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Lst>
  <p:notesMasterIdLst>
    <p:notesMasterId r:id="rId27"/>
  </p:notesMasterIdLst>
  <p:handoutMasterIdLst>
    <p:handoutMasterId r:id="rId28"/>
  </p:handoutMasterIdLst>
  <p:sldIdLst>
    <p:sldId id="256" r:id="rId2"/>
    <p:sldId id="324" r:id="rId3"/>
    <p:sldId id="325" r:id="rId4"/>
    <p:sldId id="326" r:id="rId5"/>
    <p:sldId id="327" r:id="rId6"/>
    <p:sldId id="328" r:id="rId7"/>
    <p:sldId id="329" r:id="rId8"/>
    <p:sldId id="330" r:id="rId9"/>
    <p:sldId id="338" r:id="rId10"/>
    <p:sldId id="339" r:id="rId11"/>
    <p:sldId id="340" r:id="rId12"/>
    <p:sldId id="341" r:id="rId13"/>
    <p:sldId id="342" r:id="rId14"/>
    <p:sldId id="343" r:id="rId15"/>
    <p:sldId id="344" r:id="rId16"/>
    <p:sldId id="345" r:id="rId17"/>
    <p:sldId id="346" r:id="rId18"/>
    <p:sldId id="347" r:id="rId19"/>
    <p:sldId id="348" r:id="rId20"/>
    <p:sldId id="351" r:id="rId21"/>
    <p:sldId id="352" r:id="rId22"/>
    <p:sldId id="358" r:id="rId23"/>
    <p:sldId id="359" r:id="rId24"/>
    <p:sldId id="360" r:id="rId25"/>
    <p:sldId id="361" r:id="rId26"/>
  </p:sldIdLst>
  <p:sldSz cx="12188825" cy="6858000"/>
  <p:notesSz cx="6858000" cy="9144000"/>
  <p:defaultTextStyle>
    <a:defPPr rtl="0">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599" autoAdjust="0"/>
  </p:normalViewPr>
  <p:slideViewPr>
    <p:cSldViewPr>
      <p:cViewPr varScale="1">
        <p:scale>
          <a:sx n="114" d="100"/>
          <a:sy n="114" d="100"/>
        </p:scale>
        <p:origin x="474" y="102"/>
      </p:cViewPr>
      <p:guideLst>
        <p:guide pos="3839"/>
        <p:guide orient="horz" pos="2160"/>
      </p:guideLst>
    </p:cSldViewPr>
  </p:slideViewPr>
  <p:notesTextViewPr>
    <p:cViewPr>
      <p:scale>
        <a:sx n="1" d="1"/>
        <a:sy n="1" d="1"/>
      </p:scale>
      <p:origin x="0" y="0"/>
    </p:cViewPr>
  </p:notesTextViewPr>
  <p:notesViewPr>
    <p:cSldViewPr showGuides="1">
      <p:cViewPr varScale="1">
        <p:scale>
          <a:sx n="88" d="100"/>
          <a:sy n="88" d="100"/>
        </p:scale>
        <p:origin x="3072"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bio Jacyntho Sorge" userId="973daa1f-d78a-4429-92de-401d73e772b8" providerId="ADAL" clId="{5CB525DD-DA95-488C-998C-2CEBC3F81584}"/>
    <pc:docChg chg="undo custSel addSld delSld">
      <pc:chgData name="Fabio Jacyntho Sorge" userId="973daa1f-d78a-4429-92de-401d73e772b8" providerId="ADAL" clId="{5CB525DD-DA95-488C-998C-2CEBC3F81584}" dt="2023-11-30T15:54:51.645" v="36" actId="2696"/>
      <pc:docMkLst>
        <pc:docMk/>
      </pc:docMkLst>
      <pc:sldChg chg="del">
        <pc:chgData name="Fabio Jacyntho Sorge" userId="973daa1f-d78a-4429-92de-401d73e772b8" providerId="ADAL" clId="{5CB525DD-DA95-488C-998C-2CEBC3F81584}" dt="2023-11-30T15:01:55.942" v="0" actId="47"/>
        <pc:sldMkLst>
          <pc:docMk/>
          <pc:sldMk cId="1142206721" sldId="331"/>
        </pc:sldMkLst>
      </pc:sldChg>
      <pc:sldChg chg="del">
        <pc:chgData name="Fabio Jacyntho Sorge" userId="973daa1f-d78a-4429-92de-401d73e772b8" providerId="ADAL" clId="{5CB525DD-DA95-488C-998C-2CEBC3F81584}" dt="2023-11-30T15:01:57.408" v="2" actId="47"/>
        <pc:sldMkLst>
          <pc:docMk/>
          <pc:sldMk cId="573049516" sldId="332"/>
        </pc:sldMkLst>
      </pc:sldChg>
      <pc:sldChg chg="del">
        <pc:chgData name="Fabio Jacyntho Sorge" userId="973daa1f-d78a-4429-92de-401d73e772b8" providerId="ADAL" clId="{5CB525DD-DA95-488C-998C-2CEBC3F81584}" dt="2023-11-30T15:01:58.148" v="3" actId="47"/>
        <pc:sldMkLst>
          <pc:docMk/>
          <pc:sldMk cId="1535490505" sldId="333"/>
        </pc:sldMkLst>
      </pc:sldChg>
      <pc:sldChg chg="del">
        <pc:chgData name="Fabio Jacyntho Sorge" userId="973daa1f-d78a-4429-92de-401d73e772b8" providerId="ADAL" clId="{5CB525DD-DA95-488C-998C-2CEBC3F81584}" dt="2023-11-30T15:01:59.431" v="4" actId="47"/>
        <pc:sldMkLst>
          <pc:docMk/>
          <pc:sldMk cId="1513309762" sldId="334"/>
        </pc:sldMkLst>
      </pc:sldChg>
      <pc:sldChg chg="del">
        <pc:chgData name="Fabio Jacyntho Sorge" userId="973daa1f-d78a-4429-92de-401d73e772b8" providerId="ADAL" clId="{5CB525DD-DA95-488C-998C-2CEBC3F81584}" dt="2023-11-30T15:02:00.372" v="5" actId="47"/>
        <pc:sldMkLst>
          <pc:docMk/>
          <pc:sldMk cId="2470619406" sldId="335"/>
        </pc:sldMkLst>
      </pc:sldChg>
      <pc:sldChg chg="del">
        <pc:chgData name="Fabio Jacyntho Sorge" userId="973daa1f-d78a-4429-92de-401d73e772b8" providerId="ADAL" clId="{5CB525DD-DA95-488C-998C-2CEBC3F81584}" dt="2023-11-30T15:02:01.640" v="6" actId="47"/>
        <pc:sldMkLst>
          <pc:docMk/>
          <pc:sldMk cId="1022776986" sldId="336"/>
        </pc:sldMkLst>
      </pc:sldChg>
      <pc:sldChg chg="del">
        <pc:chgData name="Fabio Jacyntho Sorge" userId="973daa1f-d78a-4429-92de-401d73e772b8" providerId="ADAL" clId="{5CB525DD-DA95-488C-998C-2CEBC3F81584}" dt="2023-11-30T15:01:56.691" v="1" actId="47"/>
        <pc:sldMkLst>
          <pc:docMk/>
          <pc:sldMk cId="1186314468" sldId="337"/>
        </pc:sldMkLst>
      </pc:sldChg>
      <pc:sldChg chg="del">
        <pc:chgData name="Fabio Jacyntho Sorge" userId="973daa1f-d78a-4429-92de-401d73e772b8" providerId="ADAL" clId="{5CB525DD-DA95-488C-998C-2CEBC3F81584}" dt="2023-11-30T15:54:48.600" v="35" actId="2696"/>
        <pc:sldMkLst>
          <pc:docMk/>
          <pc:sldMk cId="1064668697" sldId="349"/>
        </pc:sldMkLst>
      </pc:sldChg>
      <pc:sldChg chg="del">
        <pc:chgData name="Fabio Jacyntho Sorge" userId="973daa1f-d78a-4429-92de-401d73e772b8" providerId="ADAL" clId="{5CB525DD-DA95-488C-998C-2CEBC3F81584}" dt="2023-11-30T15:54:51.645" v="36" actId="2696"/>
        <pc:sldMkLst>
          <pc:docMk/>
          <pc:sldMk cId="1701925525" sldId="350"/>
        </pc:sldMkLst>
      </pc:sldChg>
      <pc:sldChg chg="del">
        <pc:chgData name="Fabio Jacyntho Sorge" userId="973daa1f-d78a-4429-92de-401d73e772b8" providerId="ADAL" clId="{5CB525DD-DA95-488C-998C-2CEBC3F81584}" dt="2023-11-30T15:02:40.712" v="7" actId="47"/>
        <pc:sldMkLst>
          <pc:docMk/>
          <pc:sldMk cId="441794103" sldId="353"/>
        </pc:sldMkLst>
      </pc:sldChg>
      <pc:sldChg chg="del">
        <pc:chgData name="Fabio Jacyntho Sorge" userId="973daa1f-d78a-4429-92de-401d73e772b8" providerId="ADAL" clId="{5CB525DD-DA95-488C-998C-2CEBC3F81584}" dt="2023-11-30T15:02:41.583" v="8" actId="47"/>
        <pc:sldMkLst>
          <pc:docMk/>
          <pc:sldMk cId="3013602652" sldId="354"/>
        </pc:sldMkLst>
      </pc:sldChg>
      <pc:sldChg chg="del">
        <pc:chgData name="Fabio Jacyntho Sorge" userId="973daa1f-d78a-4429-92de-401d73e772b8" providerId="ADAL" clId="{5CB525DD-DA95-488C-998C-2CEBC3F81584}" dt="2023-11-30T15:02:42.400" v="9" actId="47"/>
        <pc:sldMkLst>
          <pc:docMk/>
          <pc:sldMk cId="817400195" sldId="355"/>
        </pc:sldMkLst>
      </pc:sldChg>
      <pc:sldChg chg="del">
        <pc:chgData name="Fabio Jacyntho Sorge" userId="973daa1f-d78a-4429-92de-401d73e772b8" providerId="ADAL" clId="{5CB525DD-DA95-488C-998C-2CEBC3F81584}" dt="2023-11-30T15:02:45.687" v="10" actId="47"/>
        <pc:sldMkLst>
          <pc:docMk/>
          <pc:sldMk cId="2845184972" sldId="356"/>
        </pc:sldMkLst>
      </pc:sldChg>
      <pc:sldChg chg="del">
        <pc:chgData name="Fabio Jacyntho Sorge" userId="973daa1f-d78a-4429-92de-401d73e772b8" providerId="ADAL" clId="{5CB525DD-DA95-488C-998C-2CEBC3F81584}" dt="2023-11-30T15:02:47.045" v="11" actId="47"/>
        <pc:sldMkLst>
          <pc:docMk/>
          <pc:sldMk cId="2465217225" sldId="357"/>
        </pc:sldMkLst>
      </pc:sldChg>
      <pc:sldChg chg="add del">
        <pc:chgData name="Fabio Jacyntho Sorge" userId="973daa1f-d78a-4429-92de-401d73e772b8" providerId="ADAL" clId="{5CB525DD-DA95-488C-998C-2CEBC3F81584}" dt="2023-11-30T15:03:07.161" v="32" actId="47"/>
        <pc:sldMkLst>
          <pc:docMk/>
          <pc:sldMk cId="2120624247" sldId="361"/>
        </pc:sldMkLst>
      </pc:sldChg>
      <pc:sldChg chg="del">
        <pc:chgData name="Fabio Jacyntho Sorge" userId="973daa1f-d78a-4429-92de-401d73e772b8" providerId="ADAL" clId="{5CB525DD-DA95-488C-998C-2CEBC3F81584}" dt="2023-11-30T15:02:55.363" v="12" actId="47"/>
        <pc:sldMkLst>
          <pc:docMk/>
          <pc:sldMk cId="4219873351" sldId="362"/>
        </pc:sldMkLst>
      </pc:sldChg>
      <pc:sldChg chg="del">
        <pc:chgData name="Fabio Jacyntho Sorge" userId="973daa1f-d78a-4429-92de-401d73e772b8" providerId="ADAL" clId="{5CB525DD-DA95-488C-998C-2CEBC3F81584}" dt="2023-11-30T15:03:01.025" v="26" actId="47"/>
        <pc:sldMkLst>
          <pc:docMk/>
          <pc:sldMk cId="2045049934" sldId="363"/>
        </pc:sldMkLst>
      </pc:sldChg>
      <pc:sldChg chg="del">
        <pc:chgData name="Fabio Jacyntho Sorge" userId="973daa1f-d78a-4429-92de-401d73e772b8" providerId="ADAL" clId="{5CB525DD-DA95-488C-998C-2CEBC3F81584}" dt="2023-11-30T15:03:01.426" v="27" actId="47"/>
        <pc:sldMkLst>
          <pc:docMk/>
          <pc:sldMk cId="146078816" sldId="364"/>
        </pc:sldMkLst>
      </pc:sldChg>
      <pc:sldChg chg="del">
        <pc:chgData name="Fabio Jacyntho Sorge" userId="973daa1f-d78a-4429-92de-401d73e772b8" providerId="ADAL" clId="{5CB525DD-DA95-488C-998C-2CEBC3F81584}" dt="2023-11-30T15:03:01.827" v="28" actId="47"/>
        <pc:sldMkLst>
          <pc:docMk/>
          <pc:sldMk cId="3822269079" sldId="365"/>
        </pc:sldMkLst>
      </pc:sldChg>
      <pc:sldChg chg="del">
        <pc:chgData name="Fabio Jacyntho Sorge" userId="973daa1f-d78a-4429-92de-401d73e772b8" providerId="ADAL" clId="{5CB525DD-DA95-488C-998C-2CEBC3F81584}" dt="2023-11-30T15:03:02.181" v="29" actId="47"/>
        <pc:sldMkLst>
          <pc:docMk/>
          <pc:sldMk cId="362134465" sldId="366"/>
        </pc:sldMkLst>
      </pc:sldChg>
      <pc:sldChg chg="add del">
        <pc:chgData name="Fabio Jacyntho Sorge" userId="973daa1f-d78a-4429-92de-401d73e772b8" providerId="ADAL" clId="{5CB525DD-DA95-488C-998C-2CEBC3F81584}" dt="2023-11-30T15:03:12.049" v="34" actId="47"/>
        <pc:sldMkLst>
          <pc:docMk/>
          <pc:sldMk cId="2172741846" sldId="367"/>
        </pc:sldMkLst>
      </pc:sldChg>
      <pc:sldChg chg="del">
        <pc:chgData name="Fabio Jacyntho Sorge" userId="973daa1f-d78a-4429-92de-401d73e772b8" providerId="ADAL" clId="{5CB525DD-DA95-488C-998C-2CEBC3F81584}" dt="2023-11-30T15:02:55.911" v="13" actId="47"/>
        <pc:sldMkLst>
          <pc:docMk/>
          <pc:sldMk cId="1872371414" sldId="368"/>
        </pc:sldMkLst>
      </pc:sldChg>
      <pc:sldChg chg="del">
        <pc:chgData name="Fabio Jacyntho Sorge" userId="973daa1f-d78a-4429-92de-401d73e772b8" providerId="ADAL" clId="{5CB525DD-DA95-488C-998C-2CEBC3F81584}" dt="2023-11-30T15:02:56.328" v="14" actId="47"/>
        <pc:sldMkLst>
          <pc:docMk/>
          <pc:sldMk cId="2254521952" sldId="369"/>
        </pc:sldMkLst>
      </pc:sldChg>
      <pc:sldChg chg="del">
        <pc:chgData name="Fabio Jacyntho Sorge" userId="973daa1f-d78a-4429-92de-401d73e772b8" providerId="ADAL" clId="{5CB525DD-DA95-488C-998C-2CEBC3F81584}" dt="2023-11-30T15:02:57.098" v="16" actId="47"/>
        <pc:sldMkLst>
          <pc:docMk/>
          <pc:sldMk cId="3026712935" sldId="370"/>
        </pc:sldMkLst>
      </pc:sldChg>
      <pc:sldChg chg="del">
        <pc:chgData name="Fabio Jacyntho Sorge" userId="973daa1f-d78a-4429-92de-401d73e772b8" providerId="ADAL" clId="{5CB525DD-DA95-488C-998C-2CEBC3F81584}" dt="2023-11-30T15:02:57.399" v="17" actId="47"/>
        <pc:sldMkLst>
          <pc:docMk/>
          <pc:sldMk cId="3080793615" sldId="371"/>
        </pc:sldMkLst>
      </pc:sldChg>
      <pc:sldChg chg="del">
        <pc:chgData name="Fabio Jacyntho Sorge" userId="973daa1f-d78a-4429-92de-401d73e772b8" providerId="ADAL" clId="{5CB525DD-DA95-488C-998C-2CEBC3F81584}" dt="2023-11-30T15:02:58.063" v="19" actId="47"/>
        <pc:sldMkLst>
          <pc:docMk/>
          <pc:sldMk cId="3754175847" sldId="372"/>
        </pc:sldMkLst>
      </pc:sldChg>
      <pc:sldChg chg="del">
        <pc:chgData name="Fabio Jacyntho Sorge" userId="973daa1f-d78a-4429-92de-401d73e772b8" providerId="ADAL" clId="{5CB525DD-DA95-488C-998C-2CEBC3F81584}" dt="2023-11-30T15:02:58.364" v="20" actId="47"/>
        <pc:sldMkLst>
          <pc:docMk/>
          <pc:sldMk cId="3839402829" sldId="373"/>
        </pc:sldMkLst>
      </pc:sldChg>
      <pc:sldChg chg="del">
        <pc:chgData name="Fabio Jacyntho Sorge" userId="973daa1f-d78a-4429-92de-401d73e772b8" providerId="ADAL" clId="{5CB525DD-DA95-488C-998C-2CEBC3F81584}" dt="2023-11-30T15:02:59.356" v="21" actId="47"/>
        <pc:sldMkLst>
          <pc:docMk/>
          <pc:sldMk cId="4156683941" sldId="374"/>
        </pc:sldMkLst>
      </pc:sldChg>
      <pc:sldChg chg="del">
        <pc:chgData name="Fabio Jacyntho Sorge" userId="973daa1f-d78a-4429-92de-401d73e772b8" providerId="ADAL" clId="{5CB525DD-DA95-488C-998C-2CEBC3F81584}" dt="2023-11-30T15:02:59.738" v="22" actId="47"/>
        <pc:sldMkLst>
          <pc:docMk/>
          <pc:sldMk cId="2103693911" sldId="375"/>
        </pc:sldMkLst>
      </pc:sldChg>
      <pc:sldChg chg="del">
        <pc:chgData name="Fabio Jacyntho Sorge" userId="973daa1f-d78a-4429-92de-401d73e772b8" providerId="ADAL" clId="{5CB525DD-DA95-488C-998C-2CEBC3F81584}" dt="2023-11-30T15:03:00.092" v="23" actId="47"/>
        <pc:sldMkLst>
          <pc:docMk/>
          <pc:sldMk cId="1552774768" sldId="376"/>
        </pc:sldMkLst>
      </pc:sldChg>
      <pc:sldChg chg="del">
        <pc:chgData name="Fabio Jacyntho Sorge" userId="973daa1f-d78a-4429-92de-401d73e772b8" providerId="ADAL" clId="{5CB525DD-DA95-488C-998C-2CEBC3F81584}" dt="2023-11-30T15:03:00.393" v="24" actId="47"/>
        <pc:sldMkLst>
          <pc:docMk/>
          <pc:sldMk cId="1767489602" sldId="377"/>
        </pc:sldMkLst>
      </pc:sldChg>
      <pc:sldChg chg="del">
        <pc:chgData name="Fabio Jacyntho Sorge" userId="973daa1f-d78a-4429-92de-401d73e772b8" providerId="ADAL" clId="{5CB525DD-DA95-488C-998C-2CEBC3F81584}" dt="2023-11-30T15:03:00.678" v="25" actId="47"/>
        <pc:sldMkLst>
          <pc:docMk/>
          <pc:sldMk cId="3524324114" sldId="378"/>
        </pc:sldMkLst>
      </pc:sldChg>
      <pc:sldChg chg="del">
        <pc:chgData name="Fabio Jacyntho Sorge" userId="973daa1f-d78a-4429-92de-401d73e772b8" providerId="ADAL" clId="{5CB525DD-DA95-488C-998C-2CEBC3F81584}" dt="2023-11-30T15:02:56.729" v="15" actId="47"/>
        <pc:sldMkLst>
          <pc:docMk/>
          <pc:sldMk cId="2143198178" sldId="379"/>
        </pc:sldMkLst>
      </pc:sldChg>
      <pc:sldChg chg="del">
        <pc:chgData name="Fabio Jacyntho Sorge" userId="973daa1f-d78a-4429-92de-401d73e772b8" providerId="ADAL" clId="{5CB525DD-DA95-488C-998C-2CEBC3F81584}" dt="2023-11-30T15:02:57.731" v="18" actId="47"/>
        <pc:sldMkLst>
          <pc:docMk/>
          <pc:sldMk cId="778498356" sldId="380"/>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98D0EFA9-57C0-4188-B1C6-56EB9958F127}" type="datetime1">
              <a:rPr lang="pt-BR" smtClean="0"/>
              <a:t>30/11/2023</a:t>
            </a:fld>
            <a:endParaRPr lang="pt-BR" dirty="0"/>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dirty="0"/>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850423A-8BCE-448E-A97B-03A88B2B12C1}" type="slidenum">
              <a:rPr lang="pt-BR" smtClean="0"/>
              <a:t>‹nº›</a:t>
            </a:fld>
            <a:endParaRPr lang="pt-BR" dirty="0"/>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pt-BR" dirty="0"/>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0477323E-F331-42C0-8ED8-298FE2B5981D}" type="datetime1">
              <a:rPr lang="pt-BR" smtClean="0"/>
              <a:t>30/11/2023</a:t>
            </a:fld>
            <a:endParaRPr lang="pt-BR" dirty="0"/>
          </a:p>
        </p:txBody>
      </p:sp>
      <p:sp>
        <p:nvSpPr>
          <p:cNvPr id="4" name="Espaço Reservado para Imagem de Sli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pt-BR" dirty="0"/>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pt-BR" dirty="0"/>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01F2A70B-78F2-4DCF-B53B-C990D2FAFB8A}" type="slidenum">
              <a:rPr lang="pt-BR" smtClean="0"/>
              <a:t>‹nº›</a:t>
            </a:fld>
            <a:endParaRPr lang="pt-BR" dirty="0"/>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pPr rtl="0"/>
            <a:fld id="{01F2A70B-78F2-4DCF-B53B-C990D2FAFB8A}" type="slidenum">
              <a:rPr lang="pt-BR" smtClean="0"/>
              <a:t>1</a:t>
            </a:fld>
            <a:endParaRPr lang="pt-BR" dirty="0"/>
          </a:p>
        </p:txBody>
      </p:sp>
    </p:spTree>
    <p:extLst>
      <p:ext uri="{BB962C8B-B14F-4D97-AF65-F5344CB8AC3E}">
        <p14:creationId xmlns:p14="http://schemas.microsoft.com/office/powerpoint/2010/main" val="30256240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hasCustomPrompt="1"/>
          </p:nvPr>
        </p:nvSpPr>
        <p:spPr>
          <a:xfrm>
            <a:off x="1522413" y="1905000"/>
            <a:ext cx="9144000" cy="2667000"/>
          </a:xfrm>
        </p:spPr>
        <p:txBody>
          <a:bodyPr rtlCol="0">
            <a:noAutofit/>
          </a:bodyPr>
          <a:lstStyle>
            <a:lvl1pPr rtl="0">
              <a:defRPr sz="5400"/>
            </a:lvl1pPr>
          </a:lstStyle>
          <a:p>
            <a:pPr rtl="0"/>
            <a:r>
              <a:rPr lang="pt-BR" dirty="0"/>
              <a:t>Clique para editar o estilo de título Mestre</a:t>
            </a:r>
          </a:p>
        </p:txBody>
      </p:sp>
      <p:grpSp>
        <p:nvGrpSpPr>
          <p:cNvPr id="256" name="linha" descr="Gráfico de linhas"/>
          <p:cNvGrpSpPr/>
          <p:nvPr/>
        </p:nvGrpSpPr>
        <p:grpSpPr bwMode="invGray">
          <a:xfrm>
            <a:off x="1584896" y="4724400"/>
            <a:ext cx="8631936" cy="64008"/>
            <a:chOff x="-4110038" y="2703513"/>
            <a:chExt cx="17394239" cy="160336"/>
          </a:xfrm>
          <a:solidFill>
            <a:schemeClr val="accent1"/>
          </a:solidFill>
        </p:grpSpPr>
        <p:sp>
          <p:nvSpPr>
            <p:cNvPr id="257" name="Forma Liv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8" name="Forma Liv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9" name="Forma Liv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0" name="Forma Liv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1" name="Forma Liv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2" name="Forma Liv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3" name="Forma Liv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4" name="Forma Liv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5" name="Forma Liv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6" name="Forma Liv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7" name="Forma Liv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8" name="Forma Liv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9" name="Forma Liv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0" name="Forma Liv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1" name="Forma Liv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2" name="Forma Liv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3" name="Forma Liv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4" name="Forma Liv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5" name="Forma Liv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6" name="Forma Liv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7" name="Forma Liv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8" name="Forma Liv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9" name="Forma Liv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0" name="Forma Liv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1" name="Forma Liv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2" name="Forma Liv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3" name="Forma Liv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4" name="Forma Liv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5" name="Forma Liv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6" name="Forma Liv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7" name="Forma Liv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8" name="Forma Liv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9" name="Forma Liv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0" name="Forma Liv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1" name="Forma Liv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2" name="Forma Liv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3" name="Forma Liv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4" name="Forma Liv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5" name="Forma Liv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6" name="Forma Liv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7" name="Forma Liv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8" name="Forma Liv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9" name="Forma Liv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0" name="Forma Liv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1" name="Forma Liv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2" name="Forma Liv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3" name="Forma Liv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4" name="Forma Liv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5" name="Forma Liv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6" name="Forma Liv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7" name="Forma Liv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8" name="Forma Liv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9" name="Forma Liv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0" name="Forma Liv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1" name="Forma Liv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2" name="Forma Liv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3" name="Forma Liv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4" name="Forma Liv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5" name="Forma Liv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6" name="Forma Liv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7" name="Forma Liv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8" name="Forma Liv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9" name="Forma Liv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0" name="Forma Liv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1" name="Forma Liv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2" name="Forma Liv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3" name="Forma Liv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4" name="Forma Liv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5" name="Forma Liv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6" name="Forma Liv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7" name="Forma Liv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8" name="Forma Liv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9" name="Forma Liv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0" name="Forma Liv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1" name="Forma Liv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2" name="Forma Liv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3" name="Forma Liv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4" name="Forma Liv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5" name="Forma Liv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6" name="Forma Liv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7" name="Forma Liv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8" name="Forma Liv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9" name="Forma Liv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0" name="Forma Liv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1" name="Forma Liv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2" name="Forma Liv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3" name="Forma Liv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4" name="Forma Liv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5" name="Forma Liv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6" name="Forma Liv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7" name="Forma Liv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8" name="Forma Liv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9" name="Forma Liv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0" name="Forma Liv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1" name="Forma Liv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2" name="Forma Liv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3" name="Forma Liv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4" name="Forma Liv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5" name="Forma Liv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6" name="Forma Liv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7" name="Forma Liv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8" name="Forma Liv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9" name="Forma Liv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0" name="Forma Liv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1" name="Forma Liv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2" name="Forma Liv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3" name="Forma Liv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4" name="Forma Liv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5" name="Forma Liv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6" name="Forma Liv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7" name="Forma Liv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8" name="Forma Liv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9" name="Forma Liv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0" name="Forma Liv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1" name="Forma Liv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2" name="Forma Liv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3" name="Forma Liv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4" name="Forma Liv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5" name="Forma Liv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6" name="Forma Liv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7" name="Forma Liv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8" name="Forma Liv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9" name="Forma Liv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grpSp>
      <p:sp>
        <p:nvSpPr>
          <p:cNvPr id="3" name="Subtítulo 2"/>
          <p:cNvSpPr>
            <a:spLocks noGrp="1"/>
          </p:cNvSpPr>
          <p:nvPr>
            <p:ph type="subTitle" idx="1"/>
          </p:nvPr>
        </p:nvSpPr>
        <p:spPr>
          <a:xfrm>
            <a:off x="1522413" y="5105400"/>
            <a:ext cx="9143999" cy="1066800"/>
          </a:xfrm>
        </p:spPr>
        <p:txBody>
          <a:bodyPr rtlCol="0"/>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pt-BR"/>
              <a:t>Clique para editar o estilo do subtítulo Mestre</a:t>
            </a:r>
            <a:endParaRPr lang="pt-BR" dirty="0"/>
          </a:p>
        </p:txBody>
      </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pt-BR"/>
              <a:t>Clique para editar o título Mestre</a:t>
            </a:r>
            <a:endParaRPr lang="pt-BR" dirty="0"/>
          </a:p>
        </p:txBody>
      </p:sp>
      <p:grpSp>
        <p:nvGrpSpPr>
          <p:cNvPr id="7" name="linha" descr="Gráfico de linhas"/>
          <p:cNvGrpSpPr/>
          <p:nvPr/>
        </p:nvGrpSpPr>
        <p:grpSpPr bwMode="invGray">
          <a:xfrm>
            <a:off x="1522413" y="1514475"/>
            <a:ext cx="10569575" cy="64008"/>
            <a:chOff x="1522413" y="1514475"/>
            <a:chExt cx="10569575" cy="64008"/>
          </a:xfrm>
        </p:grpSpPr>
        <p:sp>
          <p:nvSpPr>
            <p:cNvPr id="8" name="Forma Livre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 name="Forma Livre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0" name="Forma Livre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Vertical 2"/>
          <p:cNvSpPr>
            <a:spLocks noGrp="1"/>
          </p:cNvSpPr>
          <p:nvPr>
            <p:ph type="body" orient="vert" idx="1"/>
          </p:nvPr>
        </p:nvSpPr>
        <p:spPr/>
        <p:txBody>
          <a:bodyPr vert="eaVert" rtlCol="0"/>
          <a:lstStyle>
            <a:lvl5pPr>
              <a:defRPr/>
            </a:lvl5pPr>
            <a:lvl6pPr marL="1956816">
              <a:defRPr/>
            </a:lvl6pPr>
            <a:lvl7pPr marL="1956816">
              <a:defRPr/>
            </a:lvl7pPr>
            <a:lvl8pPr marL="1956816">
              <a:defRPr/>
            </a:lvl8pPr>
            <a:lvl9pPr marL="1956816">
              <a:defRPr/>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58215C2D-4C5F-41A8-B554-C650AF34C482}"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10361612" y="274639"/>
            <a:ext cx="1371600" cy="5901747"/>
          </a:xfrm>
        </p:spPr>
        <p:txBody>
          <a:bodyPr vert="eaVert" rtlCol="0"/>
          <a:lstStyle/>
          <a:p>
            <a:pPr rtl="0"/>
            <a:r>
              <a:rPr lang="pt-BR"/>
              <a:t>Clique para editar o título Mestre</a:t>
            </a:r>
            <a:endParaRPr lang="pt-BR" dirty="0"/>
          </a:p>
        </p:txBody>
      </p:sp>
      <p:grpSp>
        <p:nvGrpSpPr>
          <p:cNvPr id="7" name="linha" descr="Gráfico de linhas"/>
          <p:cNvGrpSpPr/>
          <p:nvPr/>
        </p:nvGrpSpPr>
        <p:grpSpPr bwMode="invGray">
          <a:xfrm rot="5400000">
            <a:off x="6864412" y="3472598"/>
            <a:ext cx="6492240" cy="64008"/>
            <a:chOff x="1522413" y="1514475"/>
            <a:chExt cx="10569575" cy="64008"/>
          </a:xfrm>
        </p:grpSpPr>
        <p:sp>
          <p:nvSpPr>
            <p:cNvPr id="8"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0"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3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4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5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Vertical 2"/>
          <p:cNvSpPr>
            <a:spLocks noGrp="1"/>
          </p:cNvSpPr>
          <p:nvPr>
            <p:ph type="body" orient="vert" idx="1" hasCustomPrompt="1"/>
          </p:nvPr>
        </p:nvSpPr>
        <p:spPr>
          <a:xfrm>
            <a:off x="608012" y="277813"/>
            <a:ext cx="9144001" cy="5898573"/>
          </a:xfrm>
        </p:spPr>
        <p:txBody>
          <a:bodyPr vert="eaVert" rtlCol="0"/>
          <a:lstStyle>
            <a:lvl5pPr>
              <a:defRPr/>
            </a:lvl5pPr>
            <a:lvl6pPr marL="1261872" indent="0">
              <a:buNone/>
              <a:defRPr/>
            </a:lvl6pPr>
            <a:lvl7pPr>
              <a:defRPr/>
            </a:lvl7pPr>
            <a:lvl8pPr>
              <a:defRPr baseline="0"/>
            </a:lvl8pPr>
            <a:lvl9pPr>
              <a:defRPr baseline="0"/>
            </a:lvl9pPr>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90E39326-9852-4665-8E10-5CCFE1522248}"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67" name="linha" descr="Gráfico de linhas"/>
          <p:cNvGrpSpPr/>
          <p:nvPr/>
        </p:nvGrpSpPr>
        <p:grpSpPr bwMode="invGray">
          <a:xfrm>
            <a:off x="1522413" y="1514475"/>
            <a:ext cx="10569575" cy="64008"/>
            <a:chOff x="1522413" y="1514475"/>
            <a:chExt cx="10569575" cy="64008"/>
          </a:xfrm>
        </p:grpSpPr>
        <p:sp>
          <p:nvSpPr>
            <p:cNvPr id="168"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3"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4"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5"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6"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7"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8"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9"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0"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41"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Conteúdo 2"/>
          <p:cNvSpPr>
            <a:spLocks noGrp="1"/>
          </p:cNvSpPr>
          <p:nvPr>
            <p:ph idx="1"/>
          </p:nvPr>
        </p:nvSpPr>
        <p:spPr/>
        <p:txBody>
          <a:bodyPr rtlCol="0"/>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383396C3-3492-4496-8698-79E4814AE53F}"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3" y="1905000"/>
            <a:ext cx="9144000" cy="2667000"/>
          </a:xfrm>
        </p:spPr>
        <p:txBody>
          <a:bodyPr rtlCol="0" anchor="b">
            <a:noAutofit/>
          </a:bodyPr>
          <a:lstStyle>
            <a:lvl1pPr algn="l" rtl="0">
              <a:defRPr sz="4400" b="0" cap="none" baseline="0"/>
            </a:lvl1pPr>
          </a:lstStyle>
          <a:p>
            <a:pPr rtl="0"/>
            <a:r>
              <a:rPr lang="pt-BR" dirty="0"/>
              <a:t>Clique para editar o estilo de título Mestre</a:t>
            </a:r>
          </a:p>
        </p:txBody>
      </p:sp>
      <p:grpSp>
        <p:nvGrpSpPr>
          <p:cNvPr id="255" name="linha" descr="Gráfico de linhas"/>
          <p:cNvGrpSpPr/>
          <p:nvPr/>
        </p:nvGrpSpPr>
        <p:grpSpPr bwMode="invGray">
          <a:xfrm>
            <a:off x="1584896" y="4724400"/>
            <a:ext cx="8631936" cy="64008"/>
            <a:chOff x="-4110038" y="2703513"/>
            <a:chExt cx="17394239" cy="160336"/>
          </a:xfrm>
          <a:solidFill>
            <a:schemeClr val="accent1"/>
          </a:solidFill>
        </p:grpSpPr>
        <p:sp>
          <p:nvSpPr>
            <p:cNvPr id="256" name="Forma Livre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7" name="Forma Livre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8" name="Forma Livre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59" name="Forma Livre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0" name="Forma Livre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1" name="Forma Livre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2" name="Forma Livre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3" name="Forma Livre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4" name="Forma Livre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5" name="Forma Livre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6" name="Forma Livre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7" name="Forma Livre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8" name="Forma Livre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69" name="Forma Livre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0" name="Forma Livre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1" name="Forma Livre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2" name="Forma Livre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3" name="Forma Livre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4" name="Forma Livre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5" name="Forma Livre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6" name="Forma Livre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7" name="Forma Livre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8" name="Forma Livre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79" name="Forma Livre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0" name="Forma Livre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1" name="Forma Livre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2" name="Forma Livre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3" name="Forma Livre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4" name="Forma Livre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5" name="Forma Livre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6" name="Forma Livre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7" name="Forma Livre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8" name="Forma Livre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89" name="Forma Livre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0" name="Forma Livre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1" name="Forma Livre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2" name="Forma Livre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3" name="Forma Livre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4" name="Forma Livre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5" name="Forma Livre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6" name="Forma Livre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7" name="Forma Livre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8" name="Forma Livre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299" name="Forma Livre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0" name="Forma Livre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1" name="Forma Livre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2" name="Forma Livre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3" name="Forma Livre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4" name="Forma Livre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5" name="Forma Livre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6" name="Forma Livre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7" name="Forma Livre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8" name="Forma Livre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09" name="Forma Livre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0" name="Forma Livre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1" name="Forma Livre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2" name="Forma Livre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3" name="Forma Livre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4" name="Forma Livre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5" name="Forma Livre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6" name="Forma Livre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7" name="Forma Livre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8" name="Forma Livre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19" name="Forma Livre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0" name="Forma Livre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1" name="Forma Livre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2" name="Forma Livre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3" name="Forma Livre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4" name="Forma Livre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5" name="Forma Livre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6" name="Forma Livre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7" name="Forma Livre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8" name="Forma Livre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29" name="Forma Livre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0" name="Forma Livre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1" name="Forma Livre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2" name="Forma Livre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3" name="Forma Livre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4" name="Forma Livre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5" name="Forma Livre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6" name="Forma Livre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7" name="Forma Livre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8" name="Forma Livre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39" name="Forma Livre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0" name="Forma Livre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1" name="Forma Livre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2" name="Forma Livre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3" name="Forma Livre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4" name="Forma Livre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5" name="Forma Livre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6" name="Forma Livre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7" name="Forma Livre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8" name="Forma Livre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49" name="Forma Livre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0" name="Forma Livre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1" name="Forma Livre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2" name="Forma Livre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3" name="Forma Livre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4" name="Forma Livre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5" name="Forma Livre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6" name="Forma Livre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7" name="Forma Livre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8" name="Forma Livre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59" name="Forma Livre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0" name="Forma Livre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1" name="Forma Livre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2" name="Forma Livre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3" name="Forma Livre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4" name="Forma Livre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5" name="Forma Livre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6" name="Forma Livre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7" name="Forma Livre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8" name="Forma Livre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69" name="Forma Livre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0" name="Forma Livre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1" name="Forma Livre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2" name="Forma Livre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3" name="Forma Livre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4" name="Forma Livre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5" name="Forma Livre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6" name="Forma Livre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7" name="Forma Livre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sp>
          <p:nvSpPr>
            <p:cNvPr id="378" name="Forma Livre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p>
          </p:txBody>
        </p:sp>
      </p:grpSp>
      <p:sp>
        <p:nvSpPr>
          <p:cNvPr id="3" name="Espaço Reservado para Texto 2"/>
          <p:cNvSpPr>
            <a:spLocks noGrp="1"/>
          </p:cNvSpPr>
          <p:nvPr>
            <p:ph type="body" idx="1"/>
          </p:nvPr>
        </p:nvSpPr>
        <p:spPr>
          <a:xfrm>
            <a:off x="1522413" y="5102525"/>
            <a:ext cx="9143999" cy="1069675"/>
          </a:xfrm>
        </p:spPr>
        <p:txBody>
          <a:bodyPr rtlCol="0"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pt-BR"/>
              <a:t>Clique para editar os estilos de texto Mestres</a:t>
            </a:r>
          </a:p>
        </p:txBody>
      </p:sp>
      <p:sp>
        <p:nvSpPr>
          <p:cNvPr id="5" name="Espaço Reservado para Rodapé 4"/>
          <p:cNvSpPr>
            <a:spLocks noGrp="1"/>
          </p:cNvSpPr>
          <p:nvPr>
            <p:ph type="ftr" sz="quarter" idx="11"/>
          </p:nvPr>
        </p:nvSpPr>
        <p:spPr/>
        <p:txBody>
          <a:bodyPr rtlCol="0"/>
          <a:lstStyle/>
          <a:p>
            <a:pPr rtl="0"/>
            <a:endParaRPr lang="pt-BR" dirty="0"/>
          </a:p>
        </p:txBody>
      </p:sp>
      <p:sp>
        <p:nvSpPr>
          <p:cNvPr id="4" name="Espaço Reservado para Data 3"/>
          <p:cNvSpPr>
            <a:spLocks noGrp="1"/>
          </p:cNvSpPr>
          <p:nvPr>
            <p:ph type="dt" sz="half" idx="10"/>
          </p:nvPr>
        </p:nvSpPr>
        <p:spPr/>
        <p:txBody>
          <a:bodyPr rtlCol="0"/>
          <a:lstStyle/>
          <a:p>
            <a:pPr rtl="0"/>
            <a:fld id="{07F0D0AC-B9DC-491A-B40C-0529EC313878}" type="datetime1">
              <a:rPr lang="pt-BR" smtClean="0"/>
              <a:t>30/11/2023</a:t>
            </a:fld>
            <a:endParaRPr lang="pt-BR" dirty="0"/>
          </a:p>
        </p:txBody>
      </p:sp>
      <p:sp>
        <p:nvSpPr>
          <p:cNvPr id="6" name="Espaço Reservado para Número de Slide 5"/>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is Conteúdos">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58" name="linha" descr="Gráfico de linhas"/>
          <p:cNvGrpSpPr/>
          <p:nvPr/>
        </p:nvGrpSpPr>
        <p:grpSpPr bwMode="invGray">
          <a:xfrm>
            <a:off x="1522413" y="1514475"/>
            <a:ext cx="10569575" cy="64008"/>
            <a:chOff x="1522413" y="1514475"/>
            <a:chExt cx="10569575" cy="64008"/>
          </a:xfrm>
        </p:grpSpPr>
        <p:sp>
          <p:nvSpPr>
            <p:cNvPr id="159"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0"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1"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Conteúdo 2"/>
          <p:cNvSpPr>
            <a:spLocks noGrp="1"/>
          </p:cNvSpPr>
          <p:nvPr>
            <p:ph sz="half" idx="1"/>
          </p:nvPr>
        </p:nvSpPr>
        <p:spPr>
          <a:xfrm>
            <a:off x="1522413" y="1905000"/>
            <a:ext cx="4419599"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4" name="Espaço Reservado para Conteúdo 3"/>
          <p:cNvSpPr>
            <a:spLocks noGrp="1"/>
          </p:cNvSpPr>
          <p:nvPr>
            <p:ph sz="half" idx="2"/>
          </p:nvPr>
        </p:nvSpPr>
        <p:spPr>
          <a:xfrm>
            <a:off x="6246815" y="1905000"/>
            <a:ext cx="4419598" cy="4267200"/>
          </a:xfrm>
        </p:spPr>
        <p:txBody>
          <a:bodyPr rtlCol="0">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FFA34909-1BC5-45CA-8566-BEB9E3794744}"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çã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lstStyle>
            <a:lvl1pPr rtl="0">
              <a:defRPr/>
            </a:lvl1pPr>
          </a:lstStyle>
          <a:p>
            <a:pPr rtl="0"/>
            <a:r>
              <a:rPr lang="pt-BR" dirty="0"/>
              <a:t>Clique para editar o estilo de título Mestre</a:t>
            </a:r>
          </a:p>
        </p:txBody>
      </p:sp>
      <p:grpSp>
        <p:nvGrpSpPr>
          <p:cNvPr id="160" name="linha" descr="Gráfico de linhas"/>
          <p:cNvGrpSpPr/>
          <p:nvPr/>
        </p:nvGrpSpPr>
        <p:grpSpPr bwMode="invGray">
          <a:xfrm>
            <a:off x="1522413" y="1514475"/>
            <a:ext cx="10569575" cy="64008"/>
            <a:chOff x="1522413" y="1514475"/>
            <a:chExt cx="10569575" cy="64008"/>
          </a:xfrm>
        </p:grpSpPr>
        <p:sp>
          <p:nvSpPr>
            <p:cNvPr id="161" name="Forma Livre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1"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2"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3"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4"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3" name="Espaço Reservado para Texto 2"/>
          <p:cNvSpPr>
            <a:spLocks noGrp="1"/>
          </p:cNvSpPr>
          <p:nvPr>
            <p:ph type="body" idx="1"/>
          </p:nvPr>
        </p:nvSpPr>
        <p:spPr>
          <a:xfrm>
            <a:off x="1522413"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4" name="Espaço Reservado para Conteúdo 3"/>
          <p:cNvSpPr>
            <a:spLocks noGrp="1"/>
          </p:cNvSpPr>
          <p:nvPr>
            <p:ph sz="half" idx="2"/>
          </p:nvPr>
        </p:nvSpPr>
        <p:spPr>
          <a:xfrm>
            <a:off x="1522413" y="2819399"/>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
        <p:nvSpPr>
          <p:cNvPr id="5" name="Espaço Reservado para Texto 4"/>
          <p:cNvSpPr>
            <a:spLocks noGrp="1"/>
          </p:cNvSpPr>
          <p:nvPr>
            <p:ph type="body" sz="quarter" idx="3"/>
          </p:nvPr>
        </p:nvSpPr>
        <p:spPr>
          <a:xfrm>
            <a:off x="6249860" y="1905000"/>
            <a:ext cx="4416552" cy="762000"/>
          </a:xfrm>
        </p:spPr>
        <p:txBody>
          <a:bodyPr rtlCol="0"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pt-BR"/>
              <a:t>Clique para editar os estilos de texto Mestres</a:t>
            </a:r>
          </a:p>
        </p:txBody>
      </p:sp>
      <p:sp>
        <p:nvSpPr>
          <p:cNvPr id="8" name="Espaço Reservado para Rodapé 7"/>
          <p:cNvSpPr>
            <a:spLocks noGrp="1"/>
          </p:cNvSpPr>
          <p:nvPr>
            <p:ph type="ftr" sz="quarter" idx="11"/>
          </p:nvPr>
        </p:nvSpPr>
        <p:spPr/>
        <p:txBody>
          <a:bodyPr rtlCol="0"/>
          <a:lstStyle/>
          <a:p>
            <a:pPr rtl="0"/>
            <a:endParaRPr lang="pt-BR" dirty="0"/>
          </a:p>
        </p:txBody>
      </p:sp>
      <p:sp>
        <p:nvSpPr>
          <p:cNvPr id="7" name="Espaço Reservado para Data 6"/>
          <p:cNvSpPr>
            <a:spLocks noGrp="1"/>
          </p:cNvSpPr>
          <p:nvPr>
            <p:ph type="dt" sz="half" idx="10"/>
          </p:nvPr>
        </p:nvSpPr>
        <p:spPr/>
        <p:txBody>
          <a:bodyPr rtlCol="0"/>
          <a:lstStyle/>
          <a:p>
            <a:pPr rtl="0"/>
            <a:fld id="{93F48602-A83C-4B27-B476-20AF32AE1EED}" type="datetime1">
              <a:rPr lang="pt-BR" smtClean="0"/>
              <a:t>30/11/2023</a:t>
            </a:fld>
            <a:endParaRPr lang="pt-BR" dirty="0"/>
          </a:p>
        </p:txBody>
      </p:sp>
      <p:sp>
        <p:nvSpPr>
          <p:cNvPr id="9" name="Espaço Reservado para o Número do Slide 8"/>
          <p:cNvSpPr>
            <a:spLocks noGrp="1"/>
          </p:cNvSpPr>
          <p:nvPr>
            <p:ph type="sldNum" sz="quarter" idx="12"/>
          </p:nvPr>
        </p:nvSpPr>
        <p:spPr/>
        <p:txBody>
          <a:bodyPr rtlCol="0"/>
          <a:lstStyle/>
          <a:p>
            <a:pPr rtl="0"/>
            <a:fld id="{25BA54BD-C84D-46CE-8B72-31BFB26ABA43}" type="slidenum">
              <a:rPr lang="pt-BR" smtClean="0"/>
              <a:t>‹nº›</a:t>
            </a:fld>
            <a:endParaRPr lang="pt-BR" dirty="0"/>
          </a:p>
        </p:txBody>
      </p:sp>
      <p:sp>
        <p:nvSpPr>
          <p:cNvPr id="85" name="Espaço Reservado para Conteúdo 3"/>
          <p:cNvSpPr>
            <a:spLocks noGrp="1"/>
          </p:cNvSpPr>
          <p:nvPr>
            <p:ph sz="half" idx="13"/>
          </p:nvPr>
        </p:nvSpPr>
        <p:spPr>
          <a:xfrm>
            <a:off x="6249860" y="2819400"/>
            <a:ext cx="4416552" cy="3352801"/>
          </a:xfrm>
        </p:spPr>
        <p:txBody>
          <a:bodyPr rtlCol="0"/>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rtlCol="0"/>
          <a:lstStyle>
            <a:lvl1pPr rtl="0">
              <a:defRPr/>
            </a:lvl1pPr>
          </a:lstStyle>
          <a:p>
            <a:pPr rtl="0"/>
            <a:r>
              <a:rPr lang="pt-BR" dirty="0"/>
              <a:t>Clique para editar o estilo de título Mestre</a:t>
            </a:r>
          </a:p>
        </p:txBody>
      </p:sp>
      <p:grpSp>
        <p:nvGrpSpPr>
          <p:cNvPr id="156" name="linha" descr="Gráfico de linhas"/>
          <p:cNvGrpSpPr/>
          <p:nvPr/>
        </p:nvGrpSpPr>
        <p:grpSpPr bwMode="invGray">
          <a:xfrm>
            <a:off x="1522413" y="1514475"/>
            <a:ext cx="10569575" cy="64008"/>
            <a:chOff x="1522413" y="1514475"/>
            <a:chExt cx="10569575" cy="64008"/>
          </a:xfrm>
        </p:grpSpPr>
        <p:sp>
          <p:nvSpPr>
            <p:cNvPr id="157" name="Forma Livre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8" name="Forma Livre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59" name="Forma Livre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0"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1"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2"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3"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4"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5"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6"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7"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8"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69"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0"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1"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2"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3"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4"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5"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6"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7"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8"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79"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0"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1"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2"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3"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4"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5"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6"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7"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8"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89"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0"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1"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2"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3"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4"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5"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6"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7"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8"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199"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0"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1"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2"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3"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4"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5"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6"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7"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8"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09"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0"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1"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2"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3"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4"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5"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6"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7"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8"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19"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0"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1"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2"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3"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4"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5"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6"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7"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8"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29"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230"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sp>
        <p:nvSpPr>
          <p:cNvPr id="4" name="Espaço Reservado para Rodapé 3"/>
          <p:cNvSpPr>
            <a:spLocks noGrp="1"/>
          </p:cNvSpPr>
          <p:nvPr>
            <p:ph type="ftr" sz="quarter" idx="11"/>
          </p:nvPr>
        </p:nvSpPr>
        <p:spPr/>
        <p:txBody>
          <a:bodyPr rtlCol="0"/>
          <a:lstStyle/>
          <a:p>
            <a:pPr rtl="0"/>
            <a:endParaRPr lang="pt-BR" dirty="0"/>
          </a:p>
        </p:txBody>
      </p:sp>
      <p:sp>
        <p:nvSpPr>
          <p:cNvPr id="3" name="Espaço Reservado para Data 2"/>
          <p:cNvSpPr>
            <a:spLocks noGrp="1"/>
          </p:cNvSpPr>
          <p:nvPr>
            <p:ph type="dt" sz="half" idx="10"/>
          </p:nvPr>
        </p:nvSpPr>
        <p:spPr/>
        <p:txBody>
          <a:bodyPr rtlCol="0"/>
          <a:lstStyle/>
          <a:p>
            <a:pPr rtl="0"/>
            <a:fld id="{AA02F2C7-204F-4F9D-81F3-C7CE8047CD3A}" type="datetime1">
              <a:rPr lang="pt-BR" smtClean="0"/>
              <a:t>30/11/2023</a:t>
            </a:fld>
            <a:endParaRPr lang="pt-BR" dirty="0"/>
          </a:p>
        </p:txBody>
      </p:sp>
      <p:sp>
        <p:nvSpPr>
          <p:cNvPr id="5" name="Espaço Reservado para Número de Slide 4"/>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3" name="Espaço Reservado para Rodapé 2"/>
          <p:cNvSpPr>
            <a:spLocks noGrp="1"/>
          </p:cNvSpPr>
          <p:nvPr>
            <p:ph type="ftr" sz="quarter" idx="11"/>
          </p:nvPr>
        </p:nvSpPr>
        <p:spPr/>
        <p:txBody>
          <a:bodyPr rtlCol="0"/>
          <a:lstStyle/>
          <a:p>
            <a:pPr rtl="0"/>
            <a:endParaRPr lang="pt-BR" dirty="0"/>
          </a:p>
        </p:txBody>
      </p:sp>
      <p:sp>
        <p:nvSpPr>
          <p:cNvPr id="2" name="Espaço Reservado para Data 1"/>
          <p:cNvSpPr>
            <a:spLocks noGrp="1"/>
          </p:cNvSpPr>
          <p:nvPr>
            <p:ph type="dt" sz="half" idx="10"/>
          </p:nvPr>
        </p:nvSpPr>
        <p:spPr/>
        <p:txBody>
          <a:bodyPr rtlCol="0"/>
          <a:lstStyle/>
          <a:p>
            <a:pPr rtl="0"/>
            <a:fld id="{671526F9-43E7-4B77-89D8-9DEFDDBA71B5}" type="datetime1">
              <a:rPr lang="pt-BR" smtClean="0"/>
              <a:t>30/11/2023</a:t>
            </a:fld>
            <a:endParaRPr lang="pt-BR" dirty="0"/>
          </a:p>
        </p:txBody>
      </p:sp>
      <p:sp>
        <p:nvSpPr>
          <p:cNvPr id="4" name="Espaço Reservado para Número de Slide 3"/>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1522414" y="274638"/>
            <a:ext cx="9143998" cy="1020762"/>
          </a:xfrm>
        </p:spPr>
        <p:txBody>
          <a:bodyPr rtlCol="0" anchor="b">
            <a:noAutofit/>
          </a:bodyPr>
          <a:lstStyle>
            <a:lvl1pPr algn="l" rtl="0">
              <a:defRPr sz="3200" b="0"/>
            </a:lvl1pPr>
          </a:lstStyle>
          <a:p>
            <a:pPr rtl="0"/>
            <a:r>
              <a:rPr lang="pt-BR" dirty="0"/>
              <a:t>Clique para editar o estilo de título Mestre</a:t>
            </a:r>
          </a:p>
        </p:txBody>
      </p:sp>
      <p:sp>
        <p:nvSpPr>
          <p:cNvPr id="4" name="Espaço Reservado para Texto 3"/>
          <p:cNvSpPr>
            <a:spLocks noGrp="1"/>
          </p:cNvSpPr>
          <p:nvPr>
            <p:ph type="body" sz="half" idx="2"/>
          </p:nvPr>
        </p:nvSpPr>
        <p:spPr>
          <a:xfrm>
            <a:off x="1522413" y="3429000"/>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3" name="Espaço Reservado para Conteúdo 2"/>
          <p:cNvSpPr>
            <a:spLocks noGrp="1"/>
          </p:cNvSpPr>
          <p:nvPr>
            <p:ph idx="1"/>
          </p:nvPr>
        </p:nvSpPr>
        <p:spPr>
          <a:xfrm>
            <a:off x="4710022" y="1905000"/>
            <a:ext cx="5669280" cy="40386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rtl="0"/>
            <a:r>
              <a:rPr lang="pt-BR"/>
              <a:t>Clique para editar os estilos de texto Mestres</a:t>
            </a:r>
          </a:p>
          <a:p>
            <a:pPr lvl="1" rtl="0"/>
            <a:r>
              <a:rPr lang="pt-BR"/>
              <a:t>Segundo nível</a:t>
            </a:r>
          </a:p>
          <a:p>
            <a:pPr lvl="2" rtl="0"/>
            <a:r>
              <a:rPr lang="pt-BR"/>
              <a:t>Terceiro nível</a:t>
            </a:r>
          </a:p>
          <a:p>
            <a:pPr lvl="3" rtl="0"/>
            <a:r>
              <a:rPr lang="pt-BR"/>
              <a:t>Quarto nível</a:t>
            </a:r>
          </a:p>
          <a:p>
            <a:pPr lvl="4" rtl="0"/>
            <a:r>
              <a:rPr lang="pt-BR"/>
              <a:t>Quinto nível</a:t>
            </a:r>
            <a:endParaRPr lang="pt-BR" dirty="0"/>
          </a:p>
        </p:txBody>
      </p:sp>
      <p:grpSp>
        <p:nvGrpSpPr>
          <p:cNvPr id="615" name="quadro" descr="Gráfico de caixas"/>
          <p:cNvGrpSpPr/>
          <p:nvPr/>
        </p:nvGrpSpPr>
        <p:grpSpPr bwMode="invGray">
          <a:xfrm>
            <a:off x="4417839" y="1630821"/>
            <a:ext cx="6291028" cy="4575885"/>
            <a:chOff x="4417839" y="1630821"/>
            <a:chExt cx="6291028" cy="4575885"/>
          </a:xfrm>
        </p:grpSpPr>
        <p:grpSp>
          <p:nvGrpSpPr>
            <p:cNvPr id="616" name="Grupo 615"/>
            <p:cNvGrpSpPr/>
            <p:nvPr/>
          </p:nvGrpSpPr>
          <p:grpSpPr bwMode="invGray">
            <a:xfrm>
              <a:off x="5414491" y="1630821"/>
              <a:ext cx="5294376" cy="4114800"/>
              <a:chOff x="3310555" y="716546"/>
              <a:chExt cx="5294376" cy="4114800"/>
            </a:xfrm>
          </p:grpSpPr>
          <p:grpSp>
            <p:nvGrpSpPr>
              <p:cNvPr id="768" name="Grupo 767"/>
              <p:cNvGrpSpPr/>
              <p:nvPr/>
            </p:nvGrpSpPr>
            <p:grpSpPr bwMode="invGray">
              <a:xfrm flipH="1">
                <a:off x="3310555" y="737968"/>
                <a:ext cx="5294376" cy="54864"/>
                <a:chOff x="1522413" y="1514475"/>
                <a:chExt cx="10569575" cy="64008"/>
              </a:xfrm>
              <a:solidFill>
                <a:schemeClr val="accent1"/>
              </a:solidFill>
            </p:grpSpPr>
            <p:sp>
              <p:nvSpPr>
                <p:cNvPr id="844" name="Forma Livre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5" name="Forma Livre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6" name="Forma Livre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7"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8"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9"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0"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1"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2"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3"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4"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5"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6"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7"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8"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9"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0"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1"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2"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3"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4"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5"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6"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7"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8"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9"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0"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1"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2"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3"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4"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5"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6"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7"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8"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9"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0"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1"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2"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3"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4"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5"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6"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7"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8"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9"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0"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1"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2"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3"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4"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5"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6"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7"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8"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9"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0"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1"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2"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3"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4"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5"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6"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7"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8"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9"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0"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1"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2"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3"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4"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5"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6"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7"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769" name="Grupo 768"/>
              <p:cNvGrpSpPr/>
              <p:nvPr/>
            </p:nvGrpSpPr>
            <p:grpSpPr bwMode="invGray">
              <a:xfrm rot="16200000" flipH="1">
                <a:off x="6492229" y="2755658"/>
                <a:ext cx="4114800" cy="36576"/>
                <a:chOff x="1522413" y="1514475"/>
                <a:chExt cx="10569575" cy="64008"/>
              </a:xfrm>
              <a:solidFill>
                <a:schemeClr val="accent1"/>
              </a:solidFill>
            </p:grpSpPr>
            <p:sp>
              <p:nvSpPr>
                <p:cNvPr id="770" name="Forma Livre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1" name="Forma Livre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2" name="Forma Livre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3"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4"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5"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6"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7"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8"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9"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0"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1"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2"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3"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4"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5"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6"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7"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8"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9"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0"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1"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2"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3"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4"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5"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6"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7"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8"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9"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0"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1"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2"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3"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4"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5"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6"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7"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8"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9"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0"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1"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2"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3"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4"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5"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6"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7"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8"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9"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0"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1"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2"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3"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4"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5"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6"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7"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8"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9"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0"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1"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2"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3"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4"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5"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6"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7"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8"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9"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0"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1"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2"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3"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nvGrpSpPr>
            <p:cNvPr id="617" name="Grupo 616"/>
            <p:cNvGrpSpPr/>
            <p:nvPr/>
          </p:nvGrpSpPr>
          <p:grpSpPr bwMode="invGray">
            <a:xfrm rot="10800000">
              <a:off x="4417839" y="2091906"/>
              <a:ext cx="5294376" cy="4114800"/>
              <a:chOff x="3310555" y="716546"/>
              <a:chExt cx="5294376" cy="4114800"/>
            </a:xfrm>
          </p:grpSpPr>
          <p:grpSp>
            <p:nvGrpSpPr>
              <p:cNvPr id="618" name="Grupo 617"/>
              <p:cNvGrpSpPr/>
              <p:nvPr/>
            </p:nvGrpSpPr>
            <p:grpSpPr bwMode="invGray">
              <a:xfrm flipH="1">
                <a:off x="3310555" y="737968"/>
                <a:ext cx="5294376" cy="54864"/>
                <a:chOff x="1522413" y="1514475"/>
                <a:chExt cx="10569575" cy="64008"/>
              </a:xfrm>
              <a:solidFill>
                <a:schemeClr val="accent1"/>
              </a:solidFill>
            </p:grpSpPr>
            <p:sp>
              <p:nvSpPr>
                <p:cNvPr id="694" name="Forma Livre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5" name="Forma Livre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6" name="Forma Livre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7"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8"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9"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0"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1"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2"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3"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4"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5"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6"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7"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8"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9"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0"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1"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2"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3"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4"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5"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6"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7"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8"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9"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0"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1"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2"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3"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4"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5"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6"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7"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8"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9"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0"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1"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2"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3"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4"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5"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6"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7"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8"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9"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0"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1"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2"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3"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4"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5"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6"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7"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8"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9"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0"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1"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2"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3"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4"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5"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6"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7"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8"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9"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0"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1"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2"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3"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4"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5"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6"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7"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619" name="Grupo 618"/>
              <p:cNvGrpSpPr/>
              <p:nvPr/>
            </p:nvGrpSpPr>
            <p:grpSpPr bwMode="invGray">
              <a:xfrm rot="16200000" flipH="1">
                <a:off x="6492229" y="2755658"/>
                <a:ext cx="4114800" cy="36576"/>
                <a:chOff x="1522413" y="1514475"/>
                <a:chExt cx="10569575" cy="64008"/>
              </a:xfrm>
              <a:solidFill>
                <a:schemeClr val="accent1"/>
              </a:solidFill>
            </p:grpSpPr>
            <p:sp>
              <p:nvSpPr>
                <p:cNvPr id="620" name="Forma Livre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1" name="Forma Livre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2" name="Forma Livre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3"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4"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5"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6"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7"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8"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9"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0"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1"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2"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3"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4"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5"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6"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7"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8"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9"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0"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1"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2"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3"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4"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5"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6"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7"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8"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9"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0"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1"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2"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3"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4"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5"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6"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7"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8"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9"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0"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1"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2"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3"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4"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5"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6"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7"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8"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9"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0"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1"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2"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3"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4"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5"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6"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7"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8"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9"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0"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1"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2"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3"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4"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5"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6"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7"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8"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9"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0"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1"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2"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3"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9E5CA678-7531-4BBD-B1E6-6A1CA37BCB1B}"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522414" y="274638"/>
            <a:ext cx="9143998" cy="1020762"/>
          </a:xfrm>
        </p:spPr>
        <p:txBody>
          <a:bodyPr rtlCol="0" anchor="b">
            <a:noAutofit/>
          </a:bodyPr>
          <a:lstStyle>
            <a:lvl1pPr algn="l">
              <a:defRPr sz="3200" b="0"/>
            </a:lvl1pPr>
          </a:lstStyle>
          <a:p>
            <a:pPr rtl="0"/>
            <a:r>
              <a:rPr lang="pt-BR"/>
              <a:t>Clique para editar o título Mestre</a:t>
            </a:r>
            <a:endParaRPr lang="pt-BR" dirty="0"/>
          </a:p>
        </p:txBody>
      </p:sp>
      <p:sp>
        <p:nvSpPr>
          <p:cNvPr id="3" name="Espaço Reservado para Imagem 2" descr="Um espaço reservado vazio para adicionar uma imagem. Clique no espaço reservado e selecione a imagem que você deseja adicionar."/>
          <p:cNvSpPr>
            <a:spLocks noGrp="1"/>
          </p:cNvSpPr>
          <p:nvPr>
            <p:ph type="pic" idx="1"/>
          </p:nvPr>
        </p:nvSpPr>
        <p:spPr>
          <a:xfrm>
            <a:off x="1745838" y="1884311"/>
            <a:ext cx="5669280" cy="4041648"/>
          </a:xfrm>
          <a:solidFill>
            <a:schemeClr val="bg1"/>
          </a:solidFill>
        </p:spPr>
        <p:txBody>
          <a:bodyPr tIns="914400" rtlCol="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pt-BR"/>
              <a:t>Clique no ícone para adicionar uma imagem</a:t>
            </a:r>
            <a:endParaRPr lang="pt-BR" dirty="0"/>
          </a:p>
        </p:txBody>
      </p:sp>
      <p:grpSp>
        <p:nvGrpSpPr>
          <p:cNvPr id="614" name="quadro" descr="Gráfico de caixas"/>
          <p:cNvGrpSpPr/>
          <p:nvPr/>
        </p:nvGrpSpPr>
        <p:grpSpPr bwMode="invGray">
          <a:xfrm flipH="1">
            <a:off x="1447500" y="1630821"/>
            <a:ext cx="6291028" cy="4575885"/>
            <a:chOff x="4417839" y="1630821"/>
            <a:chExt cx="6291028" cy="4575885"/>
          </a:xfrm>
        </p:grpSpPr>
        <p:grpSp>
          <p:nvGrpSpPr>
            <p:cNvPr id="615" name="Grupo 614"/>
            <p:cNvGrpSpPr/>
            <p:nvPr/>
          </p:nvGrpSpPr>
          <p:grpSpPr bwMode="invGray">
            <a:xfrm>
              <a:off x="5414491" y="1630821"/>
              <a:ext cx="5294376" cy="4114800"/>
              <a:chOff x="3310555" y="716546"/>
              <a:chExt cx="5294376" cy="4114800"/>
            </a:xfrm>
          </p:grpSpPr>
          <p:grpSp>
            <p:nvGrpSpPr>
              <p:cNvPr id="767" name="Grupo 766"/>
              <p:cNvGrpSpPr/>
              <p:nvPr/>
            </p:nvGrpSpPr>
            <p:grpSpPr bwMode="invGray">
              <a:xfrm flipH="1">
                <a:off x="3310555" y="737968"/>
                <a:ext cx="5294376" cy="54864"/>
                <a:chOff x="1522413" y="1514475"/>
                <a:chExt cx="10569575" cy="64008"/>
              </a:xfrm>
              <a:solidFill>
                <a:schemeClr val="accent1"/>
              </a:solidFill>
            </p:grpSpPr>
            <p:sp>
              <p:nvSpPr>
                <p:cNvPr id="843" name="Forma Livre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4" name="Forma Livre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5" name="Forma Livre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6"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7"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8"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9"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0"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1"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2"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3"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4"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5"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6"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7"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8"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59"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0"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1"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2"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3"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4"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5"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6"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7"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8"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69"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0"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1"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2"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3"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4"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5"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6"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7"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8"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79"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0"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1"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2"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3"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4"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5"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6"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7"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8"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89"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0"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1"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2"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3"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4"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5"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6"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7"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8"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99"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0"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1"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2"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3"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4"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5"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6"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7"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8"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09"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0"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1"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2"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3"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4"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5"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916"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768" name="Grupo 767"/>
              <p:cNvGrpSpPr/>
              <p:nvPr/>
            </p:nvGrpSpPr>
            <p:grpSpPr bwMode="invGray">
              <a:xfrm rot="16200000" flipH="1">
                <a:off x="6492229" y="2755658"/>
                <a:ext cx="4114800" cy="36576"/>
                <a:chOff x="1522413" y="1514475"/>
                <a:chExt cx="10569575" cy="64008"/>
              </a:xfrm>
              <a:solidFill>
                <a:schemeClr val="accent1"/>
              </a:solidFill>
            </p:grpSpPr>
            <p:sp>
              <p:nvSpPr>
                <p:cNvPr id="769" name="Forma Livre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0" name="Forma Livre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1" name="Forma Livre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2"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3"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4"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5"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6"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7"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8"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79"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0"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1"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2"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3"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4"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5"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6"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7"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8"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89"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0"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1"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2"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3"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4"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5"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6"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7"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8"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99"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0"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1"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2"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3"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4"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5"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6"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7"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8"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09"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0"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1"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2"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3"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4"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5"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6"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7"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8"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19"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0"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1"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2"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3"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4"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5"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6"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7"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8"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29"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0"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1"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2"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3"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4"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5"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6"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7"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8"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39"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0"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1"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842"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nvGrpSpPr>
            <p:cNvPr id="616" name="Grupo 615"/>
            <p:cNvGrpSpPr/>
            <p:nvPr/>
          </p:nvGrpSpPr>
          <p:grpSpPr bwMode="invGray">
            <a:xfrm rot="10800000">
              <a:off x="4417839" y="2091906"/>
              <a:ext cx="5294376" cy="4114800"/>
              <a:chOff x="3310555" y="716546"/>
              <a:chExt cx="5294376" cy="4114800"/>
            </a:xfrm>
          </p:grpSpPr>
          <p:grpSp>
            <p:nvGrpSpPr>
              <p:cNvPr id="617" name="Grupo 616"/>
              <p:cNvGrpSpPr/>
              <p:nvPr/>
            </p:nvGrpSpPr>
            <p:grpSpPr bwMode="invGray">
              <a:xfrm flipH="1">
                <a:off x="3310555" y="737968"/>
                <a:ext cx="5294376" cy="54864"/>
                <a:chOff x="1522413" y="1514475"/>
                <a:chExt cx="10569575" cy="64008"/>
              </a:xfrm>
              <a:solidFill>
                <a:schemeClr val="accent1"/>
              </a:solidFill>
            </p:grpSpPr>
            <p:sp>
              <p:nvSpPr>
                <p:cNvPr id="693" name="Forma Livre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4" name="Forma Livre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5" name="Forma Livre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6" name="Forma Livre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7" name="Forma Livre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8" name="Forma Livre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9" name="Forma Livre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0" name="Forma Livre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1" name="Forma Livre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2" name="Forma Livre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3" name="Forma Livre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4" name="Forma Livre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5" name="Forma Livre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6" name="Forma Livre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7" name="Forma Livre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8" name="Forma Livre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09" name="Forma Livre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0" name="Forma Livre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1" name="Forma Livre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2" name="Forma Livre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3" name="Forma Livre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4" name="Forma Livre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5" name="Forma Livre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6" name="Forma Livre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7" name="Forma Livre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8" name="Forma Livre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19" name="Forma Livre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0" name="Forma Livre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1" name="Forma Livre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2" name="Forma Livre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3" name="Forma Livre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4" name="Forma Livre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5" name="Forma Livre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6" name="Forma Livre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7" name="Forma Livre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8" name="Forma Livre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29" name="Forma Livre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0" name="Forma Livre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1" name="Forma Livre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2" name="Forma Livre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3" name="Forma Livre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4" name="Forma Livre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5" name="Forma Livre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6" name="Forma Livre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7" name="Forma Livre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8" name="Forma Livre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39" name="Forma Livre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0" name="Forma Livre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1" name="Forma Livre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2" name="Forma Livre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3" name="Forma Livre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4" name="Forma Livre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5" name="Forma Livre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6" name="Forma Livre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7" name="Forma Livre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8" name="Forma Livre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49" name="Forma Livre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0" name="Forma Livre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1" name="Forma Livre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2" name="Forma Livre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3" name="Forma Livre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4" name="Forma Livre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5" name="Forma Livre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6" name="Forma Livre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7" name="Forma Livre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8" name="Forma Livre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59" name="Forma Livre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0" name="Forma Livre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1" name="Forma Livre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2" name="Forma Livre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3" name="Forma Livre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4" name="Forma Livre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5" name="Forma Livre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766" name="Forma Livre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nvGrpSpPr>
              <p:cNvPr id="618" name="Grupo 617"/>
              <p:cNvGrpSpPr/>
              <p:nvPr/>
            </p:nvGrpSpPr>
            <p:grpSpPr bwMode="invGray">
              <a:xfrm rot="16200000" flipH="1">
                <a:off x="6492229" y="2755658"/>
                <a:ext cx="4114800" cy="36576"/>
                <a:chOff x="1522413" y="1514475"/>
                <a:chExt cx="10569575" cy="64008"/>
              </a:xfrm>
              <a:solidFill>
                <a:schemeClr val="accent1"/>
              </a:solidFill>
            </p:grpSpPr>
            <p:sp>
              <p:nvSpPr>
                <p:cNvPr id="619" name="Forma Livre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0" name="Forma Livre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1" name="Forma Livre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2" name="Forma Livre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3" name="Forma Livre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4" name="Forma Livre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5" name="Forma Livre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6" name="Forma Livre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7" name="Forma Livre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8" name="Forma Livre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29" name="Forma Livre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0" name="Forma Livre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1" name="Forma Livre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2" name="Forma Livre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3" name="Forma Livre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4" name="Forma Livre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5" name="Forma Livre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6" name="Forma Livre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7" name="Forma Livre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8" name="Forma Livre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39" name="Forma Livre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0" name="Forma Livre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1" name="Forma Livre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2" name="Forma Livre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3" name="Forma Livre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4" name="Forma Livre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5" name="Forma Livre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6" name="Forma Livre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7" name="Forma Livre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8" name="Forma Livre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49" name="Forma Livre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0" name="Forma Livre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1" name="Forma Livre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2" name="Forma Livre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3" name="Forma Livre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4" name="Forma Livre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5" name="Forma Livre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6" name="Forma Livre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7" name="Forma Livre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8" name="Forma Livre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59" name="Forma Livre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0" name="Forma Livre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1" name="Forma Livre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2" name="Forma Livre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3" name="Forma Livre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4" name="Forma Livre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5" name="Forma Livre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6" name="Forma Livre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7" name="Forma Livre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8" name="Forma Livre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69" name="Forma Livre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0" name="Forma Livre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1" name="Forma Livre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2" name="Forma Livre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3" name="Forma Livre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4" name="Forma Livre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5" name="Forma Livre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6" name="Forma Livre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7" name="Forma Livre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8" name="Forma Livre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79" name="Forma Livre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0" name="Forma Livre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1" name="Forma Livre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2" name="Forma Livre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3" name="Forma Livre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4" name="Forma Livre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5" name="Forma Livre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6" name="Forma Livre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7" name="Forma Livre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8" name="Forma Livre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89" name="Forma Livre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0" name="Forma Livre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1" name="Forma Livre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sp>
              <p:nvSpPr>
                <p:cNvPr id="692" name="Forma Livre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rtlCol="0" anchor="t" anchorCtr="0" compatLnSpc="1">
                  <a:prstTxWarp prst="textNoShape">
                    <a:avLst/>
                  </a:prstTxWarp>
                </a:bodyPr>
                <a:lstStyle/>
                <a:p>
                  <a:pPr rtl="0"/>
                  <a:endParaRPr lang="pt-BR" dirty="0">
                    <a:ln>
                      <a:noFill/>
                    </a:ln>
                  </a:endParaRPr>
                </a:p>
              </p:txBody>
            </p:sp>
          </p:grpSp>
        </p:grpSp>
      </p:grpSp>
      <p:sp>
        <p:nvSpPr>
          <p:cNvPr id="4" name="Espaço Reservado para Texto 3"/>
          <p:cNvSpPr>
            <a:spLocks noGrp="1"/>
          </p:cNvSpPr>
          <p:nvPr>
            <p:ph type="body" sz="half" idx="2"/>
          </p:nvPr>
        </p:nvSpPr>
        <p:spPr>
          <a:xfrm>
            <a:off x="7905959" y="3411748"/>
            <a:ext cx="2743200" cy="2743200"/>
          </a:xfrm>
        </p:spPr>
        <p:txBody>
          <a:bodyPr rtlCol="0"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pt-BR"/>
              <a:t>Clique para editar os estilos de texto Mestres</a:t>
            </a:r>
          </a:p>
        </p:txBody>
      </p:sp>
      <p:sp>
        <p:nvSpPr>
          <p:cNvPr id="6" name="Espaço Reservado para Rodapé 5"/>
          <p:cNvSpPr>
            <a:spLocks noGrp="1"/>
          </p:cNvSpPr>
          <p:nvPr>
            <p:ph type="ftr" sz="quarter" idx="11"/>
          </p:nvPr>
        </p:nvSpPr>
        <p:spPr/>
        <p:txBody>
          <a:bodyPr rtlCol="0"/>
          <a:lstStyle/>
          <a:p>
            <a:pPr rtl="0"/>
            <a:endParaRPr lang="pt-BR" dirty="0"/>
          </a:p>
        </p:txBody>
      </p:sp>
      <p:sp>
        <p:nvSpPr>
          <p:cNvPr id="5" name="Espaço Reservado para Data 4"/>
          <p:cNvSpPr>
            <a:spLocks noGrp="1"/>
          </p:cNvSpPr>
          <p:nvPr>
            <p:ph type="dt" sz="half" idx="10"/>
          </p:nvPr>
        </p:nvSpPr>
        <p:spPr/>
        <p:txBody>
          <a:bodyPr rtlCol="0"/>
          <a:lstStyle/>
          <a:p>
            <a:pPr rtl="0"/>
            <a:fld id="{D2184FD6-C734-4162-88D8-0C01192F6E9B}" type="datetime1">
              <a:rPr lang="pt-BR" smtClean="0"/>
              <a:t>30/11/2023</a:t>
            </a:fld>
            <a:endParaRPr lang="pt-BR" dirty="0"/>
          </a:p>
        </p:txBody>
      </p:sp>
      <p:sp>
        <p:nvSpPr>
          <p:cNvPr id="7" name="Espaço Reservado para Número de Slide 6"/>
          <p:cNvSpPr>
            <a:spLocks noGrp="1"/>
          </p:cNvSpPr>
          <p:nvPr>
            <p:ph type="sldNum" sz="quarter" idx="12"/>
          </p:nvPr>
        </p:nvSpPr>
        <p:spPr/>
        <p:txBody>
          <a:bodyPr rtlCol="0"/>
          <a:lstStyle/>
          <a:p>
            <a:pPr rtl="0"/>
            <a:fld id="{25BA54BD-C84D-46CE-8B72-31BFB26ABA43}" type="slidenum">
              <a:rPr lang="pt-BR" smtClean="0"/>
              <a:t>‹nº›</a:t>
            </a:fld>
            <a:endParaRPr lang="pt-BR" dirty="0"/>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pPr rtl="0"/>
            <a:r>
              <a:rPr lang="pt-BR" dirty="0"/>
              <a:t>Clique para editar o estilo de título Mestre</a:t>
            </a:r>
          </a:p>
        </p:txBody>
      </p:sp>
      <p:sp>
        <p:nvSpPr>
          <p:cNvPr id="3" name="Espaço Reservado para Texto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rtl="0"/>
            <a:r>
              <a:rPr lang="pt-BR" dirty="0"/>
              <a:t>Clique para editar o texto Mestre</a:t>
            </a:r>
          </a:p>
          <a:p>
            <a:pPr lvl="1" rtl="0"/>
            <a:r>
              <a:rPr lang="pt-BR" dirty="0"/>
              <a:t>Segundo nível</a:t>
            </a:r>
          </a:p>
          <a:p>
            <a:pPr lvl="2" rtl="0"/>
            <a:r>
              <a:rPr lang="pt-BR" dirty="0"/>
              <a:t>Terceiro nível</a:t>
            </a:r>
          </a:p>
          <a:p>
            <a:pPr lvl="3" rtl="0"/>
            <a:r>
              <a:rPr lang="pt-BR" dirty="0"/>
              <a:t>Quarto nível</a:t>
            </a:r>
          </a:p>
          <a:p>
            <a:pPr lvl="4" rtl="0"/>
            <a:r>
              <a:rPr lang="pt-BR" dirty="0"/>
              <a:t>Quinto nível</a:t>
            </a:r>
          </a:p>
        </p:txBody>
      </p:sp>
      <p:sp>
        <p:nvSpPr>
          <p:cNvPr id="5" name="Espaço Reservado para Rodapé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pPr rtl="0"/>
            <a:endParaRPr lang="pt-BR" dirty="0"/>
          </a:p>
        </p:txBody>
      </p:sp>
      <p:sp>
        <p:nvSpPr>
          <p:cNvPr id="4" name="Espaço Reservado para Data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99758D4F-735F-46FE-9FCB-4849D9F60668}" type="datetime1">
              <a:rPr lang="pt-BR" smtClean="0"/>
              <a:t>30/11/2023</a:t>
            </a:fld>
            <a:endParaRPr lang="pt-BR" dirty="0"/>
          </a:p>
        </p:txBody>
      </p:sp>
      <p:sp>
        <p:nvSpPr>
          <p:cNvPr id="6" name="Espaço Reservado para Número de Slide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25BA54BD-C84D-46CE-8B72-31BFB26ABA43}" type="slidenum">
              <a:rPr lang="pt-BR" smtClean="0"/>
              <a:pPr rtl="0"/>
              <a:t>‹nº›</a:t>
            </a:fld>
            <a:endParaRPr lang="pt-BR" dirty="0"/>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algn="ctr" rtl="0"/>
            <a:r>
              <a:rPr lang="pt-BR" dirty="0"/>
              <a:t>As Intervenções da Defesa no Procedimento do Júri: </a:t>
            </a:r>
          </a:p>
        </p:txBody>
      </p:sp>
      <p:sp>
        <p:nvSpPr>
          <p:cNvPr id="3" name="Subtítulo 2"/>
          <p:cNvSpPr>
            <a:spLocks noGrp="1"/>
          </p:cNvSpPr>
          <p:nvPr>
            <p:ph type="subTitle" idx="1"/>
          </p:nvPr>
        </p:nvSpPr>
        <p:spPr/>
        <p:txBody>
          <a:bodyPr rtlCol="0"/>
          <a:lstStyle/>
          <a:p>
            <a:pPr rtl="0"/>
            <a:r>
              <a:rPr lang="pt-BR" dirty="0"/>
              <a:t>Professor Fabio Jacyntho Sorge, </a:t>
            </a: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04976E-994A-585F-D8CB-153AF8A37DB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1809354-C19A-8DD7-0DE3-449C8C71FA03}"/>
              </a:ext>
            </a:extLst>
          </p:cNvPr>
          <p:cNvSpPr>
            <a:spLocks noGrp="1"/>
          </p:cNvSpPr>
          <p:nvPr>
            <p:ph idx="1"/>
          </p:nvPr>
        </p:nvSpPr>
        <p:spPr/>
        <p:txBody>
          <a:bodyPr>
            <a:normAutofit fontScale="92500" lnSpcReduction="20000"/>
          </a:bodyPr>
          <a:lstStyle/>
          <a:p>
            <a:pPr algn="just"/>
            <a:r>
              <a:rPr lang="pt-BR" dirty="0"/>
              <a:t>III - das decisões do Tribunal do Júri, quando:</a:t>
            </a:r>
          </a:p>
          <a:p>
            <a:pPr algn="just"/>
            <a:r>
              <a:rPr lang="pt-BR" dirty="0"/>
              <a:t>a) ocorrer nulidade posterior à pronúncia;      </a:t>
            </a:r>
          </a:p>
          <a:p>
            <a:pPr algn="just"/>
            <a:r>
              <a:rPr lang="pt-BR" dirty="0"/>
              <a:t> b) for a sentença do juiz-presidente contrária à lei expressa ou à decisão dos jurados;  </a:t>
            </a:r>
          </a:p>
          <a:p>
            <a:pPr algn="just"/>
            <a:r>
              <a:rPr lang="pt-BR" dirty="0"/>
              <a:t>c) houver erro ou injustiça no tocante à aplicação da pena ou da medida de segurança;   </a:t>
            </a:r>
          </a:p>
          <a:p>
            <a:pPr algn="just"/>
            <a:r>
              <a:rPr lang="pt-BR" dirty="0"/>
              <a:t>d) for a decisão dos jurados manifestamente contrária à prova dos autos;</a:t>
            </a:r>
          </a:p>
          <a:p>
            <a:pPr algn="just"/>
            <a:r>
              <a:rPr lang="pt-BR" dirty="0"/>
              <a:t>§ 3o  Se a apelação se fundar no </a:t>
            </a:r>
            <a:r>
              <a:rPr lang="pt-BR" dirty="0" err="1"/>
              <a:t>no</a:t>
            </a:r>
            <a:r>
              <a:rPr lang="pt-BR" dirty="0"/>
              <a:t> III, d, deste artigo, e o tribunal ad quem se convencer de que a decisão dos jurados é manifestamente contrária à prova dos autos, dar-lhe-á provimento para sujeitar o réu a novo julgamento; não se admite, porém, pelo mesmo motivo, segunda apelação.”</a:t>
            </a:r>
          </a:p>
          <a:p>
            <a:endParaRPr lang="pt-BR" dirty="0"/>
          </a:p>
        </p:txBody>
      </p:sp>
    </p:spTree>
    <p:extLst>
      <p:ext uri="{BB962C8B-B14F-4D97-AF65-F5344CB8AC3E}">
        <p14:creationId xmlns:p14="http://schemas.microsoft.com/office/powerpoint/2010/main" val="2832001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0DF16A-55B3-117B-6F0A-E99F2D5E8FC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E63C777-6A49-4797-166C-6B03F3E31B0C}"/>
              </a:ext>
            </a:extLst>
          </p:cNvPr>
          <p:cNvSpPr>
            <a:spLocks noGrp="1"/>
          </p:cNvSpPr>
          <p:nvPr>
            <p:ph idx="1"/>
          </p:nvPr>
        </p:nvSpPr>
        <p:spPr/>
        <p:txBody>
          <a:bodyPr/>
          <a:lstStyle/>
          <a:p>
            <a:pPr algn="just"/>
            <a:r>
              <a:rPr lang="pt-BR" dirty="0"/>
              <a:t>assim, é importante indicar com clareza os fundamentos da interposição do recurso de Apelação, até porque os Tribunais são bastantes rigorosos na avaliação dos argumentos da Defesa, </a:t>
            </a:r>
          </a:p>
          <a:p>
            <a:pPr algn="just"/>
            <a:r>
              <a:rPr lang="pt-BR" dirty="0"/>
              <a:t>há súmula do STF, tratando do assunto:</a:t>
            </a:r>
          </a:p>
          <a:p>
            <a:pPr algn="just"/>
            <a:r>
              <a:rPr lang="pt-BR" dirty="0"/>
              <a:t>Súmula 713: O efeito devolutivo da apelação contra decisões do júri é adstrito aos fundamentos da sua interposição.</a:t>
            </a:r>
          </a:p>
          <a:p>
            <a:pPr algn="just"/>
            <a:r>
              <a:rPr lang="pt-BR" dirty="0"/>
              <a:t>se já houve a impetração de ordem de Habeas Corpus, a Câmara Criminal que irá julgar o recurso já está preventa, por isso é importante verificar se existe algum julgado dela que seja favorável aos pedidos que serão sustentados, </a:t>
            </a:r>
          </a:p>
          <a:p>
            <a:endParaRPr lang="pt-BR" dirty="0"/>
          </a:p>
        </p:txBody>
      </p:sp>
    </p:spTree>
    <p:extLst>
      <p:ext uri="{BB962C8B-B14F-4D97-AF65-F5344CB8AC3E}">
        <p14:creationId xmlns:p14="http://schemas.microsoft.com/office/powerpoint/2010/main" val="4233668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873EEE-EB30-3323-6A65-66F5FCEF793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6AE23AE-EC7C-B28D-0708-C9A1BD52456D}"/>
              </a:ext>
            </a:extLst>
          </p:cNvPr>
          <p:cNvSpPr>
            <a:spLocks noGrp="1"/>
          </p:cNvSpPr>
          <p:nvPr>
            <p:ph idx="1"/>
          </p:nvPr>
        </p:nvSpPr>
        <p:spPr/>
        <p:txBody>
          <a:bodyPr>
            <a:normAutofit fontScale="92500" lnSpcReduction="20000"/>
          </a:bodyPr>
          <a:lstStyle/>
          <a:p>
            <a:pPr algn="just"/>
            <a:r>
              <a:rPr lang="pt-BR" dirty="0"/>
              <a:t>Decisão dos Jurados manifestamente contrária à prova dos autos:</a:t>
            </a:r>
          </a:p>
          <a:p>
            <a:pPr algn="just"/>
            <a:r>
              <a:rPr lang="pt-BR" dirty="0"/>
              <a:t>- embora os Jurados sejam soberanos para decidir, não se admite a decisão caprichosa ou arbitrária, que contrarie o conjunto probatório. Não se tolera a ilegalidade nem mesmo dos soberanos jurados. Para corrigir tais arbitrariedades é que se admite a apelação quando a decisão for “manifestamente contrária à prova dos autos”.</a:t>
            </a:r>
          </a:p>
          <a:p>
            <a:pPr algn="just"/>
            <a:r>
              <a:rPr lang="pt-BR" dirty="0"/>
              <a:t>- Isto é, só será passível de cassação pelo tribunal de segunda instância a decisão dos jurados no caso de toda a prova indicar num sentido (por exemplo a absolvição), e o conselho de sentença decidir em sentido oposto (por exemplo, condena o acusado). Se as provas indicam duas possíveis soluções, cada uma delas admissível segundo um determinado segmento da prova, a decisão dos jurados que opte por qualquer uma delas não poderá ser considerada arbitrária e manifestamente contrária à prova dos autos; </a:t>
            </a:r>
          </a:p>
          <a:p>
            <a:endParaRPr lang="pt-BR" dirty="0"/>
          </a:p>
        </p:txBody>
      </p:sp>
    </p:spTree>
    <p:extLst>
      <p:ext uri="{BB962C8B-B14F-4D97-AF65-F5344CB8AC3E}">
        <p14:creationId xmlns:p14="http://schemas.microsoft.com/office/powerpoint/2010/main" val="3438658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E5AD24-92E5-62F7-3926-FA2FD99C4EE2}"/>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55FD2F2-890D-C7BC-45F9-8E53E5D889AC}"/>
              </a:ext>
            </a:extLst>
          </p:cNvPr>
          <p:cNvSpPr>
            <a:spLocks noGrp="1"/>
          </p:cNvSpPr>
          <p:nvPr>
            <p:ph idx="1"/>
          </p:nvPr>
        </p:nvSpPr>
        <p:spPr/>
        <p:txBody>
          <a:bodyPr>
            <a:normAutofit fontScale="92500" lnSpcReduction="20000"/>
          </a:bodyPr>
          <a:lstStyle/>
          <a:p>
            <a:pPr algn="just"/>
            <a:r>
              <a:rPr lang="pt-BR" dirty="0"/>
              <a:t>- com essa estrutura legal, os Jurados podem condenar com base na dúvida, </a:t>
            </a:r>
          </a:p>
          <a:p>
            <a:pPr algn="just"/>
            <a:r>
              <a:rPr lang="pt-BR" dirty="0"/>
              <a:t>- Aury Lopes Júnior, ressalta que “Tudo isso evidencia, uma vez mais, a problemática estrutura do júri brasileiro, pois não é efetiva a garantia constitucional do in dúbio pro reo contida na presunção constitucional de inocência. No Tribunal do Júri, o réu pode ser condenado a partir de uma prova frágil e ilhada no contexto probatório, e seu recurso não será admitido, mesmo com uma prova amplamente favorável à sua tese defensiva, pois a decisão dos jurados não é absolutamente desconectada da prova dos autos”.</a:t>
            </a:r>
          </a:p>
          <a:p>
            <a:pPr algn="just"/>
            <a:r>
              <a:rPr lang="pt-BR" dirty="0"/>
              <a:t>- Badaró sugere uma interpretação de acordo com a Constituição deste inciso, em que os Desembargadores ao avaliarem o recurso (em caso de decisão condenatória), verifiquem se haviam provas para uma condenação, além de qualquer dúvida razoável, em caso positivo a condenação deve ser mantida; </a:t>
            </a:r>
          </a:p>
          <a:p>
            <a:endParaRPr lang="pt-BR" dirty="0"/>
          </a:p>
        </p:txBody>
      </p:sp>
    </p:spTree>
    <p:extLst>
      <p:ext uri="{BB962C8B-B14F-4D97-AF65-F5344CB8AC3E}">
        <p14:creationId xmlns:p14="http://schemas.microsoft.com/office/powerpoint/2010/main" val="3191172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8ABD69-986C-BDF4-E269-91204E30CC4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747DC58-D42E-6145-61B4-879B9BD9E410}"/>
              </a:ext>
            </a:extLst>
          </p:cNvPr>
          <p:cNvSpPr>
            <a:spLocks noGrp="1"/>
          </p:cNvSpPr>
          <p:nvPr>
            <p:ph idx="1"/>
          </p:nvPr>
        </p:nvSpPr>
        <p:spPr/>
        <p:txBody>
          <a:bodyPr>
            <a:normAutofit fontScale="92500"/>
          </a:bodyPr>
          <a:lstStyle/>
          <a:p>
            <a:pPr algn="just"/>
            <a:r>
              <a:rPr lang="pt-BR" dirty="0"/>
              <a:t>em caso do membro do Tribunal concluir que a hipótese é de dúvida, pois há um segmento da prova que dá suporte à versão acusatória, mas outro arrima a tese de inocência, deverá dar provimento ao recurso, cassando o primeiro julgamento e mandando o acusado a novo júri; </a:t>
            </a:r>
          </a:p>
          <a:p>
            <a:pPr algn="just"/>
            <a:r>
              <a:rPr lang="pt-BR" dirty="0"/>
              <a:t>em suma, o que Badaró defende é que seja dada uma interpretação conforme à garantia constitucional da presunção da inocência, não aplicando o advérbio manifestamente no caso de recursos contra condenações do júri, diante de um conjunto probatório que admita duas versões, uma delas passível de levar a absolvição. Logo, se a tese defensiva, com potencial absolutório, encontrar algum apoio na prova dos autos, suficiente para gerar dúvida razoável sobre a culpa do acusado, deverá ser provido o recurso, submetendo-o a novo júri popular; </a:t>
            </a:r>
          </a:p>
          <a:p>
            <a:endParaRPr lang="pt-BR" dirty="0"/>
          </a:p>
        </p:txBody>
      </p:sp>
    </p:spTree>
    <p:extLst>
      <p:ext uri="{BB962C8B-B14F-4D97-AF65-F5344CB8AC3E}">
        <p14:creationId xmlns:p14="http://schemas.microsoft.com/office/powerpoint/2010/main" val="39934625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1DED7DE-A71C-11F4-90B6-492E4DEA5AF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213D95B-1830-4E04-65FA-99B5F68D80E4}"/>
              </a:ext>
            </a:extLst>
          </p:cNvPr>
          <p:cNvSpPr>
            <a:spLocks noGrp="1"/>
          </p:cNvSpPr>
          <p:nvPr>
            <p:ph idx="1"/>
          </p:nvPr>
        </p:nvSpPr>
        <p:spPr/>
        <p:txBody>
          <a:bodyPr>
            <a:normAutofit fontScale="85000" lnSpcReduction="20000"/>
          </a:bodyPr>
          <a:lstStyle/>
          <a:p>
            <a:pPr algn="just"/>
            <a:r>
              <a:rPr lang="pt-BR" dirty="0"/>
              <a:t> o recurso com fundamento na decisão manifestamente contrária a prova dos autos somente poderá ser interposto uma única vez e se no segundo julgamento os jurados novamente insistirem na decisão anterior, deverá prevalecer a segunda decisão, que não poderá ser cassada pela segunda vez. </a:t>
            </a:r>
          </a:p>
          <a:p>
            <a:pPr algn="just"/>
            <a:r>
              <a:rPr lang="pt-BR" dirty="0"/>
              <a:t>“§ 3o Se a apelação se fundar no </a:t>
            </a:r>
            <a:r>
              <a:rPr lang="pt-BR" dirty="0" err="1"/>
              <a:t>no</a:t>
            </a:r>
            <a:r>
              <a:rPr lang="pt-BR" dirty="0"/>
              <a:t> III, d, deste artigo, e o tribunal ad quem se convencer de que a decisão dos jurados é manifestamente contrária à prova dos autos, dar-lhe-á provimento para sujeitar o réu a novo julgamento; não se admite, porém, pelo mesmo motivo, segunda apelação. (Incluído pela Lei nº 263, de 23.2.1948)”</a:t>
            </a:r>
          </a:p>
          <a:p>
            <a:pPr algn="just"/>
            <a:r>
              <a:rPr lang="pt-BR" dirty="0"/>
              <a:t> -por fim, temos que existe entendimento, de que se os Jurados votarem afirmativamente para o quesito “O Jurado absolve o acusado”, não seria possível o recebimento do recurso, com base neste inciso, pois o Conselho de Sentença não está adstrito a fundamentos jurídicos, para absolver o réu, podendo inclusive absolver por clemência; </a:t>
            </a:r>
          </a:p>
          <a:p>
            <a:pPr algn="just"/>
            <a:r>
              <a:rPr lang="pt-BR" dirty="0"/>
              <a:t>Neste sentido, segue decisão do STF, em voto do Ministro Celso de Mello:</a:t>
            </a:r>
          </a:p>
          <a:p>
            <a:endParaRPr lang="pt-BR" dirty="0"/>
          </a:p>
        </p:txBody>
      </p:sp>
    </p:spTree>
    <p:extLst>
      <p:ext uri="{BB962C8B-B14F-4D97-AF65-F5344CB8AC3E}">
        <p14:creationId xmlns:p14="http://schemas.microsoft.com/office/powerpoint/2010/main" val="5674255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C9A145-A7B3-DBFB-FD51-1955C60D53C6}"/>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E164777-DA55-9282-698D-0978DBDA2D56}"/>
              </a:ext>
            </a:extLst>
          </p:cNvPr>
          <p:cNvSpPr>
            <a:spLocks noGrp="1"/>
          </p:cNvSpPr>
          <p:nvPr>
            <p:ph idx="1"/>
          </p:nvPr>
        </p:nvSpPr>
        <p:spPr/>
        <p:txBody>
          <a:bodyPr>
            <a:normAutofit fontScale="85000" lnSpcReduction="10000"/>
          </a:bodyPr>
          <a:lstStyle/>
          <a:p>
            <a:pPr algn="just"/>
            <a:r>
              <a:rPr lang="pt-BR" dirty="0"/>
              <a:t>“Habeas corpus. 2. Tribunal do Júri e soberania dos veredictos (art. 5º, XXXVIII, “c”, CF). </a:t>
            </a:r>
            <a:r>
              <a:rPr lang="pt-BR" dirty="0" err="1"/>
              <a:t>Impugnabilidade</a:t>
            </a:r>
            <a:r>
              <a:rPr lang="pt-BR" dirty="0"/>
              <a:t> de absolvição a partir de quesito genérico (art. 483, III, c/c §2º, CPP) por hipótese de decisão manifestamente contrária à prova dos autos (art. 593, III, “d”, CPP). Absolvição por clemência e soberania dos veredictos. 3. O Júri é uma instituição voltada a assegurar a participação cidadã na Justiça Criminal, o que se consagra constitucionalmente com o princípio da soberania dos veredictos (art. 5º, XXXVIII, “c”, CF). Consequentemente, restringe-se o recurso cabível em face da decisão de mérito dos jurados, o que resta admissível somente na hipótese da alínea “d” do inc. III do art. 593 do CPP: “for a decisão dos jurados manifestamente contrária à prova dos autos”. Em caso de procedência de tal apelação, o Tribunal composto por juízes togados pode somente submeter o réu a novo julgamento por jurados. 4. Na reforma legislativa de 2008, alterou-se substancialmente o procedimento do júri, inclusive a sistemática de </a:t>
            </a:r>
            <a:r>
              <a:rPr lang="pt-BR" dirty="0" err="1"/>
              <a:t>quesitação</a:t>
            </a:r>
            <a:r>
              <a:rPr lang="pt-BR" dirty="0"/>
              <a:t> aos jurados. Inseriu-se um quesito genérico e obrigatório, em que se pergunta ao julgador leigo: “O jurado absolve o acusado?” (art. 483, III e §2º, CPP). Ou seja, o Júri pode absolver o réu sem qualquer especificação e sem necessidade de motivação</a:t>
            </a:r>
          </a:p>
        </p:txBody>
      </p:sp>
    </p:spTree>
    <p:extLst>
      <p:ext uri="{BB962C8B-B14F-4D97-AF65-F5344CB8AC3E}">
        <p14:creationId xmlns:p14="http://schemas.microsoft.com/office/powerpoint/2010/main" val="38050187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39EC66-523C-4D00-3BEC-D145880F928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8F5C1AB-E010-A97E-368D-DB7E65083B83}"/>
              </a:ext>
            </a:extLst>
          </p:cNvPr>
          <p:cNvSpPr>
            <a:spLocks noGrp="1"/>
          </p:cNvSpPr>
          <p:nvPr>
            <p:ph idx="1"/>
          </p:nvPr>
        </p:nvSpPr>
        <p:spPr/>
        <p:txBody>
          <a:bodyPr>
            <a:normAutofit fontScale="77500" lnSpcReduction="20000"/>
          </a:bodyPr>
          <a:lstStyle/>
          <a:p>
            <a:r>
              <a:rPr lang="pt-BR" dirty="0"/>
              <a:t>5. Considerando o quesito genérico e a desnecessidade de motivação na decisão dos jurados, configura-se a possibilidade de absolvição por clemência, ou seja, mesmo em contrariedade manifesta à prova dos autos. Se ao responder o quesito genérico o jurado pode absolver o réu sem especificar os motivos, e, assim, por qualquer fundamento, não há absolvição com tal embasamento que possa ser considerada “manifestamente contrária à prova dos autos”. 6. Limitação ao recurso da acusação com base no art. 593, III, “d”, CPP, se a absolvição tiver como fundamento o quesito genérico (art. 483, III e §2º, CPP). Inexistência de violação à paridade de armas. Presunção de inocência como orientação da estrutura do processo penal. Inexistência de violação ao direito ao recurso (art. 8.2.h, CADH). Possibilidade de restrição do recurso acusatório. Ordem concedida, de ofício, para invalidar o acórdão proferido pelo E. Tribunal de Justiça, restabelecendo-se, em consequência, a decisão proferida pelo Conselho de Sentença, que absolveu a ora paciente com base no art. 483, III, do CPP.”  (HC N° 185068, </a:t>
            </a:r>
            <a:r>
              <a:rPr lang="pt-BR" dirty="0" err="1"/>
              <a:t>Orgão</a:t>
            </a:r>
            <a:r>
              <a:rPr lang="pt-BR" dirty="0"/>
              <a:t> Julgador 2ª Turma, Relator Ministro Celso de Mello, julgado em 20/10/2020. </a:t>
            </a:r>
          </a:p>
          <a:p>
            <a:r>
              <a:rPr lang="pt-BR" dirty="0"/>
              <a:t> O plenário do STF terá que decidir sobre o tema, que está posto no ARE 1225185 - a possibilidade de Tribunal de 2º grau, diante da soberania dos veredictos do Tribunal do Júri, determinar a realização de novo júri em julgamento de recurso interposto contra absolvição assentada no quesito genérico, ante suposta contrariedade à prova dos autos. </a:t>
            </a:r>
          </a:p>
          <a:p>
            <a:endParaRPr lang="pt-BR" dirty="0"/>
          </a:p>
        </p:txBody>
      </p:sp>
    </p:spTree>
    <p:extLst>
      <p:ext uri="{BB962C8B-B14F-4D97-AF65-F5344CB8AC3E}">
        <p14:creationId xmlns:p14="http://schemas.microsoft.com/office/powerpoint/2010/main" val="664138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B9EE53-1AF7-EA51-DEA9-35199AD6CA24}"/>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47DED5C5-3744-A6CB-96A4-215EFD61E8C4}"/>
              </a:ext>
            </a:extLst>
          </p:cNvPr>
          <p:cNvSpPr>
            <a:spLocks noGrp="1"/>
          </p:cNvSpPr>
          <p:nvPr>
            <p:ph idx="1"/>
          </p:nvPr>
        </p:nvSpPr>
        <p:spPr/>
        <p:txBody>
          <a:bodyPr>
            <a:normAutofit fontScale="85000" lnSpcReduction="20000"/>
          </a:bodyPr>
          <a:lstStyle/>
          <a:p>
            <a:pPr algn="just"/>
            <a:r>
              <a:rPr lang="pt-BR" dirty="0"/>
              <a:t>Há entendimento assemelhado no âmbito do Tribunal da Cidadania, inclusive de que "após a Lei 11.689/2008, foram unificadas teses defensivas em um único quesito obrigatório (artigo 483, inciso III, do CPP)" (HC 190.264 — PB, 5ª Turma, relatora ministra Laurita Vaz, 26.08.2014, Informativo 545). Em julgado ainda mais recente do tribunal, sob a relatoria do ministro Joel Ilan Paciornik, questionaram-se os limites da absolvição por clemência. </a:t>
            </a:r>
          </a:p>
          <a:p>
            <a:pPr algn="just"/>
            <a:r>
              <a:rPr lang="pt-BR" dirty="0"/>
              <a:t>"3. A absolvição do réu pelos jurados, com base no artigo 483, III, do CPP, ainda que por clemência, não constitui decisão absoluta e irrevogável, podendo o Tribunal cassar tal decisão quando ficar demonstrada a total dissociação da conclusão dos jurados com as provas apresentadas em plenário. Assim, resta plenamente possível o controle excepcional da decisão absolutória do júri, com o fim de evitar arbitrariedades e em observância ao duplo grau de jurisdição. Entender em sentido contrário exigiria a aceitação de que o conselho de sentença disporia de poder absoluto e peremptório quanto à absolvição do acusado, o que, ao meu ver não foi o objetivo do legislador ao introduzir a obrigatoriedade do quesito absolutório genérico, previsto no artigo 483, III, do CPP" (STJ - HC: 313251 RJ 2014/0345586-7, Relator: ministro Joel Ilan Paciornik, data de julgamento: 28/2/2018, S3 - 3ª Seção, data de publicação: </a:t>
            </a:r>
            <a:r>
              <a:rPr lang="pt-BR" dirty="0" err="1"/>
              <a:t>DJe</a:t>
            </a:r>
            <a:r>
              <a:rPr lang="pt-BR" dirty="0"/>
              <a:t> 27/3/2018 RSTJ vol. 250 p. 684).</a:t>
            </a:r>
          </a:p>
          <a:p>
            <a:endParaRPr lang="pt-BR" dirty="0"/>
          </a:p>
        </p:txBody>
      </p:sp>
    </p:spTree>
    <p:extLst>
      <p:ext uri="{BB962C8B-B14F-4D97-AF65-F5344CB8AC3E}">
        <p14:creationId xmlns:p14="http://schemas.microsoft.com/office/powerpoint/2010/main" val="2012125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A3B6D0-3C2E-A2C4-D7FE-4E8D21EB6F2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608ACF5-DEF7-E538-AFCA-231376A6F20D}"/>
              </a:ext>
            </a:extLst>
          </p:cNvPr>
          <p:cNvSpPr>
            <a:spLocks noGrp="1"/>
          </p:cNvSpPr>
          <p:nvPr>
            <p:ph idx="1"/>
          </p:nvPr>
        </p:nvSpPr>
        <p:spPr/>
        <p:txBody>
          <a:bodyPr>
            <a:normAutofit fontScale="92500" lnSpcReduction="10000"/>
          </a:bodyPr>
          <a:lstStyle/>
          <a:p>
            <a:pPr algn="just"/>
            <a:r>
              <a:rPr lang="pt-BR" dirty="0"/>
              <a:t>Em decisão de março de 2021, o Plenário do Supremo Tribunal Federal considerou inconstitucional a tese da legítima defesa da honra no cenário do feminicídio, prestigiando o princípio constitucional regente da dignidade da pessoa humana. Vedou a sua utilização no Tribunal do Júri, sob pena de anulação do julgamento (ADPF 779 MC-REF/DF, Plenário, rel. Dias Toffoli, 15.03.2021)</a:t>
            </a:r>
          </a:p>
          <a:p>
            <a:pPr algn="just"/>
            <a:r>
              <a:rPr lang="pt-BR" dirty="0"/>
              <a:t>“Referendo de medida cautelar. Arguição de descumprimento de preceito fundamental. Interpretação conforme à Constituição. Artigos 23, inciso II, e 25, caput e parágrafo único, do Código Penal e art. 65 do Código de Processo Penal. “Legítima defesa da honra”. Não incidência de causa excludente de ilicitude. Recurso argumentativo dissonante da dignidade da pessoa humana (art. 1º, III, da CF), da proteção à vida e da igualdade de gênero (art. 5º, caput, da CF). Medida cautelar parcialmente deferida referendada.</a:t>
            </a:r>
          </a:p>
          <a:p>
            <a:endParaRPr lang="pt-BR" dirty="0"/>
          </a:p>
        </p:txBody>
      </p:sp>
    </p:spTree>
    <p:extLst>
      <p:ext uri="{BB962C8B-B14F-4D97-AF65-F5344CB8AC3E}">
        <p14:creationId xmlns:p14="http://schemas.microsoft.com/office/powerpoint/2010/main" val="2909377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99A58EC-86B5-F447-7F51-ECD35BFD72DD}"/>
              </a:ext>
            </a:extLst>
          </p:cNvPr>
          <p:cNvSpPr>
            <a:spLocks noGrp="1"/>
          </p:cNvSpPr>
          <p:nvPr>
            <p:ph type="title"/>
          </p:nvPr>
        </p:nvSpPr>
        <p:spPr/>
        <p:txBody>
          <a:bodyPr/>
          <a:lstStyle/>
          <a:p>
            <a:pPr algn="ctr"/>
            <a:r>
              <a:rPr lang="pt-BR" dirty="0"/>
              <a:t>Prisão em Plenário: </a:t>
            </a:r>
          </a:p>
        </p:txBody>
      </p:sp>
      <p:sp>
        <p:nvSpPr>
          <p:cNvPr id="3" name="Espaço Reservado para Conteúdo 2">
            <a:extLst>
              <a:ext uri="{FF2B5EF4-FFF2-40B4-BE49-F238E27FC236}">
                <a16:creationId xmlns:a16="http://schemas.microsoft.com/office/drawing/2014/main" id="{3AF969C1-D416-7A6D-70D7-A0A9552D9AC4}"/>
              </a:ext>
            </a:extLst>
          </p:cNvPr>
          <p:cNvSpPr>
            <a:spLocks noGrp="1"/>
          </p:cNvSpPr>
          <p:nvPr>
            <p:ph idx="1"/>
          </p:nvPr>
        </p:nvSpPr>
        <p:spPr/>
        <p:txBody>
          <a:bodyPr>
            <a:normAutofit fontScale="70000" lnSpcReduction="20000"/>
          </a:bodyPr>
          <a:lstStyle/>
          <a:p>
            <a:r>
              <a:rPr lang="pt-BR" dirty="0"/>
              <a:t>Art. 492.  Em seguida, o presidente proferirá sentença que:  </a:t>
            </a:r>
          </a:p>
          <a:p>
            <a:r>
              <a:rPr lang="pt-BR" dirty="0"/>
              <a:t>I – no caso de condenação:          </a:t>
            </a:r>
          </a:p>
          <a:p>
            <a:r>
              <a:rPr lang="pt-BR" dirty="0"/>
              <a:t>a) fixará a pena-base;         </a:t>
            </a:r>
          </a:p>
          <a:p>
            <a:r>
              <a:rPr lang="pt-BR" dirty="0"/>
              <a:t>b) considerará as circunstâncias agravantes ou atenuantes alegadas nos debates;        </a:t>
            </a:r>
          </a:p>
          <a:p>
            <a:r>
              <a:rPr lang="pt-BR" dirty="0"/>
              <a:t>c) imporá os aumentos ou diminuições da pena, em atenção às causas admitidas pelo júri;      </a:t>
            </a:r>
          </a:p>
          <a:p>
            <a:r>
              <a:rPr lang="pt-BR" dirty="0"/>
              <a:t>d) observará as demais disposições do art. 387 deste Código; </a:t>
            </a:r>
          </a:p>
          <a:p>
            <a:r>
              <a:rPr lang="pt-BR" dirty="0"/>
              <a:t>e) mandará o acusado recolher-se ou recomendá-lo-á à prisão em que se encontra, se presentes os requisitos da prisão preventiva, ou, no caso de condenação a uma pena igual ou superior a 15 (quinze) anos de reclusão, determinará a execução provisória das penas, com expedição do mandado de prisão, se for o caso, sem prejuízo do conhecimento de recursos que vierem a ser interpostos;     (Redação dada pela Lei nº 13.964, de 2019)</a:t>
            </a:r>
          </a:p>
          <a:p>
            <a:r>
              <a:rPr lang="pt-BR" dirty="0"/>
              <a:t>f) estabelecerá os efeitos genéricos e específicos da condenação</a:t>
            </a:r>
          </a:p>
        </p:txBody>
      </p:sp>
    </p:spTree>
    <p:extLst>
      <p:ext uri="{BB962C8B-B14F-4D97-AF65-F5344CB8AC3E}">
        <p14:creationId xmlns:p14="http://schemas.microsoft.com/office/powerpoint/2010/main" val="3704400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443BF1-1A51-CF2A-0CF1-E46DE15853C3}"/>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1820057F-9B5B-9F11-49D1-22A095BCDA49}"/>
              </a:ext>
            </a:extLst>
          </p:cNvPr>
          <p:cNvSpPr>
            <a:spLocks noGrp="1"/>
          </p:cNvSpPr>
          <p:nvPr>
            <p:ph idx="1"/>
          </p:nvPr>
        </p:nvSpPr>
        <p:spPr/>
        <p:txBody>
          <a:bodyPr>
            <a:normAutofit fontScale="92500" lnSpcReduction="20000"/>
          </a:bodyPr>
          <a:lstStyle/>
          <a:p>
            <a:pPr algn="just"/>
            <a:r>
              <a:rPr lang="pt-BR" dirty="0"/>
              <a:t>Por fim, há uma iniciativa do PGR para as absolvições no Tribunal do Júri, baseadas no quesito genérico, possam ser revistas em caso de feminicídio, </a:t>
            </a:r>
          </a:p>
          <a:p>
            <a:pPr algn="just"/>
            <a:r>
              <a:rPr lang="pt-BR" dirty="0"/>
              <a:t>Parecer pela procedência dos pedidos, a fim de que seja conferida interpretação conforme à Constituição aos </a:t>
            </a:r>
            <a:r>
              <a:rPr lang="pt-BR" dirty="0" err="1"/>
              <a:t>arts</a:t>
            </a:r>
            <a:r>
              <a:rPr lang="pt-BR" dirty="0"/>
              <a:t>. 23, II, e 25, caput e parágrafo único, do CP e aos </a:t>
            </a:r>
            <a:r>
              <a:rPr lang="pt-BR" dirty="0" err="1"/>
              <a:t>arts</a:t>
            </a:r>
            <a:r>
              <a:rPr lang="pt-BR" dirty="0"/>
              <a:t>. 65 e 483, III, § 2º, do CPP, de modo a assentar: (i) que é inconstitucional a tese da “legítima defesa da honra”; (</a:t>
            </a:r>
            <a:r>
              <a:rPr lang="pt-BR" dirty="0" err="1"/>
              <a:t>ii</a:t>
            </a:r>
            <a:r>
              <a:rPr lang="pt-BR" dirty="0"/>
              <a:t>) que é vedado à defesa, à acusação, à autoridade policial e ao juízo que utilizem, direta ou indiretamente, a tese de legítima defesa da honra (ou qualquer argumento que induza à tese) nas fases </a:t>
            </a:r>
            <a:r>
              <a:rPr lang="pt-BR" dirty="0" err="1"/>
              <a:t>préprocessual</a:t>
            </a:r>
            <a:r>
              <a:rPr lang="pt-BR" dirty="0"/>
              <a:t> ou processual penais, bem como durante o julgamento perante o tribunal do júri, sob pena de nulidade do ato e do julgamento (art. 593, III, “a”, do CPP); (</a:t>
            </a:r>
            <a:r>
              <a:rPr lang="pt-BR" dirty="0" err="1"/>
              <a:t>iii</a:t>
            </a:r>
            <a:r>
              <a:rPr lang="pt-BR" dirty="0"/>
              <a:t>) que é válida a interposição de apelação da decisão do Júri que absolve o acusado do crime de feminicídio com base no quesito genérico do art. 483, § 2º, do CPP, quando provada a materialidade e a autoria do crime, fundamentado o recurso no art. 593, III, “d”, do CPP, por manifesta contrariedade à prova dos autos.</a:t>
            </a:r>
          </a:p>
        </p:txBody>
      </p:sp>
    </p:spTree>
    <p:extLst>
      <p:ext uri="{BB962C8B-B14F-4D97-AF65-F5344CB8AC3E}">
        <p14:creationId xmlns:p14="http://schemas.microsoft.com/office/powerpoint/2010/main" val="2024145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5D3BA8-342E-95DB-1297-6D576F5378E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F496BEFE-6FC3-E08B-21BD-E368CA1F78AC}"/>
              </a:ext>
            </a:extLst>
          </p:cNvPr>
          <p:cNvSpPr>
            <a:spLocks noGrp="1"/>
          </p:cNvSpPr>
          <p:nvPr>
            <p:ph idx="1"/>
          </p:nvPr>
        </p:nvSpPr>
        <p:spPr/>
        <p:txBody>
          <a:bodyPr>
            <a:normAutofit fontScale="92500" lnSpcReduction="10000"/>
          </a:bodyPr>
          <a:lstStyle/>
          <a:p>
            <a:pPr algn="just"/>
            <a:r>
              <a:rPr lang="pt-BR" dirty="0"/>
              <a:t>Por fim, temos que é importante citar precedente do STJ (</a:t>
            </a:r>
            <a:r>
              <a:rPr lang="pt-BR" dirty="0" err="1"/>
              <a:t>Aresp</a:t>
            </a:r>
            <a:r>
              <a:rPr lang="pt-BR" dirty="0"/>
              <a:t> n. 1.805.562) sobre a avaliação que deve ser feita pelos Tribunais de Justiça ou Federais, quando a Defesa questiona ter sido a decisão condenatória manifestamente contrária à prova dos autos. </a:t>
            </a:r>
          </a:p>
          <a:p>
            <a:pPr algn="just"/>
            <a:r>
              <a:rPr lang="pt-BR" dirty="0"/>
              <a:t>Aferir a existência das provas é tarefa que cabe ao tribunal estadual ou regional, quando aprecia a apelação do artigo 593, III, 'd', do CPP. Se a corte local não é capaz de apontar tais provas, ou seu acórdão é omisso (nulo, portanto), ou o veredito condenatório deve ser cassado por falta de provas, ainda que o aresto recorrido o tenha mantido incólume“</a:t>
            </a:r>
          </a:p>
          <a:p>
            <a:pPr algn="just"/>
            <a:r>
              <a:rPr lang="pt-BR" dirty="0"/>
              <a:t>Ao julgar a apelação, o tribunal não pode se imiscuir no mérito do sopesamento do conjunto probatório, mas tem a obrigação de apontar se, para cada um dos elementos do delito, existem provas de sua ocorrência, ainda que não concorde com a conclusão dos jurados a seu respeito"</a:t>
            </a:r>
          </a:p>
          <a:p>
            <a:endParaRPr lang="pt-BR" dirty="0"/>
          </a:p>
        </p:txBody>
      </p:sp>
    </p:spTree>
    <p:extLst>
      <p:ext uri="{BB962C8B-B14F-4D97-AF65-F5344CB8AC3E}">
        <p14:creationId xmlns:p14="http://schemas.microsoft.com/office/powerpoint/2010/main" val="4070964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E78497-D464-E42F-9432-DF125CA0B1E9}"/>
              </a:ext>
            </a:extLst>
          </p:cNvPr>
          <p:cNvSpPr>
            <a:spLocks noGrp="1"/>
          </p:cNvSpPr>
          <p:nvPr>
            <p:ph type="title"/>
          </p:nvPr>
        </p:nvSpPr>
        <p:spPr/>
        <p:txBody>
          <a:bodyPr/>
          <a:lstStyle/>
          <a:p>
            <a:pPr algn="ctr"/>
            <a:r>
              <a:rPr lang="pt-BR" dirty="0"/>
              <a:t>Coordenadas, Apelação: </a:t>
            </a:r>
          </a:p>
        </p:txBody>
      </p:sp>
      <p:sp>
        <p:nvSpPr>
          <p:cNvPr id="3" name="Espaço Reservado para Conteúdo 2">
            <a:extLst>
              <a:ext uri="{FF2B5EF4-FFF2-40B4-BE49-F238E27FC236}">
                <a16:creationId xmlns:a16="http://schemas.microsoft.com/office/drawing/2014/main" id="{0185A6C8-7392-298A-0014-264F217237BE}"/>
              </a:ext>
            </a:extLst>
          </p:cNvPr>
          <p:cNvSpPr>
            <a:spLocks noGrp="1"/>
          </p:cNvSpPr>
          <p:nvPr>
            <p:ph idx="1"/>
          </p:nvPr>
        </p:nvSpPr>
        <p:spPr/>
        <p:txBody>
          <a:bodyPr>
            <a:normAutofit lnSpcReduction="10000"/>
          </a:bodyPr>
          <a:lstStyle/>
          <a:p>
            <a:pPr algn="just"/>
            <a:r>
              <a:rPr lang="pt-BR" dirty="0"/>
              <a:t>Ao elaborar a apelação no processo do Júri, é importante ter em mente que o Tribunal de Justiça não pode alterar o mérito da decisão, </a:t>
            </a:r>
          </a:p>
          <a:p>
            <a:pPr algn="just"/>
            <a:r>
              <a:rPr lang="pt-BR" dirty="0"/>
              <a:t>Se a Corte entender que ela foi manifestamente contrária a prova dos autos, o julgamento é anulado e o acusado submetido a nova Sessão Plenária, </a:t>
            </a:r>
          </a:p>
          <a:p>
            <a:pPr algn="just"/>
            <a:r>
              <a:rPr lang="pt-BR" dirty="0"/>
              <a:t>Todavia, são bastante raros os casos de provimento de recursos de apelação da defesa, na verdade, são raríssimos, </a:t>
            </a:r>
          </a:p>
          <a:p>
            <a:pPr algn="just"/>
            <a:r>
              <a:rPr lang="pt-BR" dirty="0"/>
              <a:t>Noto que os Tribunais não podem afastar eventual qualificadora ao julgar a apelação, por isso, caso entendam que ela era manifestamente improcedente, devem anular o julgamento, para que réu seja submetido a outro, </a:t>
            </a:r>
          </a:p>
        </p:txBody>
      </p:sp>
    </p:spTree>
    <p:extLst>
      <p:ext uri="{BB962C8B-B14F-4D97-AF65-F5344CB8AC3E}">
        <p14:creationId xmlns:p14="http://schemas.microsoft.com/office/powerpoint/2010/main" val="3817133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836341-8899-F90D-AB21-C93FAB6C584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776B3919-E59C-1CA8-66E0-2C27BEA47EF8}"/>
              </a:ext>
            </a:extLst>
          </p:cNvPr>
          <p:cNvSpPr>
            <a:spLocks noGrp="1"/>
          </p:cNvSpPr>
          <p:nvPr>
            <p:ph idx="1"/>
          </p:nvPr>
        </p:nvSpPr>
        <p:spPr/>
        <p:txBody>
          <a:bodyPr>
            <a:normAutofit fontScale="85000" lnSpcReduction="20000"/>
          </a:bodyPr>
          <a:lstStyle/>
          <a:p>
            <a:pPr algn="just"/>
            <a:r>
              <a:rPr lang="pt-BR" dirty="0"/>
              <a:t>É comum que os Tribunais alteram a pena aplicada em primeira instância, por isso, é importante ter muita atenção neste ponto, </a:t>
            </a:r>
          </a:p>
          <a:p>
            <a:pPr algn="just"/>
            <a:r>
              <a:rPr lang="pt-BR" dirty="0"/>
              <a:t>São comuns, exageros na fixação da pena, em especial nos casos rumorosos, por isso, como regra é importante fazer o recurso com base no artigo 593, III, alínea c, “) houver erro ou injustiça no tocante à aplicação da pena ou da medida de segurança”, </a:t>
            </a:r>
          </a:p>
          <a:p>
            <a:pPr algn="just"/>
            <a:r>
              <a:rPr lang="pt-BR" dirty="0"/>
              <a:t>Lembro que a fixação de pena, deve obedecer ao procedimento trifásico, previsto no artigo 68, do Código Penal:</a:t>
            </a:r>
          </a:p>
          <a:p>
            <a:pPr algn="just"/>
            <a:r>
              <a:rPr lang="pt-BR" dirty="0"/>
              <a:t>“Art. 68 - A pena-base será fixada atendendo-se ao critério do art. 59 deste Código; em seguida serão consideradas as circunstâncias atenuantes e agravantes; por último, as causas de diminuição e de aumento. </a:t>
            </a:r>
          </a:p>
          <a:p>
            <a:pPr algn="just"/>
            <a:r>
              <a:rPr lang="pt-BR" dirty="0"/>
              <a:t>Parágrafo único - No concurso de causas de aumento ou de diminuição previstas na parte especial, pode o juiz limitar-se a um só aumento ou a uma só diminuição, prevalecendo, todavia, a causa que mais aumente ou diminua”</a:t>
            </a:r>
          </a:p>
        </p:txBody>
      </p:sp>
    </p:spTree>
    <p:extLst>
      <p:ext uri="{BB962C8B-B14F-4D97-AF65-F5344CB8AC3E}">
        <p14:creationId xmlns:p14="http://schemas.microsoft.com/office/powerpoint/2010/main" val="585935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E00BA2-29FA-4D0B-EF41-10353FFF587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2978F66A-D37A-38F2-E738-B6D0C24272C6}"/>
              </a:ext>
            </a:extLst>
          </p:cNvPr>
          <p:cNvSpPr>
            <a:spLocks noGrp="1"/>
          </p:cNvSpPr>
          <p:nvPr>
            <p:ph idx="1"/>
          </p:nvPr>
        </p:nvSpPr>
        <p:spPr/>
        <p:txBody>
          <a:bodyPr>
            <a:normAutofit fontScale="70000" lnSpcReduction="20000"/>
          </a:bodyPr>
          <a:lstStyle/>
          <a:p>
            <a:pPr algn="just"/>
            <a:r>
              <a:rPr lang="pt-BR" dirty="0"/>
              <a:t>Em relação ao homicídio qualificado, vale citar que uma das qualificadoras serve para fixar a pena no patamar de 12 a 30 anos e as outras entram como agravantes, previstas no artigo 61, do Código Penal, </a:t>
            </a:r>
          </a:p>
          <a:p>
            <a:pPr algn="just"/>
            <a:r>
              <a:rPr lang="pt-BR" dirty="0"/>
              <a:t>Art. 61 - São circunstâncias que sempre agravam a pena, quando não constituem ou qualificam o crime:</a:t>
            </a:r>
          </a:p>
          <a:p>
            <a:pPr algn="just"/>
            <a:r>
              <a:rPr lang="pt-BR" dirty="0"/>
              <a:t>        I - a reincidência; </a:t>
            </a:r>
          </a:p>
          <a:p>
            <a:pPr algn="just"/>
            <a:r>
              <a:rPr lang="pt-BR" dirty="0"/>
              <a:t>        II - ter o agente cometido o crime: </a:t>
            </a:r>
          </a:p>
          <a:p>
            <a:pPr algn="just"/>
            <a:r>
              <a:rPr lang="pt-BR" dirty="0"/>
              <a:t>        a) por motivo fútil ou torpe;</a:t>
            </a:r>
          </a:p>
          <a:p>
            <a:pPr algn="just"/>
            <a:r>
              <a:rPr lang="pt-BR" dirty="0"/>
              <a:t>        b) para facilitar ou assegurar a execução, a ocultação, a impunidade ou vantagem de outro crime;</a:t>
            </a:r>
          </a:p>
          <a:p>
            <a:pPr algn="just"/>
            <a:r>
              <a:rPr lang="pt-BR" dirty="0"/>
              <a:t>        c) à traição, de emboscada, ou mediante dissimulação, ou outro recurso que dificultou ou tornou impossível a defesa do ofendido;</a:t>
            </a:r>
          </a:p>
          <a:p>
            <a:pPr algn="just"/>
            <a:r>
              <a:rPr lang="pt-BR" dirty="0"/>
              <a:t>        d) com emprego de veneno, fogo, explosivo, tortura ou outro meio insidioso ou cruel, ou de que podia resultar perigo comum</a:t>
            </a:r>
          </a:p>
        </p:txBody>
      </p:sp>
    </p:spTree>
    <p:extLst>
      <p:ext uri="{BB962C8B-B14F-4D97-AF65-F5344CB8AC3E}">
        <p14:creationId xmlns:p14="http://schemas.microsoft.com/office/powerpoint/2010/main" val="352339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15ED6A-2EF3-8627-9BB8-4D2826011B9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9B28E3B-CA98-A3B1-7A1F-67A701C73823}"/>
              </a:ext>
            </a:extLst>
          </p:cNvPr>
          <p:cNvSpPr>
            <a:spLocks noGrp="1"/>
          </p:cNvSpPr>
          <p:nvPr>
            <p:ph idx="1"/>
          </p:nvPr>
        </p:nvSpPr>
        <p:spPr/>
        <p:txBody>
          <a:bodyPr>
            <a:normAutofit fontScale="92500"/>
          </a:bodyPr>
          <a:lstStyle/>
          <a:p>
            <a:pPr algn="just"/>
            <a:r>
              <a:rPr lang="pt-BR" dirty="0"/>
              <a:t>Noto que os aumentos da pena-base, prevista no artigo 59 do Código Penal, como regra são de 1/8, já que são oito as circunstâncias lá elencadas, </a:t>
            </a:r>
          </a:p>
          <a:p>
            <a:pPr algn="just"/>
            <a:r>
              <a:rPr lang="pt-BR" dirty="0"/>
              <a:t>Art. 59 - O juiz, atendendo à culpabilidade, aos antecedentes, à conduta social, à personalidade do agente, aos motivos, às circunstâncias e </a:t>
            </a:r>
            <a:r>
              <a:rPr lang="pt-BR" dirty="0" err="1"/>
              <a:t>conseqüências</a:t>
            </a:r>
            <a:r>
              <a:rPr lang="pt-BR" dirty="0"/>
              <a:t> do crime, bem como ao comportamento da vítima, estabelecerá, conforme seja necessário e suficiente para reprovação e prevenção do crime, </a:t>
            </a:r>
          </a:p>
          <a:p>
            <a:pPr algn="just"/>
            <a:r>
              <a:rPr lang="pt-BR" dirty="0"/>
              <a:t>Em relação às agravantes, eventual aumento deve ser da ordem de 1/6, </a:t>
            </a:r>
          </a:p>
          <a:p>
            <a:pPr algn="just"/>
            <a:r>
              <a:rPr lang="pt-BR" dirty="0"/>
              <a:t>Por fim, circunstâncias elementares do crime de homicídio, não servem para aumentar a pena, </a:t>
            </a:r>
          </a:p>
        </p:txBody>
      </p:sp>
    </p:spTree>
    <p:extLst>
      <p:ext uri="{BB962C8B-B14F-4D97-AF65-F5344CB8AC3E}">
        <p14:creationId xmlns:p14="http://schemas.microsoft.com/office/powerpoint/2010/main" val="2120624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361853-D8D9-2E69-7751-8A94EAB310DD}"/>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1E3A3BDD-3464-A3D4-9A10-D85015B26C55}"/>
              </a:ext>
            </a:extLst>
          </p:cNvPr>
          <p:cNvSpPr>
            <a:spLocks noGrp="1"/>
          </p:cNvSpPr>
          <p:nvPr>
            <p:ph idx="1"/>
          </p:nvPr>
        </p:nvSpPr>
        <p:spPr/>
        <p:txBody>
          <a:bodyPr>
            <a:normAutofit fontScale="92500"/>
          </a:bodyPr>
          <a:lstStyle/>
          <a:p>
            <a:pPr algn="just"/>
            <a:r>
              <a:rPr lang="pt-BR" dirty="0"/>
              <a:t>§ 3º O presidente poderá, excepcionalmente, deixar de autorizar a execução provisória das penas de que trata a alínea e do inciso I do caput deste artigo, se houver questão substancial cuja resolução pelo tribunal ao qual competir o julgamento possa plausivelmente levar à revisão da condenação.      </a:t>
            </a:r>
          </a:p>
          <a:p>
            <a:pPr algn="just"/>
            <a:r>
              <a:rPr lang="pt-BR" dirty="0"/>
              <a:t>§ 4º A apelação interposta contra decisão condenatória do Tribunal do Júri a uma pena igual ou superior a 15 (quinze) anos de reclusão não terá efeito suspensivo.     </a:t>
            </a:r>
          </a:p>
          <a:p>
            <a:pPr algn="just"/>
            <a:r>
              <a:rPr lang="pt-BR" dirty="0"/>
              <a:t>§ 5º Excepcionalmente, poderá o tribunal atribuir efeito suspensivo à apelação de que trata o § 4º deste artigo, quando verificado cumulativamente que o recurso:     </a:t>
            </a:r>
          </a:p>
          <a:p>
            <a:pPr algn="just"/>
            <a:r>
              <a:rPr lang="pt-BR" dirty="0"/>
              <a:t>I - não tem propósito meramente protelatório</a:t>
            </a:r>
          </a:p>
          <a:p>
            <a:endParaRPr lang="pt-BR" dirty="0"/>
          </a:p>
        </p:txBody>
      </p:sp>
    </p:spTree>
    <p:extLst>
      <p:ext uri="{BB962C8B-B14F-4D97-AF65-F5344CB8AC3E}">
        <p14:creationId xmlns:p14="http://schemas.microsoft.com/office/powerpoint/2010/main" val="57699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5F0929-B0ED-0C21-BEDF-C800B5AACE2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AC12F1C3-F60C-5071-CBFB-0DBD1A882EEB}"/>
              </a:ext>
            </a:extLst>
          </p:cNvPr>
          <p:cNvSpPr>
            <a:spLocks noGrp="1"/>
          </p:cNvSpPr>
          <p:nvPr>
            <p:ph idx="1"/>
          </p:nvPr>
        </p:nvSpPr>
        <p:spPr/>
        <p:txBody>
          <a:bodyPr/>
          <a:lstStyle/>
          <a:p>
            <a:pPr algn="just"/>
            <a:r>
              <a:rPr lang="pt-BR" dirty="0"/>
              <a:t>II - levanta questão substancial e que pode resultar em absolvição, anulação da sentença, novo julgamento ou redução da pena para patamar inferior a 15 (quinze) anos de reclusão.</a:t>
            </a:r>
          </a:p>
          <a:p>
            <a:pPr algn="just"/>
            <a:r>
              <a:rPr lang="pt-BR" dirty="0"/>
              <a:t>§ 6º O pedido de concessão de efeito suspensivo poderá ser feito incidentemente na apelação ou por meio de petição em separado dirigida diretamente ao relator, instruída com cópias da sentença condenatória, das razões da apelação e de prova da tempestividade, das contrarrazões e das demais peças necessárias à compreensão da controvérsia”</a:t>
            </a:r>
          </a:p>
          <a:p>
            <a:endParaRPr lang="pt-BR" dirty="0"/>
          </a:p>
        </p:txBody>
      </p:sp>
    </p:spTree>
    <p:extLst>
      <p:ext uri="{BB962C8B-B14F-4D97-AF65-F5344CB8AC3E}">
        <p14:creationId xmlns:p14="http://schemas.microsoft.com/office/powerpoint/2010/main" val="401832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F07593-4E5D-5864-2E87-BE0C795E06AA}"/>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5C8199D-48C4-B8E6-7B78-F0E9D9E33D34}"/>
              </a:ext>
            </a:extLst>
          </p:cNvPr>
          <p:cNvSpPr>
            <a:spLocks noGrp="1"/>
          </p:cNvSpPr>
          <p:nvPr>
            <p:ph idx="1"/>
          </p:nvPr>
        </p:nvSpPr>
        <p:spPr/>
        <p:txBody>
          <a:bodyPr>
            <a:normAutofit fontScale="92500" lnSpcReduction="20000"/>
          </a:bodyPr>
          <a:lstStyle/>
          <a:p>
            <a:pPr algn="just"/>
            <a:r>
              <a:rPr lang="pt-BR" dirty="0"/>
              <a:t>Em relação a prisão em plenário, é importante ressaltar que a tema está aguardando julgamento no Supremo Tribunal Federal (RE 1.235.340, de relatoria do Ministro Luis Roberto Barroso), com pedido de vista do Ministro André Mendonça, por ora, a votação está 4-3, para que a prisão em plenário seja autorizada, </a:t>
            </a:r>
          </a:p>
          <a:p>
            <a:pPr algn="just"/>
            <a:r>
              <a:rPr lang="pt-BR" dirty="0"/>
              <a:t>O Ministro Luis Roberto Barroso votou favoravelmente a prisão em plenário, tendo sugerido a seguinte tese: "A soberania dos vereditos do Tribunal do Júri autoriza a imediata execução de condenação imposta pelo corpo de jurados, independentemente do total da pena aplicada.“</a:t>
            </a:r>
          </a:p>
          <a:p>
            <a:pPr algn="just"/>
            <a:r>
              <a:rPr lang="pt-BR" dirty="0"/>
              <a:t>Além disso, também defendeu que não cabe a limitação de pena de 15 anos para executar provisoriamente a pena do júri, como previu o pacote anticrime, </a:t>
            </a:r>
          </a:p>
          <a:p>
            <a:pPr algn="just"/>
            <a:r>
              <a:rPr lang="pt-BR" dirty="0"/>
              <a:t>Acompanharam o voto os ministros Dias Toffoli, Alexandre de Moraes e </a:t>
            </a:r>
            <a:r>
              <a:rPr lang="pt-BR" dirty="0" err="1"/>
              <a:t>Cármen</a:t>
            </a:r>
            <a:r>
              <a:rPr lang="pt-BR" dirty="0"/>
              <a:t> Lúcia.</a:t>
            </a:r>
          </a:p>
          <a:p>
            <a:endParaRPr lang="pt-BR" dirty="0"/>
          </a:p>
        </p:txBody>
      </p:sp>
    </p:spTree>
    <p:extLst>
      <p:ext uri="{BB962C8B-B14F-4D97-AF65-F5344CB8AC3E}">
        <p14:creationId xmlns:p14="http://schemas.microsoft.com/office/powerpoint/2010/main" val="455535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014B6-196B-A065-D05B-D8246615B48B}"/>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004CBF0-F1B4-C9CD-EAA3-9BA7E312BD07}"/>
              </a:ext>
            </a:extLst>
          </p:cNvPr>
          <p:cNvSpPr>
            <a:spLocks noGrp="1"/>
          </p:cNvSpPr>
          <p:nvPr>
            <p:ph idx="1"/>
          </p:nvPr>
        </p:nvSpPr>
        <p:spPr/>
        <p:txBody>
          <a:bodyPr>
            <a:normAutofit fontScale="92500" lnSpcReduction="20000"/>
          </a:bodyPr>
          <a:lstStyle/>
          <a:p>
            <a:pPr algn="just"/>
            <a:r>
              <a:rPr lang="pt-BR" dirty="0"/>
              <a:t>Para Toffoli, "a condenação deve ser imediatamente cumprida nos crimes julgados pelo tribunal do júri, em razão da estatura constitucional desse órgão do Judiciário, mormente se levado em consideração a soberania dos vereditos".</a:t>
            </a:r>
          </a:p>
          <a:p>
            <a:pPr algn="just"/>
            <a:r>
              <a:rPr lang="pt-BR" dirty="0"/>
              <a:t>Moraes argumentou que, “ao reconhecer como inviável a execução provisória da pena nos casos de condenações relativas ao Tribunal do Júri, estar-se-ia dando de ombros à garantia constitucional da soberania dos vereditos”.</a:t>
            </a:r>
          </a:p>
          <a:p>
            <a:pPr algn="just"/>
            <a:r>
              <a:rPr lang="pt-BR" dirty="0"/>
              <a:t>Os ministros Gilmar Mendes e Ricardo Lewandowski divergiram do relator e votaram contra a possibilidade de execução imediata da pena imposta pelos jurados, permitindo apenas a prisão preventiva justificada dos réus.</a:t>
            </a:r>
          </a:p>
          <a:p>
            <a:pPr algn="just"/>
            <a:r>
              <a:rPr lang="pt-BR" dirty="0"/>
              <a:t>A Ministra Rosa Weber, Presidente da Corte, antecipou o seu voto, acompanhando a divergência, </a:t>
            </a:r>
          </a:p>
        </p:txBody>
      </p:sp>
    </p:spTree>
    <p:extLst>
      <p:ext uri="{BB962C8B-B14F-4D97-AF65-F5344CB8AC3E}">
        <p14:creationId xmlns:p14="http://schemas.microsoft.com/office/powerpoint/2010/main" val="1712913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58E39A-E99D-6380-4B9C-82FAAC57FB15}"/>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A36B1D3-691D-D086-8122-6CF2EED047ED}"/>
              </a:ext>
            </a:extLst>
          </p:cNvPr>
          <p:cNvSpPr>
            <a:spLocks noGrp="1"/>
          </p:cNvSpPr>
          <p:nvPr>
            <p:ph idx="1"/>
          </p:nvPr>
        </p:nvSpPr>
        <p:spPr/>
        <p:txBody>
          <a:bodyPr>
            <a:normAutofit/>
          </a:bodyPr>
          <a:lstStyle/>
          <a:p>
            <a:pPr algn="just"/>
            <a:r>
              <a:rPr lang="pt-BR" dirty="0"/>
              <a:t>O Ministro Gilmar Mendes propôs a seguinte tese: “A CF, levando em conta a presunção de inocência (art. 5º, inciso LV), e a Convenção Americana de Direitos Humanos, em razão do direito de recurso do condenado (art. 8.2. h), vedam a execução imediata das condenações proferidas por Tribunal do Júri, mas a prisão preventiva do condenado pode ser decretada motivadamente, nos termos do art. 312 do CPP, pelo Juiz Presidente a partir dos fatos e fundamentos assentados pelos Jurados.“</a:t>
            </a:r>
          </a:p>
          <a:p>
            <a:pPr algn="just"/>
            <a:endParaRPr lang="pt-BR" dirty="0"/>
          </a:p>
        </p:txBody>
      </p:sp>
    </p:spTree>
    <p:extLst>
      <p:ext uri="{BB962C8B-B14F-4D97-AF65-F5344CB8AC3E}">
        <p14:creationId xmlns:p14="http://schemas.microsoft.com/office/powerpoint/2010/main" val="1576315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EBCD1C-F296-B1CA-BFDA-2F89E1E196A7}"/>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6FE44C7C-BD19-F9CB-0DC0-B512BB3F91F4}"/>
              </a:ext>
            </a:extLst>
          </p:cNvPr>
          <p:cNvSpPr>
            <a:spLocks noGrp="1"/>
          </p:cNvSpPr>
          <p:nvPr>
            <p:ph idx="1"/>
          </p:nvPr>
        </p:nvSpPr>
        <p:spPr/>
        <p:txBody>
          <a:bodyPr>
            <a:normAutofit fontScale="70000" lnSpcReduction="20000"/>
          </a:bodyPr>
          <a:lstStyle/>
          <a:p>
            <a:pPr algn="just"/>
            <a:r>
              <a:rPr lang="pt-BR" dirty="0"/>
              <a:t>Já no STJ, há um consenso sobre o assunto, pela impossibilidade da prisão em plenário, conforme verificamos pelos julgamentos a seguir: </a:t>
            </a:r>
          </a:p>
          <a:p>
            <a:pPr algn="just"/>
            <a:r>
              <a:rPr lang="pt-BR" dirty="0"/>
              <a:t> “STJ: HABEAS  CORPUS.  PROCESSO  PENAL.  TRIPLO  HOMICÍDIO,  LESÃO  CORPORAL  E  USO  DE  DOCUMENTO  FALSO.  EMBRIAGUEZ NA  DIREÇÃO  VEICULAR.  PRISÃO PREVENTIVA. PRISÃO  AUTOMÁTICA DECORRENTE  DE  CONDENAÇÃO  PROFERIDA  POR  TRIBUNAL  DO JÚRI.  IMPOSSIBILIDADE.  NECESSIDADE DE FUNDAMENTOS CONCRETOS. CONSTRANGIMENTO ILEGAL EVIDENCIADO. 1. O decreto de prisão, in </a:t>
            </a:r>
            <a:r>
              <a:rPr lang="pt-BR" dirty="0" err="1"/>
              <a:t>casu</a:t>
            </a:r>
            <a:r>
              <a:rPr lang="pt-BR" dirty="0"/>
              <a:t>, está calcado no entendimento de que seria possível a execução  provisória  da  pena,  ante  o veredicto  condenatório proferido pelo Tribunal do Júri. 2.  No  âmbito  desta  Corte  Superior,  é  ilegal  a  prisão  preventiva,  ou a execução  provisória  da  pena,  como  decorrência  automática  da condenação proferida pelo Tribunal do Júri. Precedentes. 3. A compreensão do Magistrado, ainda que calcada em precedente oriundo da Primeira Turma do Supremo  Tribunal  Federal,  não  foi  endossada  pelo Plenário  daquela  Corte.  Nesse toar, cabe  salientar  que  existe precedente posterior da Segunda Turma do STF  julgando  pela impossibilidade  da execução  provisória  da  pena,  mesmo  em  caso  de condenação pelo Tribunal do Júri (STF: HC n. 163.814/MG, Ministro Gilmar Mendes,  Segunda  Turma, julgado  em  19/11/2019).  Vale ressaltar, ainda, que a referida decisão da Primeira  Turma  do  STF  foi  tomada  antes  do resultado das </a:t>
            </a:r>
            <a:r>
              <a:rPr lang="pt-BR" dirty="0" err="1"/>
              <a:t>ADCs</a:t>
            </a:r>
            <a:r>
              <a:rPr lang="pt-BR" dirty="0"/>
              <a:t> n. 43/DF, n. 44/DF e n. 54/DF, julgadas em 7/11/2019. 4. Ordem concedida para assegurar ao paciente o direito de aguardar em liberdade o trânsito em julgado da condenação, ressalvada a existência de motivos concretos, novos ou contemporâneos que justifiquem a necessidade da prisão preventiva. Liminar confirmada. (HC nº 560640-ES)”</a:t>
            </a:r>
          </a:p>
          <a:p>
            <a:endParaRPr lang="pt-BR" dirty="0"/>
          </a:p>
        </p:txBody>
      </p:sp>
    </p:spTree>
    <p:extLst>
      <p:ext uri="{BB962C8B-B14F-4D97-AF65-F5344CB8AC3E}">
        <p14:creationId xmlns:p14="http://schemas.microsoft.com/office/powerpoint/2010/main" val="3065181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CC4CBE-DFAA-726F-D2B9-49B7EE1BB70B}"/>
              </a:ext>
            </a:extLst>
          </p:cNvPr>
          <p:cNvSpPr>
            <a:spLocks noGrp="1"/>
          </p:cNvSpPr>
          <p:nvPr>
            <p:ph type="title"/>
          </p:nvPr>
        </p:nvSpPr>
        <p:spPr/>
        <p:txBody>
          <a:bodyPr/>
          <a:lstStyle/>
          <a:p>
            <a:pPr algn="ctr"/>
            <a:r>
              <a:rPr lang="pt-BR" dirty="0"/>
              <a:t>Apelação:</a:t>
            </a:r>
          </a:p>
        </p:txBody>
      </p:sp>
      <p:sp>
        <p:nvSpPr>
          <p:cNvPr id="3" name="Espaço Reservado para Conteúdo 2">
            <a:extLst>
              <a:ext uri="{FF2B5EF4-FFF2-40B4-BE49-F238E27FC236}">
                <a16:creationId xmlns:a16="http://schemas.microsoft.com/office/drawing/2014/main" id="{1F874211-DBA5-65DA-7D88-E28BA485249A}"/>
              </a:ext>
            </a:extLst>
          </p:cNvPr>
          <p:cNvSpPr>
            <a:spLocks noGrp="1"/>
          </p:cNvSpPr>
          <p:nvPr>
            <p:ph idx="1"/>
          </p:nvPr>
        </p:nvSpPr>
        <p:spPr/>
        <p:txBody>
          <a:bodyPr>
            <a:normAutofit/>
          </a:bodyPr>
          <a:lstStyle/>
          <a:p>
            <a:pPr algn="just"/>
            <a:r>
              <a:rPr lang="pt-BR" dirty="0"/>
              <a:t>é importante lembrar que as hipóteses de Apelação nos processos do rito do Tribunal do Júri são bem mais restritas; </a:t>
            </a:r>
          </a:p>
          <a:p>
            <a:pPr algn="just"/>
            <a:r>
              <a:rPr lang="pt-BR" dirty="0"/>
              <a:t>isto porque conforme o texto legal, em relação ao mérito, só é possível a reforma da sentença, por uma única vez, desde que a decisão dos Jurados seja manifestamente contrária à prova dos autos; </a:t>
            </a:r>
          </a:p>
          <a:p>
            <a:pPr algn="just"/>
            <a:r>
              <a:rPr lang="pt-BR" dirty="0"/>
              <a:t>neste caso, é feito um novo Júri, sendo que não se pode alterar o resultado deste segundo julgamento; </a:t>
            </a:r>
          </a:p>
          <a:p>
            <a:pPr algn="just"/>
            <a:r>
              <a:rPr lang="pt-BR" dirty="0"/>
              <a:t>“Art. 593. Caberá apelação no prazo de 5 (cinco) dias:               </a:t>
            </a:r>
          </a:p>
          <a:p>
            <a:endParaRPr lang="pt-BR" dirty="0"/>
          </a:p>
        </p:txBody>
      </p:sp>
    </p:spTree>
    <p:extLst>
      <p:ext uri="{BB962C8B-B14F-4D97-AF65-F5344CB8AC3E}">
        <p14:creationId xmlns:p14="http://schemas.microsoft.com/office/powerpoint/2010/main" val="904487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adro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thm15="http://schemas.microsoft.com/office/thememl/2012/main" name="Office_9529463_TF02804846_TF02804846.potx" id="{6015D36F-FE88-4299-9413-9A6625F0A96F}" vid="{686326CD-C078-4685-B568-5DB8C1FEF170}"/>
    </a:ext>
  </a:extLst>
</a:theme>
</file>

<file path=ppt/theme/theme2.xml><?xml version="1.0" encoding="utf-8"?>
<a:theme xmlns:a="http://schemas.openxmlformats.org/drawingml/2006/main" name="Tema do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Apresentação de educação em lousa (widescreen)</Template>
  <TotalTime>810</TotalTime>
  <Words>4071</Words>
  <Application>Microsoft Office PowerPoint</Application>
  <PresentationFormat>Personalizar</PresentationFormat>
  <Paragraphs>90</Paragraphs>
  <Slides>25</Slides>
  <Notes>1</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25</vt:i4>
      </vt:variant>
    </vt:vector>
  </HeadingPairs>
  <TitlesOfParts>
    <vt:vector size="29" baseType="lpstr">
      <vt:lpstr>Arial</vt:lpstr>
      <vt:lpstr>Consolas</vt:lpstr>
      <vt:lpstr>Corbel</vt:lpstr>
      <vt:lpstr>Quadro 16x9</vt:lpstr>
      <vt:lpstr>As Intervenções da Defesa no Procedimento do Júri: </vt:lpstr>
      <vt:lpstr>Prisão em Plenário: </vt:lpstr>
      <vt:lpstr>Apresentação do PowerPoint</vt:lpstr>
      <vt:lpstr>Apresentação do PowerPoint</vt:lpstr>
      <vt:lpstr>Apresentação do PowerPoint</vt:lpstr>
      <vt:lpstr>Apresentação do PowerPoint</vt:lpstr>
      <vt:lpstr>Apresentação do PowerPoint</vt:lpstr>
      <vt:lpstr>Apresentação do PowerPoint</vt:lpstr>
      <vt:lpstr>Apelação: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Coordenadas, Apelação: </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 Intervenções da Defesa no Procedimento do Júri:</dc:title>
  <dc:creator>Fabio Jacyntho Sorge</dc:creator>
  <cp:lastModifiedBy>Fabio Jacyntho Sorge</cp:lastModifiedBy>
  <cp:revision>23</cp:revision>
  <dcterms:created xsi:type="dcterms:W3CDTF">2023-03-11T15:22:19Z</dcterms:created>
  <dcterms:modified xsi:type="dcterms:W3CDTF">2023-11-30T15:54:57Z</dcterms:modified>
</cp:coreProperties>
</file>