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55" r:id="rId4"/>
    <p:sldMasterId id="2147483867" r:id="rId5"/>
  </p:sldMasterIdLst>
  <p:sldIdLst>
    <p:sldId id="256" r:id="rId6"/>
    <p:sldId id="257" r:id="rId7"/>
    <p:sldId id="299" r:id="rId8"/>
    <p:sldId id="313" r:id="rId9"/>
    <p:sldId id="308" r:id="rId10"/>
    <p:sldId id="309" r:id="rId11"/>
    <p:sldId id="310" r:id="rId12"/>
    <p:sldId id="311" r:id="rId13"/>
    <p:sldId id="315" r:id="rId14"/>
    <p:sldId id="316" r:id="rId15"/>
    <p:sldId id="317" r:id="rId16"/>
    <p:sldId id="349" r:id="rId17"/>
    <p:sldId id="351" r:id="rId18"/>
    <p:sldId id="318" r:id="rId19"/>
    <p:sldId id="319" r:id="rId20"/>
    <p:sldId id="348" r:id="rId21"/>
    <p:sldId id="353" r:id="rId22"/>
    <p:sldId id="320" r:id="rId23"/>
    <p:sldId id="321" r:id="rId24"/>
    <p:sldId id="322" r:id="rId25"/>
    <p:sldId id="323" r:id="rId26"/>
    <p:sldId id="324" r:id="rId27"/>
    <p:sldId id="325" r:id="rId28"/>
    <p:sldId id="350" r:id="rId29"/>
    <p:sldId id="327" r:id="rId30"/>
    <p:sldId id="328" r:id="rId31"/>
    <p:sldId id="329" r:id="rId32"/>
    <p:sldId id="330" r:id="rId33"/>
    <p:sldId id="331" r:id="rId34"/>
    <p:sldId id="332" r:id="rId35"/>
    <p:sldId id="333" r:id="rId36"/>
    <p:sldId id="352"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3" autoAdjust="0"/>
    <p:restoredTop sz="94660"/>
  </p:normalViewPr>
  <p:slideViewPr>
    <p:cSldViewPr snapToGrid="0">
      <p:cViewPr varScale="1">
        <p:scale>
          <a:sx n="68" d="100"/>
          <a:sy n="68" d="100"/>
        </p:scale>
        <p:origin x="7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21" Type="http://schemas.openxmlformats.org/officeDocument/2006/relationships/slide" Target="slides/slide16.xml"/><Relationship Id="rId34" Type="http://schemas.openxmlformats.org/officeDocument/2006/relationships/slide" Target="slides/slide29.xml"/><Relationship Id="rId42" Type="http://schemas.microsoft.com/office/2016/11/relationships/changesInfo" Target="changesInfos/changesInfo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NANDA ROCHA MARTINS" userId="6bb4f3da-919d-418b-bf35-e9efd434f73f" providerId="ADAL" clId="{AA855008-1C9D-4951-8842-4AC298BAF5A8}"/>
    <pc:docChg chg="undo custSel addSld delSld modSld">
      <pc:chgData name="FERNANDA ROCHA MARTINS" userId="6bb4f3da-919d-418b-bf35-e9efd434f73f" providerId="ADAL" clId="{AA855008-1C9D-4951-8842-4AC298BAF5A8}" dt="2021-03-06T11:49:27.309" v="17442" actId="207"/>
      <pc:docMkLst>
        <pc:docMk/>
      </pc:docMkLst>
      <pc:sldChg chg="modSp mod">
        <pc:chgData name="FERNANDA ROCHA MARTINS" userId="6bb4f3da-919d-418b-bf35-e9efd434f73f" providerId="ADAL" clId="{AA855008-1C9D-4951-8842-4AC298BAF5A8}" dt="2021-03-05T16:56:59.725" v="8" actId="20577"/>
        <pc:sldMkLst>
          <pc:docMk/>
          <pc:sldMk cId="2026753186" sldId="256"/>
        </pc:sldMkLst>
        <pc:spChg chg="mod">
          <ac:chgData name="FERNANDA ROCHA MARTINS" userId="6bb4f3da-919d-418b-bf35-e9efd434f73f" providerId="ADAL" clId="{AA855008-1C9D-4951-8842-4AC298BAF5A8}" dt="2021-03-05T16:56:59.725" v="8" actId="20577"/>
          <ac:spMkLst>
            <pc:docMk/>
            <pc:sldMk cId="2026753186" sldId="256"/>
            <ac:spMk id="6" creationId="{A6C51DF9-5DA4-4BE9-A5AA-CE48632A12EE}"/>
          </ac:spMkLst>
        </pc:spChg>
      </pc:sldChg>
      <pc:sldChg chg="modSp mod">
        <pc:chgData name="FERNANDA ROCHA MARTINS" userId="6bb4f3da-919d-418b-bf35-e9efd434f73f" providerId="ADAL" clId="{AA855008-1C9D-4951-8842-4AC298BAF5A8}" dt="2021-03-05T17:25:49.979" v="48" actId="20577"/>
        <pc:sldMkLst>
          <pc:docMk/>
          <pc:sldMk cId="6132688" sldId="257"/>
        </pc:sldMkLst>
        <pc:graphicFrameChg chg="mod modGraphic">
          <ac:chgData name="FERNANDA ROCHA MARTINS" userId="6bb4f3da-919d-418b-bf35-e9efd434f73f" providerId="ADAL" clId="{AA855008-1C9D-4951-8842-4AC298BAF5A8}" dt="2021-03-05T17:25:49.979" v="48" actId="20577"/>
          <ac:graphicFrameMkLst>
            <pc:docMk/>
            <pc:sldMk cId="6132688" sldId="257"/>
            <ac:graphicFrameMk id="7" creationId="{FDBDFB3A-BC72-457C-B566-3AAD4D6CD049}"/>
          </ac:graphicFrameMkLst>
        </pc:graphicFrameChg>
      </pc:sldChg>
      <pc:sldChg chg="modSp mod">
        <pc:chgData name="FERNANDA ROCHA MARTINS" userId="6bb4f3da-919d-418b-bf35-e9efd434f73f" providerId="ADAL" clId="{AA855008-1C9D-4951-8842-4AC298BAF5A8}" dt="2021-03-06T03:18:46.331" v="3107" actId="20577"/>
        <pc:sldMkLst>
          <pc:docMk/>
          <pc:sldMk cId="1555631529" sldId="299"/>
        </pc:sldMkLst>
        <pc:spChg chg="mod">
          <ac:chgData name="FERNANDA ROCHA MARTINS" userId="6bb4f3da-919d-418b-bf35-e9efd434f73f" providerId="ADAL" clId="{AA855008-1C9D-4951-8842-4AC298BAF5A8}" dt="2021-03-06T03:18:46.331" v="3107" actId="20577"/>
          <ac:spMkLst>
            <pc:docMk/>
            <pc:sldMk cId="1555631529" sldId="299"/>
            <ac:spMk id="2" creationId="{2B4303E1-661B-4C48-8276-E1C59C3FB050}"/>
          </ac:spMkLst>
        </pc:spChg>
      </pc:sldChg>
      <pc:sldChg chg="modSp mod">
        <pc:chgData name="FERNANDA ROCHA MARTINS" userId="6bb4f3da-919d-418b-bf35-e9efd434f73f" providerId="ADAL" clId="{AA855008-1C9D-4951-8842-4AC298BAF5A8}" dt="2021-03-06T03:18:24.255" v="3106" actId="20577"/>
        <pc:sldMkLst>
          <pc:docMk/>
          <pc:sldMk cId="2624473518" sldId="308"/>
        </pc:sldMkLst>
        <pc:spChg chg="mod">
          <ac:chgData name="FERNANDA ROCHA MARTINS" userId="6bb4f3da-919d-418b-bf35-e9efd434f73f" providerId="ADAL" clId="{AA855008-1C9D-4951-8842-4AC298BAF5A8}" dt="2021-03-06T03:18:24.255" v="3106" actId="20577"/>
          <ac:spMkLst>
            <pc:docMk/>
            <pc:sldMk cId="2624473518" sldId="308"/>
            <ac:spMk id="2" creationId="{2B4303E1-661B-4C48-8276-E1C59C3FB050}"/>
          </ac:spMkLst>
        </pc:spChg>
      </pc:sldChg>
      <pc:sldChg chg="addSp delSp modSp mod">
        <pc:chgData name="FERNANDA ROCHA MARTINS" userId="6bb4f3da-919d-418b-bf35-e9efd434f73f" providerId="ADAL" clId="{AA855008-1C9D-4951-8842-4AC298BAF5A8}" dt="2021-03-06T09:29:38.327" v="3639"/>
        <pc:sldMkLst>
          <pc:docMk/>
          <pc:sldMk cId="2250360099" sldId="309"/>
        </pc:sldMkLst>
        <pc:spChg chg="mod">
          <ac:chgData name="FERNANDA ROCHA MARTINS" userId="6bb4f3da-919d-418b-bf35-e9efd434f73f" providerId="ADAL" clId="{AA855008-1C9D-4951-8842-4AC298BAF5A8}" dt="2021-03-06T09:29:38.327" v="3639"/>
          <ac:spMkLst>
            <pc:docMk/>
            <pc:sldMk cId="2250360099" sldId="309"/>
            <ac:spMk id="2" creationId="{2B4303E1-661B-4C48-8276-E1C59C3FB050}"/>
          </ac:spMkLst>
        </pc:spChg>
        <pc:graphicFrameChg chg="add del mod modGraphic">
          <ac:chgData name="FERNANDA ROCHA MARTINS" userId="6bb4f3da-919d-418b-bf35-e9efd434f73f" providerId="ADAL" clId="{AA855008-1C9D-4951-8842-4AC298BAF5A8}" dt="2021-03-06T09:29:32.733" v="3638" actId="21"/>
          <ac:graphicFrameMkLst>
            <pc:docMk/>
            <pc:sldMk cId="2250360099" sldId="309"/>
            <ac:graphicFrameMk id="3" creationId="{2E0C97CC-F75E-403B-A4D2-29939783EC77}"/>
          </ac:graphicFrameMkLst>
        </pc:graphicFrameChg>
      </pc:sldChg>
      <pc:sldChg chg="modSp mod">
        <pc:chgData name="FERNANDA ROCHA MARTINS" userId="6bb4f3da-919d-418b-bf35-e9efd434f73f" providerId="ADAL" clId="{AA855008-1C9D-4951-8842-4AC298BAF5A8}" dt="2021-03-06T11:49:15.721" v="17433" actId="207"/>
        <pc:sldMkLst>
          <pc:docMk/>
          <pc:sldMk cId="2274528102" sldId="310"/>
        </pc:sldMkLst>
        <pc:spChg chg="mod">
          <ac:chgData name="FERNANDA ROCHA MARTINS" userId="6bb4f3da-919d-418b-bf35-e9efd434f73f" providerId="ADAL" clId="{AA855008-1C9D-4951-8842-4AC298BAF5A8}" dt="2021-03-06T11:49:15.721" v="17433" actId="207"/>
          <ac:spMkLst>
            <pc:docMk/>
            <pc:sldMk cId="2274528102" sldId="310"/>
            <ac:spMk id="2" creationId="{2B4303E1-661B-4C48-8276-E1C59C3FB050}"/>
          </ac:spMkLst>
        </pc:spChg>
      </pc:sldChg>
      <pc:sldChg chg="addSp delSp modSp mod">
        <pc:chgData name="FERNANDA ROCHA MARTINS" userId="6bb4f3da-919d-418b-bf35-e9efd434f73f" providerId="ADAL" clId="{AA855008-1C9D-4951-8842-4AC298BAF5A8}" dt="2021-03-06T09:45:46.558" v="6008" actId="21"/>
        <pc:sldMkLst>
          <pc:docMk/>
          <pc:sldMk cId="2862205647" sldId="311"/>
        </pc:sldMkLst>
        <pc:spChg chg="mod">
          <ac:chgData name="FERNANDA ROCHA MARTINS" userId="6bb4f3da-919d-418b-bf35-e9efd434f73f" providerId="ADAL" clId="{AA855008-1C9D-4951-8842-4AC298BAF5A8}" dt="2021-03-06T09:45:46.558" v="6008" actId="21"/>
          <ac:spMkLst>
            <pc:docMk/>
            <pc:sldMk cId="2862205647" sldId="311"/>
            <ac:spMk id="2" creationId="{2B4303E1-661B-4C48-8276-E1C59C3FB050}"/>
          </ac:spMkLst>
        </pc:spChg>
        <pc:graphicFrameChg chg="add del mod">
          <ac:chgData name="FERNANDA ROCHA MARTINS" userId="6bb4f3da-919d-418b-bf35-e9efd434f73f" providerId="ADAL" clId="{AA855008-1C9D-4951-8842-4AC298BAF5A8}" dt="2021-03-06T09:29:29.960" v="3636"/>
          <ac:graphicFrameMkLst>
            <pc:docMk/>
            <pc:sldMk cId="2862205647" sldId="311"/>
            <ac:graphicFrameMk id="7" creationId="{D29CE2DA-3726-414E-A1AC-699315B103D4}"/>
          </ac:graphicFrameMkLst>
        </pc:graphicFrameChg>
      </pc:sldChg>
      <pc:sldChg chg="addSp modSp mod">
        <pc:chgData name="FERNANDA ROCHA MARTINS" userId="6bb4f3da-919d-418b-bf35-e9efd434f73f" providerId="ADAL" clId="{AA855008-1C9D-4951-8842-4AC298BAF5A8}" dt="2021-03-06T03:32:26.494" v="3537" actId="20577"/>
        <pc:sldMkLst>
          <pc:docMk/>
          <pc:sldMk cId="1292430832" sldId="313"/>
        </pc:sldMkLst>
        <pc:spChg chg="mod">
          <ac:chgData name="FERNANDA ROCHA MARTINS" userId="6bb4f3da-919d-418b-bf35-e9efd434f73f" providerId="ADAL" clId="{AA855008-1C9D-4951-8842-4AC298BAF5A8}" dt="2021-03-06T03:32:26.494" v="3537" actId="20577"/>
          <ac:spMkLst>
            <pc:docMk/>
            <pc:sldMk cId="1292430832" sldId="313"/>
            <ac:spMk id="2" creationId="{2B4303E1-661B-4C48-8276-E1C59C3FB050}"/>
          </ac:spMkLst>
        </pc:spChg>
        <pc:graphicFrameChg chg="add mod modGraphic">
          <ac:chgData name="FERNANDA ROCHA MARTINS" userId="6bb4f3da-919d-418b-bf35-e9efd434f73f" providerId="ADAL" clId="{AA855008-1C9D-4951-8842-4AC298BAF5A8}" dt="2021-03-06T03:32:14.080" v="3533" actId="1076"/>
          <ac:graphicFrameMkLst>
            <pc:docMk/>
            <pc:sldMk cId="1292430832" sldId="313"/>
            <ac:graphicFrameMk id="3" creationId="{531620DD-835D-4A20-B486-6C7CAA2435CD}"/>
          </ac:graphicFrameMkLst>
        </pc:graphicFrameChg>
      </pc:sldChg>
      <pc:sldChg chg="modSp mod">
        <pc:chgData name="FERNANDA ROCHA MARTINS" userId="6bb4f3da-919d-418b-bf35-e9efd434f73f" providerId="ADAL" clId="{AA855008-1C9D-4951-8842-4AC298BAF5A8}" dt="2021-03-06T11:49:27.309" v="17442" actId="207"/>
        <pc:sldMkLst>
          <pc:docMk/>
          <pc:sldMk cId="3669793566" sldId="315"/>
        </pc:sldMkLst>
        <pc:spChg chg="mod">
          <ac:chgData name="FERNANDA ROCHA MARTINS" userId="6bb4f3da-919d-418b-bf35-e9efd434f73f" providerId="ADAL" clId="{AA855008-1C9D-4951-8842-4AC298BAF5A8}" dt="2021-03-06T11:49:27.309" v="17442" actId="207"/>
          <ac:spMkLst>
            <pc:docMk/>
            <pc:sldMk cId="3669793566" sldId="315"/>
            <ac:spMk id="2" creationId="{2B4303E1-661B-4C48-8276-E1C59C3FB050}"/>
          </ac:spMkLst>
        </pc:spChg>
      </pc:sldChg>
      <pc:sldChg chg="modSp mod">
        <pc:chgData name="FERNANDA ROCHA MARTINS" userId="6bb4f3da-919d-418b-bf35-e9efd434f73f" providerId="ADAL" clId="{AA855008-1C9D-4951-8842-4AC298BAF5A8}" dt="2021-03-06T09:56:52.299" v="7664" actId="20577"/>
        <pc:sldMkLst>
          <pc:docMk/>
          <pc:sldMk cId="2589644306" sldId="316"/>
        </pc:sldMkLst>
        <pc:spChg chg="mod">
          <ac:chgData name="FERNANDA ROCHA MARTINS" userId="6bb4f3da-919d-418b-bf35-e9efd434f73f" providerId="ADAL" clId="{AA855008-1C9D-4951-8842-4AC298BAF5A8}" dt="2021-03-06T09:56:52.299" v="7664" actId="20577"/>
          <ac:spMkLst>
            <pc:docMk/>
            <pc:sldMk cId="2589644306" sldId="316"/>
            <ac:spMk id="2" creationId="{2B4303E1-661B-4C48-8276-E1C59C3FB050}"/>
          </ac:spMkLst>
        </pc:spChg>
      </pc:sldChg>
      <pc:sldChg chg="modSp mod">
        <pc:chgData name="FERNANDA ROCHA MARTINS" userId="6bb4f3da-919d-418b-bf35-e9efd434f73f" providerId="ADAL" clId="{AA855008-1C9D-4951-8842-4AC298BAF5A8}" dt="2021-03-06T10:11:43.874" v="9555" actId="20577"/>
        <pc:sldMkLst>
          <pc:docMk/>
          <pc:sldMk cId="1189697270" sldId="317"/>
        </pc:sldMkLst>
        <pc:spChg chg="mod">
          <ac:chgData name="FERNANDA ROCHA MARTINS" userId="6bb4f3da-919d-418b-bf35-e9efd434f73f" providerId="ADAL" clId="{AA855008-1C9D-4951-8842-4AC298BAF5A8}" dt="2021-03-06T10:11:43.874" v="9555" actId="20577"/>
          <ac:spMkLst>
            <pc:docMk/>
            <pc:sldMk cId="1189697270" sldId="317"/>
            <ac:spMk id="2" creationId="{2B4303E1-661B-4C48-8276-E1C59C3FB050}"/>
          </ac:spMkLst>
        </pc:spChg>
      </pc:sldChg>
      <pc:sldChg chg="modSp mod">
        <pc:chgData name="FERNANDA ROCHA MARTINS" userId="6bb4f3da-919d-418b-bf35-e9efd434f73f" providerId="ADAL" clId="{AA855008-1C9D-4951-8842-4AC298BAF5A8}" dt="2021-03-06T10:39:58.446" v="12267" actId="20577"/>
        <pc:sldMkLst>
          <pc:docMk/>
          <pc:sldMk cId="3472045890" sldId="318"/>
        </pc:sldMkLst>
        <pc:spChg chg="mod">
          <ac:chgData name="FERNANDA ROCHA MARTINS" userId="6bb4f3da-919d-418b-bf35-e9efd434f73f" providerId="ADAL" clId="{AA855008-1C9D-4951-8842-4AC298BAF5A8}" dt="2021-03-06T10:39:58.446" v="12267" actId="20577"/>
          <ac:spMkLst>
            <pc:docMk/>
            <pc:sldMk cId="3472045890" sldId="318"/>
            <ac:spMk id="2" creationId="{2B4303E1-661B-4C48-8276-E1C59C3FB050}"/>
          </ac:spMkLst>
        </pc:spChg>
      </pc:sldChg>
      <pc:sldChg chg="modSp mod">
        <pc:chgData name="FERNANDA ROCHA MARTINS" userId="6bb4f3da-919d-418b-bf35-e9efd434f73f" providerId="ADAL" clId="{AA855008-1C9D-4951-8842-4AC298BAF5A8}" dt="2021-03-06T10:40:15.673" v="12270" actId="255"/>
        <pc:sldMkLst>
          <pc:docMk/>
          <pc:sldMk cId="2375403692" sldId="319"/>
        </pc:sldMkLst>
        <pc:spChg chg="mod">
          <ac:chgData name="FERNANDA ROCHA MARTINS" userId="6bb4f3da-919d-418b-bf35-e9efd434f73f" providerId="ADAL" clId="{AA855008-1C9D-4951-8842-4AC298BAF5A8}" dt="2021-03-06T10:40:15.673" v="12270" actId="255"/>
          <ac:spMkLst>
            <pc:docMk/>
            <pc:sldMk cId="2375403692" sldId="319"/>
            <ac:spMk id="2" creationId="{2B4303E1-661B-4C48-8276-E1C59C3FB050}"/>
          </ac:spMkLst>
        </pc:spChg>
      </pc:sldChg>
      <pc:sldChg chg="modSp mod">
        <pc:chgData name="FERNANDA ROCHA MARTINS" userId="6bb4f3da-919d-418b-bf35-e9efd434f73f" providerId="ADAL" clId="{AA855008-1C9D-4951-8842-4AC298BAF5A8}" dt="2021-03-06T11:05:45.758" v="13580"/>
        <pc:sldMkLst>
          <pc:docMk/>
          <pc:sldMk cId="3331265213" sldId="320"/>
        </pc:sldMkLst>
        <pc:spChg chg="mod">
          <ac:chgData name="FERNANDA ROCHA MARTINS" userId="6bb4f3da-919d-418b-bf35-e9efd434f73f" providerId="ADAL" clId="{AA855008-1C9D-4951-8842-4AC298BAF5A8}" dt="2021-03-06T11:05:45.758" v="13580"/>
          <ac:spMkLst>
            <pc:docMk/>
            <pc:sldMk cId="3331265213" sldId="320"/>
            <ac:spMk id="2" creationId="{2B4303E1-661B-4C48-8276-E1C59C3FB050}"/>
          </ac:spMkLst>
        </pc:spChg>
      </pc:sldChg>
      <pc:sldChg chg="modSp mod">
        <pc:chgData name="FERNANDA ROCHA MARTINS" userId="6bb4f3da-919d-418b-bf35-e9efd434f73f" providerId="ADAL" clId="{AA855008-1C9D-4951-8842-4AC298BAF5A8}" dt="2021-03-06T11:05:58.832" v="13585"/>
        <pc:sldMkLst>
          <pc:docMk/>
          <pc:sldMk cId="1780848287" sldId="321"/>
        </pc:sldMkLst>
        <pc:spChg chg="mod">
          <ac:chgData name="FERNANDA ROCHA MARTINS" userId="6bb4f3da-919d-418b-bf35-e9efd434f73f" providerId="ADAL" clId="{AA855008-1C9D-4951-8842-4AC298BAF5A8}" dt="2021-03-06T11:05:58.832" v="13585"/>
          <ac:spMkLst>
            <pc:docMk/>
            <pc:sldMk cId="1780848287" sldId="321"/>
            <ac:spMk id="2" creationId="{2B4303E1-661B-4C48-8276-E1C59C3FB050}"/>
          </ac:spMkLst>
        </pc:spChg>
      </pc:sldChg>
      <pc:sldChg chg="modSp mod">
        <pc:chgData name="FERNANDA ROCHA MARTINS" userId="6bb4f3da-919d-418b-bf35-e9efd434f73f" providerId="ADAL" clId="{AA855008-1C9D-4951-8842-4AC298BAF5A8}" dt="2021-03-06T11:06:21.548" v="13592" actId="21"/>
        <pc:sldMkLst>
          <pc:docMk/>
          <pc:sldMk cId="4072235126" sldId="322"/>
        </pc:sldMkLst>
        <pc:spChg chg="mod">
          <ac:chgData name="FERNANDA ROCHA MARTINS" userId="6bb4f3da-919d-418b-bf35-e9efd434f73f" providerId="ADAL" clId="{AA855008-1C9D-4951-8842-4AC298BAF5A8}" dt="2021-03-06T11:06:21.548" v="13592" actId="21"/>
          <ac:spMkLst>
            <pc:docMk/>
            <pc:sldMk cId="4072235126" sldId="322"/>
            <ac:spMk id="2" creationId="{2B4303E1-661B-4C48-8276-E1C59C3FB050}"/>
          </ac:spMkLst>
        </pc:spChg>
      </pc:sldChg>
      <pc:sldChg chg="modSp mod">
        <pc:chgData name="FERNANDA ROCHA MARTINS" userId="6bb4f3da-919d-418b-bf35-e9efd434f73f" providerId="ADAL" clId="{AA855008-1C9D-4951-8842-4AC298BAF5A8}" dt="2021-03-06T11:06:32.140" v="13594" actId="20577"/>
        <pc:sldMkLst>
          <pc:docMk/>
          <pc:sldMk cId="2259409389" sldId="323"/>
        </pc:sldMkLst>
        <pc:spChg chg="mod">
          <ac:chgData name="FERNANDA ROCHA MARTINS" userId="6bb4f3da-919d-418b-bf35-e9efd434f73f" providerId="ADAL" clId="{AA855008-1C9D-4951-8842-4AC298BAF5A8}" dt="2021-03-06T11:06:32.140" v="13594" actId="20577"/>
          <ac:spMkLst>
            <pc:docMk/>
            <pc:sldMk cId="2259409389" sldId="323"/>
            <ac:spMk id="2" creationId="{2B4303E1-661B-4C48-8276-E1C59C3FB050}"/>
          </ac:spMkLst>
        </pc:spChg>
      </pc:sldChg>
      <pc:sldChg chg="modSp mod">
        <pc:chgData name="FERNANDA ROCHA MARTINS" userId="6bb4f3da-919d-418b-bf35-e9efd434f73f" providerId="ADAL" clId="{AA855008-1C9D-4951-8842-4AC298BAF5A8}" dt="2021-03-06T11:09:24.885" v="13906" actId="113"/>
        <pc:sldMkLst>
          <pc:docMk/>
          <pc:sldMk cId="222283086" sldId="324"/>
        </pc:sldMkLst>
        <pc:spChg chg="mod">
          <ac:chgData name="FERNANDA ROCHA MARTINS" userId="6bb4f3da-919d-418b-bf35-e9efd434f73f" providerId="ADAL" clId="{AA855008-1C9D-4951-8842-4AC298BAF5A8}" dt="2021-03-06T11:09:24.885" v="13906" actId="113"/>
          <ac:spMkLst>
            <pc:docMk/>
            <pc:sldMk cId="222283086" sldId="324"/>
            <ac:spMk id="2" creationId="{2B4303E1-661B-4C48-8276-E1C59C3FB050}"/>
          </ac:spMkLst>
        </pc:spChg>
      </pc:sldChg>
      <pc:sldChg chg="modSp mod">
        <pc:chgData name="FERNANDA ROCHA MARTINS" userId="6bb4f3da-919d-418b-bf35-e9efd434f73f" providerId="ADAL" clId="{AA855008-1C9D-4951-8842-4AC298BAF5A8}" dt="2021-03-06T11:13:19.473" v="13965" actId="313"/>
        <pc:sldMkLst>
          <pc:docMk/>
          <pc:sldMk cId="3988938041" sldId="325"/>
        </pc:sldMkLst>
        <pc:spChg chg="mod">
          <ac:chgData name="FERNANDA ROCHA MARTINS" userId="6bb4f3da-919d-418b-bf35-e9efd434f73f" providerId="ADAL" clId="{AA855008-1C9D-4951-8842-4AC298BAF5A8}" dt="2021-03-06T11:13:19.473" v="13965" actId="313"/>
          <ac:spMkLst>
            <pc:docMk/>
            <pc:sldMk cId="3988938041" sldId="325"/>
            <ac:spMk id="2" creationId="{2B4303E1-661B-4C48-8276-E1C59C3FB050}"/>
          </ac:spMkLst>
        </pc:spChg>
      </pc:sldChg>
      <pc:sldChg chg="modSp mod">
        <pc:chgData name="FERNANDA ROCHA MARTINS" userId="6bb4f3da-919d-418b-bf35-e9efd434f73f" providerId="ADAL" clId="{AA855008-1C9D-4951-8842-4AC298BAF5A8}" dt="2021-03-06T11:27:12.954" v="15424" actId="2711"/>
        <pc:sldMkLst>
          <pc:docMk/>
          <pc:sldMk cId="972584116" sldId="327"/>
        </pc:sldMkLst>
        <pc:spChg chg="mod">
          <ac:chgData name="FERNANDA ROCHA MARTINS" userId="6bb4f3da-919d-418b-bf35-e9efd434f73f" providerId="ADAL" clId="{AA855008-1C9D-4951-8842-4AC298BAF5A8}" dt="2021-03-06T11:27:12.954" v="15424" actId="2711"/>
          <ac:spMkLst>
            <pc:docMk/>
            <pc:sldMk cId="972584116" sldId="327"/>
            <ac:spMk id="2" creationId="{2B4303E1-661B-4C48-8276-E1C59C3FB050}"/>
          </ac:spMkLst>
        </pc:spChg>
      </pc:sldChg>
      <pc:sldChg chg="modSp mod">
        <pc:chgData name="FERNANDA ROCHA MARTINS" userId="6bb4f3da-919d-418b-bf35-e9efd434f73f" providerId="ADAL" clId="{AA855008-1C9D-4951-8842-4AC298BAF5A8}" dt="2021-03-06T11:33:17.738" v="16391" actId="21"/>
        <pc:sldMkLst>
          <pc:docMk/>
          <pc:sldMk cId="2716220350" sldId="328"/>
        </pc:sldMkLst>
        <pc:spChg chg="mod">
          <ac:chgData name="FERNANDA ROCHA MARTINS" userId="6bb4f3da-919d-418b-bf35-e9efd434f73f" providerId="ADAL" clId="{AA855008-1C9D-4951-8842-4AC298BAF5A8}" dt="2021-03-06T11:33:17.738" v="16391" actId="21"/>
          <ac:spMkLst>
            <pc:docMk/>
            <pc:sldMk cId="2716220350" sldId="328"/>
            <ac:spMk id="2" creationId="{2B4303E1-661B-4C48-8276-E1C59C3FB050}"/>
          </ac:spMkLst>
        </pc:spChg>
      </pc:sldChg>
      <pc:sldChg chg="modSp mod">
        <pc:chgData name="FERNANDA ROCHA MARTINS" userId="6bb4f3da-919d-418b-bf35-e9efd434f73f" providerId="ADAL" clId="{AA855008-1C9D-4951-8842-4AC298BAF5A8}" dt="2021-03-06T11:38:32.568" v="16914" actId="21"/>
        <pc:sldMkLst>
          <pc:docMk/>
          <pc:sldMk cId="1794542057" sldId="329"/>
        </pc:sldMkLst>
        <pc:spChg chg="mod">
          <ac:chgData name="FERNANDA ROCHA MARTINS" userId="6bb4f3da-919d-418b-bf35-e9efd434f73f" providerId="ADAL" clId="{AA855008-1C9D-4951-8842-4AC298BAF5A8}" dt="2021-03-06T11:38:32.568" v="16914" actId="21"/>
          <ac:spMkLst>
            <pc:docMk/>
            <pc:sldMk cId="1794542057" sldId="329"/>
            <ac:spMk id="2" creationId="{2B4303E1-661B-4C48-8276-E1C59C3FB050}"/>
          </ac:spMkLst>
        </pc:spChg>
      </pc:sldChg>
      <pc:sldChg chg="modSp mod">
        <pc:chgData name="FERNANDA ROCHA MARTINS" userId="6bb4f3da-919d-418b-bf35-e9efd434f73f" providerId="ADAL" clId="{AA855008-1C9D-4951-8842-4AC298BAF5A8}" dt="2021-03-06T11:40:23.133" v="17057" actId="20577"/>
        <pc:sldMkLst>
          <pc:docMk/>
          <pc:sldMk cId="2470982659" sldId="330"/>
        </pc:sldMkLst>
        <pc:spChg chg="mod">
          <ac:chgData name="FERNANDA ROCHA MARTINS" userId="6bb4f3da-919d-418b-bf35-e9efd434f73f" providerId="ADAL" clId="{AA855008-1C9D-4951-8842-4AC298BAF5A8}" dt="2021-03-06T11:40:23.133" v="17057" actId="20577"/>
          <ac:spMkLst>
            <pc:docMk/>
            <pc:sldMk cId="2470982659" sldId="330"/>
            <ac:spMk id="2" creationId="{2B4303E1-661B-4C48-8276-E1C59C3FB050}"/>
          </ac:spMkLst>
        </pc:spChg>
      </pc:sldChg>
      <pc:sldChg chg="modSp mod">
        <pc:chgData name="FERNANDA ROCHA MARTINS" userId="6bb4f3da-919d-418b-bf35-e9efd434f73f" providerId="ADAL" clId="{AA855008-1C9D-4951-8842-4AC298BAF5A8}" dt="2021-03-06T11:42:50.956" v="17129" actId="20577"/>
        <pc:sldMkLst>
          <pc:docMk/>
          <pc:sldMk cId="3546627818" sldId="331"/>
        </pc:sldMkLst>
        <pc:spChg chg="mod">
          <ac:chgData name="FERNANDA ROCHA MARTINS" userId="6bb4f3da-919d-418b-bf35-e9efd434f73f" providerId="ADAL" clId="{AA855008-1C9D-4951-8842-4AC298BAF5A8}" dt="2021-03-06T11:42:50.956" v="17129" actId="20577"/>
          <ac:spMkLst>
            <pc:docMk/>
            <pc:sldMk cId="3546627818" sldId="331"/>
            <ac:spMk id="2" creationId="{2B4303E1-661B-4C48-8276-E1C59C3FB050}"/>
          </ac:spMkLst>
        </pc:spChg>
      </pc:sldChg>
      <pc:sldChg chg="modSp mod">
        <pc:chgData name="FERNANDA ROCHA MARTINS" userId="6bb4f3da-919d-418b-bf35-e9efd434f73f" providerId="ADAL" clId="{AA855008-1C9D-4951-8842-4AC298BAF5A8}" dt="2021-03-06T11:44:20.459" v="17196" actId="21"/>
        <pc:sldMkLst>
          <pc:docMk/>
          <pc:sldMk cId="58375936" sldId="332"/>
        </pc:sldMkLst>
        <pc:spChg chg="mod">
          <ac:chgData name="FERNANDA ROCHA MARTINS" userId="6bb4f3da-919d-418b-bf35-e9efd434f73f" providerId="ADAL" clId="{AA855008-1C9D-4951-8842-4AC298BAF5A8}" dt="2021-03-06T11:44:20.459" v="17196" actId="21"/>
          <ac:spMkLst>
            <pc:docMk/>
            <pc:sldMk cId="58375936" sldId="332"/>
            <ac:spMk id="2" creationId="{2B4303E1-661B-4C48-8276-E1C59C3FB050}"/>
          </ac:spMkLst>
        </pc:spChg>
      </pc:sldChg>
      <pc:sldChg chg="addSp delSp modSp mod">
        <pc:chgData name="FERNANDA ROCHA MARTINS" userId="6bb4f3da-919d-418b-bf35-e9efd434f73f" providerId="ADAL" clId="{AA855008-1C9D-4951-8842-4AC298BAF5A8}" dt="2021-03-06T11:45:54.446" v="17229" actId="207"/>
        <pc:sldMkLst>
          <pc:docMk/>
          <pc:sldMk cId="1105498025" sldId="333"/>
        </pc:sldMkLst>
        <pc:spChg chg="mod">
          <ac:chgData name="FERNANDA ROCHA MARTINS" userId="6bb4f3da-919d-418b-bf35-e9efd434f73f" providerId="ADAL" clId="{AA855008-1C9D-4951-8842-4AC298BAF5A8}" dt="2021-03-06T11:45:54.446" v="17229" actId="207"/>
          <ac:spMkLst>
            <pc:docMk/>
            <pc:sldMk cId="1105498025" sldId="333"/>
            <ac:spMk id="2" creationId="{2B4303E1-661B-4C48-8276-E1C59C3FB050}"/>
          </ac:spMkLst>
        </pc:spChg>
        <pc:spChg chg="add del">
          <ac:chgData name="FERNANDA ROCHA MARTINS" userId="6bb4f3da-919d-418b-bf35-e9efd434f73f" providerId="ADAL" clId="{AA855008-1C9D-4951-8842-4AC298BAF5A8}" dt="2021-03-06T11:44:33.843" v="17199"/>
          <ac:spMkLst>
            <pc:docMk/>
            <pc:sldMk cId="1105498025" sldId="333"/>
            <ac:spMk id="3" creationId="{87D1EAF4-DEAC-4337-AAF1-319CAA3240E7}"/>
          </ac:spMkLst>
        </pc:spChg>
      </pc:sldChg>
      <pc:sldChg chg="del">
        <pc:chgData name="FERNANDA ROCHA MARTINS" userId="6bb4f3da-919d-418b-bf35-e9efd434f73f" providerId="ADAL" clId="{AA855008-1C9D-4951-8842-4AC298BAF5A8}" dt="2021-03-06T11:46:00.911" v="17230" actId="47"/>
        <pc:sldMkLst>
          <pc:docMk/>
          <pc:sldMk cId="3042981754" sldId="334"/>
        </pc:sldMkLst>
      </pc:sldChg>
      <pc:sldChg chg="del">
        <pc:chgData name="FERNANDA ROCHA MARTINS" userId="6bb4f3da-919d-418b-bf35-e9efd434f73f" providerId="ADAL" clId="{AA855008-1C9D-4951-8842-4AC298BAF5A8}" dt="2021-03-06T11:46:01.793" v="17231" actId="47"/>
        <pc:sldMkLst>
          <pc:docMk/>
          <pc:sldMk cId="296856744" sldId="335"/>
        </pc:sldMkLst>
      </pc:sldChg>
      <pc:sldChg chg="del">
        <pc:chgData name="FERNANDA ROCHA MARTINS" userId="6bb4f3da-919d-418b-bf35-e9efd434f73f" providerId="ADAL" clId="{AA855008-1C9D-4951-8842-4AC298BAF5A8}" dt="2021-03-06T11:46:02.028" v="17232" actId="47"/>
        <pc:sldMkLst>
          <pc:docMk/>
          <pc:sldMk cId="2034947816" sldId="336"/>
        </pc:sldMkLst>
      </pc:sldChg>
      <pc:sldChg chg="del">
        <pc:chgData name="FERNANDA ROCHA MARTINS" userId="6bb4f3da-919d-418b-bf35-e9efd434f73f" providerId="ADAL" clId="{AA855008-1C9D-4951-8842-4AC298BAF5A8}" dt="2021-03-06T11:46:02.378" v="17234" actId="47"/>
        <pc:sldMkLst>
          <pc:docMk/>
          <pc:sldMk cId="1196284605" sldId="337"/>
        </pc:sldMkLst>
      </pc:sldChg>
      <pc:sldChg chg="del">
        <pc:chgData name="FERNANDA ROCHA MARTINS" userId="6bb4f3da-919d-418b-bf35-e9efd434f73f" providerId="ADAL" clId="{AA855008-1C9D-4951-8842-4AC298BAF5A8}" dt="2021-03-06T11:46:03.194" v="17236" actId="47"/>
        <pc:sldMkLst>
          <pc:docMk/>
          <pc:sldMk cId="3477863917" sldId="338"/>
        </pc:sldMkLst>
      </pc:sldChg>
      <pc:sldChg chg="del">
        <pc:chgData name="FERNANDA ROCHA MARTINS" userId="6bb4f3da-919d-418b-bf35-e9efd434f73f" providerId="ADAL" clId="{AA855008-1C9D-4951-8842-4AC298BAF5A8}" dt="2021-03-06T11:46:03.577" v="17237" actId="47"/>
        <pc:sldMkLst>
          <pc:docMk/>
          <pc:sldMk cId="2851911148" sldId="339"/>
        </pc:sldMkLst>
      </pc:sldChg>
      <pc:sldChg chg="del">
        <pc:chgData name="FERNANDA ROCHA MARTINS" userId="6bb4f3da-919d-418b-bf35-e9efd434f73f" providerId="ADAL" clId="{AA855008-1C9D-4951-8842-4AC298BAF5A8}" dt="2021-03-06T11:46:02.796" v="17235" actId="47"/>
        <pc:sldMkLst>
          <pc:docMk/>
          <pc:sldMk cId="1843274863" sldId="341"/>
        </pc:sldMkLst>
      </pc:sldChg>
      <pc:sldChg chg="del">
        <pc:chgData name="FERNANDA ROCHA MARTINS" userId="6bb4f3da-919d-418b-bf35-e9efd434f73f" providerId="ADAL" clId="{AA855008-1C9D-4951-8842-4AC298BAF5A8}" dt="2021-03-06T11:46:02.227" v="17233" actId="47"/>
        <pc:sldMkLst>
          <pc:docMk/>
          <pc:sldMk cId="2249283503" sldId="342"/>
        </pc:sldMkLst>
      </pc:sldChg>
      <pc:sldChg chg="del">
        <pc:chgData name="FERNANDA ROCHA MARTINS" userId="6bb4f3da-919d-418b-bf35-e9efd434f73f" providerId="ADAL" clId="{AA855008-1C9D-4951-8842-4AC298BAF5A8}" dt="2021-03-06T11:46:04.324" v="17238" actId="47"/>
        <pc:sldMkLst>
          <pc:docMk/>
          <pc:sldMk cId="1247843934" sldId="343"/>
        </pc:sldMkLst>
      </pc:sldChg>
      <pc:sldChg chg="del">
        <pc:chgData name="FERNANDA ROCHA MARTINS" userId="6bb4f3da-919d-418b-bf35-e9efd434f73f" providerId="ADAL" clId="{AA855008-1C9D-4951-8842-4AC298BAF5A8}" dt="2021-03-06T11:46:04.875" v="17239" actId="47"/>
        <pc:sldMkLst>
          <pc:docMk/>
          <pc:sldMk cId="3889907465" sldId="344"/>
        </pc:sldMkLst>
      </pc:sldChg>
      <pc:sldChg chg="del">
        <pc:chgData name="FERNANDA ROCHA MARTINS" userId="6bb4f3da-919d-418b-bf35-e9efd434f73f" providerId="ADAL" clId="{AA855008-1C9D-4951-8842-4AC298BAF5A8}" dt="2021-03-06T11:46:05.409" v="17240" actId="47"/>
        <pc:sldMkLst>
          <pc:docMk/>
          <pc:sldMk cId="3318379336" sldId="345"/>
        </pc:sldMkLst>
      </pc:sldChg>
      <pc:sldChg chg="modSp del mod">
        <pc:chgData name="FERNANDA ROCHA MARTINS" userId="6bb4f3da-919d-418b-bf35-e9efd434f73f" providerId="ADAL" clId="{AA855008-1C9D-4951-8842-4AC298BAF5A8}" dt="2021-03-06T11:46:06.040" v="17241" actId="47"/>
        <pc:sldMkLst>
          <pc:docMk/>
          <pc:sldMk cId="166738707" sldId="346"/>
        </pc:sldMkLst>
        <pc:spChg chg="mod">
          <ac:chgData name="FERNANDA ROCHA MARTINS" userId="6bb4f3da-919d-418b-bf35-e9efd434f73f" providerId="ADAL" clId="{AA855008-1C9D-4951-8842-4AC298BAF5A8}" dt="2021-03-06T11:05:04.534" v="13571" actId="21"/>
          <ac:spMkLst>
            <pc:docMk/>
            <pc:sldMk cId="166738707" sldId="346"/>
            <ac:spMk id="2" creationId="{2B4303E1-661B-4C48-8276-E1C59C3FB050}"/>
          </ac:spMkLst>
        </pc:spChg>
      </pc:sldChg>
      <pc:sldChg chg="modSp mod">
        <pc:chgData name="FERNANDA ROCHA MARTINS" userId="6bb4f3da-919d-418b-bf35-e9efd434f73f" providerId="ADAL" clId="{AA855008-1C9D-4951-8842-4AC298BAF5A8}" dt="2021-03-06T11:04:02.651" v="13568" actId="21"/>
        <pc:sldMkLst>
          <pc:docMk/>
          <pc:sldMk cId="2034372776" sldId="348"/>
        </pc:sldMkLst>
        <pc:spChg chg="mod">
          <ac:chgData name="FERNANDA ROCHA MARTINS" userId="6bb4f3da-919d-418b-bf35-e9efd434f73f" providerId="ADAL" clId="{AA855008-1C9D-4951-8842-4AC298BAF5A8}" dt="2021-03-06T11:04:02.651" v="13568" actId="21"/>
          <ac:spMkLst>
            <pc:docMk/>
            <pc:sldMk cId="2034372776" sldId="348"/>
            <ac:spMk id="2" creationId="{2B4303E1-661B-4C48-8276-E1C59C3FB050}"/>
          </ac:spMkLst>
        </pc:spChg>
      </pc:sldChg>
      <pc:sldChg chg="modSp mod">
        <pc:chgData name="FERNANDA ROCHA MARTINS" userId="6bb4f3da-919d-418b-bf35-e9efd434f73f" providerId="ADAL" clId="{AA855008-1C9D-4951-8842-4AC298BAF5A8}" dt="2021-03-06T10:17:32.098" v="10385" actId="20577"/>
        <pc:sldMkLst>
          <pc:docMk/>
          <pc:sldMk cId="2098722195" sldId="349"/>
        </pc:sldMkLst>
        <pc:spChg chg="mod">
          <ac:chgData name="FERNANDA ROCHA MARTINS" userId="6bb4f3da-919d-418b-bf35-e9efd434f73f" providerId="ADAL" clId="{AA855008-1C9D-4951-8842-4AC298BAF5A8}" dt="2021-03-06T10:17:32.098" v="10385" actId="20577"/>
          <ac:spMkLst>
            <pc:docMk/>
            <pc:sldMk cId="2098722195" sldId="349"/>
            <ac:spMk id="2" creationId="{2B4303E1-661B-4C48-8276-E1C59C3FB050}"/>
          </ac:spMkLst>
        </pc:spChg>
      </pc:sldChg>
      <pc:sldChg chg="modSp mod">
        <pc:chgData name="FERNANDA ROCHA MARTINS" userId="6bb4f3da-919d-418b-bf35-e9efd434f73f" providerId="ADAL" clId="{AA855008-1C9D-4951-8842-4AC298BAF5A8}" dt="2021-03-06T11:20:02.751" v="14657" actId="255"/>
        <pc:sldMkLst>
          <pc:docMk/>
          <pc:sldMk cId="3041737793" sldId="350"/>
        </pc:sldMkLst>
        <pc:spChg chg="mod">
          <ac:chgData name="FERNANDA ROCHA MARTINS" userId="6bb4f3da-919d-418b-bf35-e9efd434f73f" providerId="ADAL" clId="{AA855008-1C9D-4951-8842-4AC298BAF5A8}" dt="2021-03-06T11:20:02.751" v="14657" actId="255"/>
          <ac:spMkLst>
            <pc:docMk/>
            <pc:sldMk cId="3041737793" sldId="350"/>
            <ac:spMk id="2" creationId="{2B4303E1-661B-4C48-8276-E1C59C3FB050}"/>
          </ac:spMkLst>
        </pc:spChg>
      </pc:sldChg>
      <pc:sldChg chg="modSp mod">
        <pc:chgData name="FERNANDA ROCHA MARTINS" userId="6bb4f3da-919d-418b-bf35-e9efd434f73f" providerId="ADAL" clId="{AA855008-1C9D-4951-8842-4AC298BAF5A8}" dt="2021-03-06T10:27:26.375" v="10995" actId="2711"/>
        <pc:sldMkLst>
          <pc:docMk/>
          <pc:sldMk cId="2076087297" sldId="351"/>
        </pc:sldMkLst>
        <pc:spChg chg="mod">
          <ac:chgData name="FERNANDA ROCHA MARTINS" userId="6bb4f3da-919d-418b-bf35-e9efd434f73f" providerId="ADAL" clId="{AA855008-1C9D-4951-8842-4AC298BAF5A8}" dt="2021-03-06T10:27:26.375" v="10995" actId="2711"/>
          <ac:spMkLst>
            <pc:docMk/>
            <pc:sldMk cId="2076087297" sldId="351"/>
            <ac:spMk id="2" creationId="{2B4303E1-661B-4C48-8276-E1C59C3FB050}"/>
          </ac:spMkLst>
        </pc:spChg>
      </pc:sldChg>
      <pc:sldChg chg="modSp add del mod">
        <pc:chgData name="FERNANDA ROCHA MARTINS" userId="6bb4f3da-919d-418b-bf35-e9efd434f73f" providerId="ADAL" clId="{AA855008-1C9D-4951-8842-4AC298BAF5A8}" dt="2021-03-06T11:47:45.890" v="17425" actId="20577"/>
        <pc:sldMkLst>
          <pc:docMk/>
          <pc:sldMk cId="2655572798" sldId="352"/>
        </pc:sldMkLst>
        <pc:spChg chg="mod">
          <ac:chgData name="FERNANDA ROCHA MARTINS" userId="6bb4f3da-919d-418b-bf35-e9efd434f73f" providerId="ADAL" clId="{AA855008-1C9D-4951-8842-4AC298BAF5A8}" dt="2021-03-06T11:47:45.890" v="17425" actId="20577"/>
          <ac:spMkLst>
            <pc:docMk/>
            <pc:sldMk cId="2655572798" sldId="352"/>
            <ac:spMk id="2" creationId="{2B4303E1-661B-4C48-8276-E1C59C3FB050}"/>
          </ac:spMkLst>
        </pc:spChg>
      </pc:sldChg>
      <pc:sldChg chg="modSp add mod">
        <pc:chgData name="FERNANDA ROCHA MARTINS" userId="6bb4f3da-919d-418b-bf35-e9efd434f73f" providerId="ADAL" clId="{AA855008-1C9D-4951-8842-4AC298BAF5A8}" dt="2021-03-06T11:05:32.360" v="13576" actId="5793"/>
        <pc:sldMkLst>
          <pc:docMk/>
          <pc:sldMk cId="2283110515" sldId="353"/>
        </pc:sldMkLst>
        <pc:spChg chg="mod">
          <ac:chgData name="FERNANDA ROCHA MARTINS" userId="6bb4f3da-919d-418b-bf35-e9efd434f73f" providerId="ADAL" clId="{AA855008-1C9D-4951-8842-4AC298BAF5A8}" dt="2021-03-06T11:05:32.360" v="13576" actId="5793"/>
          <ac:spMkLst>
            <pc:docMk/>
            <pc:sldMk cId="2283110515" sldId="353"/>
            <ac:spMk id="2" creationId="{2B4303E1-661B-4C48-8276-E1C59C3FB050}"/>
          </ac:spMkLst>
        </pc:spChg>
      </pc:sldChg>
      <pc:sldChg chg="new del">
        <pc:chgData name="FERNANDA ROCHA MARTINS" userId="6bb4f3da-919d-418b-bf35-e9efd434f73f" providerId="ADAL" clId="{AA855008-1C9D-4951-8842-4AC298BAF5A8}" dt="2021-03-06T10:45:38.260" v="12839" actId="47"/>
        <pc:sldMkLst>
          <pc:docMk/>
          <pc:sldMk cId="4069235902" sldId="353"/>
        </pc:sldMkLst>
      </pc:sldChg>
    </pc:docChg>
  </pc:docChgLst>
  <pc:docChgLst>
    <pc:chgData name="FERNANDA ROCHA MARTINS" userId="6bb4f3da-919d-418b-bf35-e9efd434f73f" providerId="ADAL" clId="{2DBED079-3D39-4BF9-AA0C-3A6099933301}"/>
    <pc:docChg chg="undo custSel addSld delSld modSld">
      <pc:chgData name="FERNANDA ROCHA MARTINS" userId="6bb4f3da-919d-418b-bf35-e9efd434f73f" providerId="ADAL" clId="{2DBED079-3D39-4BF9-AA0C-3A6099933301}" dt="2021-03-20T15:15:50.214" v="142" actId="20577"/>
      <pc:docMkLst>
        <pc:docMk/>
      </pc:docMkLst>
      <pc:sldChg chg="modSp mod">
        <pc:chgData name="FERNANDA ROCHA MARTINS" userId="6bb4f3da-919d-418b-bf35-e9efd434f73f" providerId="ADAL" clId="{2DBED079-3D39-4BF9-AA0C-3A6099933301}" dt="2021-03-20T14:03:53.569" v="9" actId="20577"/>
        <pc:sldMkLst>
          <pc:docMk/>
          <pc:sldMk cId="1555631529" sldId="299"/>
        </pc:sldMkLst>
        <pc:spChg chg="mod">
          <ac:chgData name="FERNANDA ROCHA MARTINS" userId="6bb4f3da-919d-418b-bf35-e9efd434f73f" providerId="ADAL" clId="{2DBED079-3D39-4BF9-AA0C-3A6099933301}" dt="2021-03-20T14:03:53.569" v="9" actId="20577"/>
          <ac:spMkLst>
            <pc:docMk/>
            <pc:sldMk cId="1555631529" sldId="299"/>
            <ac:spMk id="2" creationId="{2B4303E1-661B-4C48-8276-E1C59C3FB050}"/>
          </ac:spMkLst>
        </pc:spChg>
      </pc:sldChg>
      <pc:sldChg chg="modSp mod">
        <pc:chgData name="FERNANDA ROCHA MARTINS" userId="6bb4f3da-919d-418b-bf35-e9efd434f73f" providerId="ADAL" clId="{2DBED079-3D39-4BF9-AA0C-3A6099933301}" dt="2021-03-20T14:05:38.614" v="24" actId="20577"/>
        <pc:sldMkLst>
          <pc:docMk/>
          <pc:sldMk cId="2624473518" sldId="308"/>
        </pc:sldMkLst>
        <pc:spChg chg="mod">
          <ac:chgData name="FERNANDA ROCHA MARTINS" userId="6bb4f3da-919d-418b-bf35-e9efd434f73f" providerId="ADAL" clId="{2DBED079-3D39-4BF9-AA0C-3A6099933301}" dt="2021-03-20T14:05:38.614" v="24" actId="20577"/>
          <ac:spMkLst>
            <pc:docMk/>
            <pc:sldMk cId="2624473518" sldId="308"/>
            <ac:spMk id="2" creationId="{2B4303E1-661B-4C48-8276-E1C59C3FB050}"/>
          </ac:spMkLst>
        </pc:spChg>
      </pc:sldChg>
      <pc:sldChg chg="modSp mod">
        <pc:chgData name="FERNANDA ROCHA MARTINS" userId="6bb4f3da-919d-418b-bf35-e9efd434f73f" providerId="ADAL" clId="{2DBED079-3D39-4BF9-AA0C-3A6099933301}" dt="2021-03-20T14:06:10.737" v="26" actId="20577"/>
        <pc:sldMkLst>
          <pc:docMk/>
          <pc:sldMk cId="2250360099" sldId="309"/>
        </pc:sldMkLst>
        <pc:spChg chg="mod">
          <ac:chgData name="FERNANDA ROCHA MARTINS" userId="6bb4f3da-919d-418b-bf35-e9efd434f73f" providerId="ADAL" clId="{2DBED079-3D39-4BF9-AA0C-3A6099933301}" dt="2021-03-20T14:06:10.737" v="26" actId="20577"/>
          <ac:spMkLst>
            <pc:docMk/>
            <pc:sldMk cId="2250360099" sldId="309"/>
            <ac:spMk id="2" creationId="{2B4303E1-661B-4C48-8276-E1C59C3FB050}"/>
          </ac:spMkLst>
        </pc:spChg>
      </pc:sldChg>
      <pc:sldChg chg="modSp mod">
        <pc:chgData name="FERNANDA ROCHA MARTINS" userId="6bb4f3da-919d-418b-bf35-e9efd434f73f" providerId="ADAL" clId="{2DBED079-3D39-4BF9-AA0C-3A6099933301}" dt="2021-03-20T14:07:13.045" v="31" actId="20577"/>
        <pc:sldMkLst>
          <pc:docMk/>
          <pc:sldMk cId="2274528102" sldId="310"/>
        </pc:sldMkLst>
        <pc:spChg chg="mod">
          <ac:chgData name="FERNANDA ROCHA MARTINS" userId="6bb4f3da-919d-418b-bf35-e9efd434f73f" providerId="ADAL" clId="{2DBED079-3D39-4BF9-AA0C-3A6099933301}" dt="2021-03-20T14:07:13.045" v="31" actId="20577"/>
          <ac:spMkLst>
            <pc:docMk/>
            <pc:sldMk cId="2274528102" sldId="310"/>
            <ac:spMk id="2" creationId="{2B4303E1-661B-4C48-8276-E1C59C3FB050}"/>
          </ac:spMkLst>
        </pc:spChg>
      </pc:sldChg>
      <pc:sldChg chg="modSp mod">
        <pc:chgData name="FERNANDA ROCHA MARTINS" userId="6bb4f3da-919d-418b-bf35-e9efd434f73f" providerId="ADAL" clId="{2DBED079-3D39-4BF9-AA0C-3A6099933301}" dt="2021-03-20T14:07:49.529" v="32" actId="6549"/>
        <pc:sldMkLst>
          <pc:docMk/>
          <pc:sldMk cId="2862205647" sldId="311"/>
        </pc:sldMkLst>
        <pc:spChg chg="mod">
          <ac:chgData name="FERNANDA ROCHA MARTINS" userId="6bb4f3da-919d-418b-bf35-e9efd434f73f" providerId="ADAL" clId="{2DBED079-3D39-4BF9-AA0C-3A6099933301}" dt="2021-03-20T14:07:49.529" v="32" actId="6549"/>
          <ac:spMkLst>
            <pc:docMk/>
            <pc:sldMk cId="2862205647" sldId="311"/>
            <ac:spMk id="2" creationId="{2B4303E1-661B-4C48-8276-E1C59C3FB050}"/>
          </ac:spMkLst>
        </pc:spChg>
      </pc:sldChg>
      <pc:sldChg chg="modSp mod">
        <pc:chgData name="FERNANDA ROCHA MARTINS" userId="6bb4f3da-919d-418b-bf35-e9efd434f73f" providerId="ADAL" clId="{2DBED079-3D39-4BF9-AA0C-3A6099933301}" dt="2021-03-20T14:04:56.508" v="23" actId="20577"/>
        <pc:sldMkLst>
          <pc:docMk/>
          <pc:sldMk cId="1292430832" sldId="313"/>
        </pc:sldMkLst>
        <pc:spChg chg="mod">
          <ac:chgData name="FERNANDA ROCHA MARTINS" userId="6bb4f3da-919d-418b-bf35-e9efd434f73f" providerId="ADAL" clId="{2DBED079-3D39-4BF9-AA0C-3A6099933301}" dt="2021-03-20T14:04:56.508" v="23" actId="20577"/>
          <ac:spMkLst>
            <pc:docMk/>
            <pc:sldMk cId="1292430832" sldId="313"/>
            <ac:spMk id="2" creationId="{2B4303E1-661B-4C48-8276-E1C59C3FB050}"/>
          </ac:spMkLst>
        </pc:spChg>
      </pc:sldChg>
      <pc:sldChg chg="modSp mod">
        <pc:chgData name="FERNANDA ROCHA MARTINS" userId="6bb4f3da-919d-418b-bf35-e9efd434f73f" providerId="ADAL" clId="{2DBED079-3D39-4BF9-AA0C-3A6099933301}" dt="2021-03-20T14:09:30.517" v="39" actId="20577"/>
        <pc:sldMkLst>
          <pc:docMk/>
          <pc:sldMk cId="3669793566" sldId="315"/>
        </pc:sldMkLst>
        <pc:spChg chg="mod">
          <ac:chgData name="FERNANDA ROCHA MARTINS" userId="6bb4f3da-919d-418b-bf35-e9efd434f73f" providerId="ADAL" clId="{2DBED079-3D39-4BF9-AA0C-3A6099933301}" dt="2021-03-20T14:09:30.517" v="39" actId="20577"/>
          <ac:spMkLst>
            <pc:docMk/>
            <pc:sldMk cId="3669793566" sldId="315"/>
            <ac:spMk id="2" creationId="{2B4303E1-661B-4C48-8276-E1C59C3FB050}"/>
          </ac:spMkLst>
        </pc:spChg>
      </pc:sldChg>
      <pc:sldChg chg="modSp mod">
        <pc:chgData name="FERNANDA ROCHA MARTINS" userId="6bb4f3da-919d-418b-bf35-e9efd434f73f" providerId="ADAL" clId="{2DBED079-3D39-4BF9-AA0C-3A6099933301}" dt="2021-03-20T14:10:15.520" v="40" actId="20577"/>
        <pc:sldMkLst>
          <pc:docMk/>
          <pc:sldMk cId="2589644306" sldId="316"/>
        </pc:sldMkLst>
        <pc:spChg chg="mod">
          <ac:chgData name="FERNANDA ROCHA MARTINS" userId="6bb4f3da-919d-418b-bf35-e9efd434f73f" providerId="ADAL" clId="{2DBED079-3D39-4BF9-AA0C-3A6099933301}" dt="2021-03-20T14:10:15.520" v="40" actId="20577"/>
          <ac:spMkLst>
            <pc:docMk/>
            <pc:sldMk cId="2589644306" sldId="316"/>
            <ac:spMk id="2" creationId="{2B4303E1-661B-4C48-8276-E1C59C3FB050}"/>
          </ac:spMkLst>
        </pc:spChg>
      </pc:sldChg>
      <pc:sldChg chg="modSp mod">
        <pc:chgData name="FERNANDA ROCHA MARTINS" userId="6bb4f3da-919d-418b-bf35-e9efd434f73f" providerId="ADAL" clId="{2DBED079-3D39-4BF9-AA0C-3A6099933301}" dt="2021-03-20T14:13:11.920" v="46" actId="6549"/>
        <pc:sldMkLst>
          <pc:docMk/>
          <pc:sldMk cId="1189697270" sldId="317"/>
        </pc:sldMkLst>
        <pc:spChg chg="mod">
          <ac:chgData name="FERNANDA ROCHA MARTINS" userId="6bb4f3da-919d-418b-bf35-e9efd434f73f" providerId="ADAL" clId="{2DBED079-3D39-4BF9-AA0C-3A6099933301}" dt="2021-03-20T14:13:11.920" v="46" actId="6549"/>
          <ac:spMkLst>
            <pc:docMk/>
            <pc:sldMk cId="1189697270" sldId="317"/>
            <ac:spMk id="2" creationId="{2B4303E1-661B-4C48-8276-E1C59C3FB050}"/>
          </ac:spMkLst>
        </pc:spChg>
      </pc:sldChg>
      <pc:sldChg chg="modSp mod">
        <pc:chgData name="FERNANDA ROCHA MARTINS" userId="6bb4f3da-919d-418b-bf35-e9efd434f73f" providerId="ADAL" clId="{2DBED079-3D39-4BF9-AA0C-3A6099933301}" dt="2021-03-20T14:16:09.855" v="50" actId="6549"/>
        <pc:sldMkLst>
          <pc:docMk/>
          <pc:sldMk cId="2375403692" sldId="319"/>
        </pc:sldMkLst>
        <pc:spChg chg="mod">
          <ac:chgData name="FERNANDA ROCHA MARTINS" userId="6bb4f3da-919d-418b-bf35-e9efd434f73f" providerId="ADAL" clId="{2DBED079-3D39-4BF9-AA0C-3A6099933301}" dt="2021-03-20T14:16:09.855" v="50" actId="6549"/>
          <ac:spMkLst>
            <pc:docMk/>
            <pc:sldMk cId="2375403692" sldId="319"/>
            <ac:spMk id="2" creationId="{2B4303E1-661B-4C48-8276-E1C59C3FB050}"/>
          </ac:spMkLst>
        </pc:spChg>
      </pc:sldChg>
      <pc:sldChg chg="modSp mod">
        <pc:chgData name="FERNANDA ROCHA MARTINS" userId="6bb4f3da-919d-418b-bf35-e9efd434f73f" providerId="ADAL" clId="{2DBED079-3D39-4BF9-AA0C-3A6099933301}" dt="2021-03-20T14:19:53" v="68" actId="20577"/>
        <pc:sldMkLst>
          <pc:docMk/>
          <pc:sldMk cId="1780848287" sldId="321"/>
        </pc:sldMkLst>
        <pc:spChg chg="mod">
          <ac:chgData name="FERNANDA ROCHA MARTINS" userId="6bb4f3da-919d-418b-bf35-e9efd434f73f" providerId="ADAL" clId="{2DBED079-3D39-4BF9-AA0C-3A6099933301}" dt="2021-03-20T14:19:53" v="68" actId="20577"/>
          <ac:spMkLst>
            <pc:docMk/>
            <pc:sldMk cId="1780848287" sldId="321"/>
            <ac:spMk id="2" creationId="{2B4303E1-661B-4C48-8276-E1C59C3FB050}"/>
          </ac:spMkLst>
        </pc:spChg>
      </pc:sldChg>
      <pc:sldChg chg="modSp mod">
        <pc:chgData name="FERNANDA ROCHA MARTINS" userId="6bb4f3da-919d-418b-bf35-e9efd434f73f" providerId="ADAL" clId="{2DBED079-3D39-4BF9-AA0C-3A6099933301}" dt="2021-03-20T14:23:14.072" v="75" actId="20577"/>
        <pc:sldMkLst>
          <pc:docMk/>
          <pc:sldMk cId="222283086" sldId="324"/>
        </pc:sldMkLst>
        <pc:spChg chg="mod">
          <ac:chgData name="FERNANDA ROCHA MARTINS" userId="6bb4f3da-919d-418b-bf35-e9efd434f73f" providerId="ADAL" clId="{2DBED079-3D39-4BF9-AA0C-3A6099933301}" dt="2021-03-20T14:23:14.072" v="75" actId="20577"/>
          <ac:spMkLst>
            <pc:docMk/>
            <pc:sldMk cId="222283086" sldId="324"/>
            <ac:spMk id="2" creationId="{2B4303E1-661B-4C48-8276-E1C59C3FB050}"/>
          </ac:spMkLst>
        </pc:spChg>
      </pc:sldChg>
      <pc:sldChg chg="add del">
        <pc:chgData name="FERNANDA ROCHA MARTINS" userId="6bb4f3da-919d-418b-bf35-e9efd434f73f" providerId="ADAL" clId="{2DBED079-3D39-4BF9-AA0C-3A6099933301}" dt="2021-03-20T14:23:22.879" v="76" actId="47"/>
        <pc:sldMkLst>
          <pc:docMk/>
          <pc:sldMk cId="1679054710" sldId="326"/>
        </pc:sldMkLst>
      </pc:sldChg>
      <pc:sldChg chg="modSp mod">
        <pc:chgData name="FERNANDA ROCHA MARTINS" userId="6bb4f3da-919d-418b-bf35-e9efd434f73f" providerId="ADAL" clId="{2DBED079-3D39-4BF9-AA0C-3A6099933301}" dt="2021-03-20T14:24:41.720" v="80" actId="6549"/>
        <pc:sldMkLst>
          <pc:docMk/>
          <pc:sldMk cId="972584116" sldId="327"/>
        </pc:sldMkLst>
        <pc:spChg chg="mod">
          <ac:chgData name="FERNANDA ROCHA MARTINS" userId="6bb4f3da-919d-418b-bf35-e9efd434f73f" providerId="ADAL" clId="{2DBED079-3D39-4BF9-AA0C-3A6099933301}" dt="2021-03-20T14:24:41.720" v="80" actId="6549"/>
          <ac:spMkLst>
            <pc:docMk/>
            <pc:sldMk cId="972584116" sldId="327"/>
            <ac:spMk id="2" creationId="{2B4303E1-661B-4C48-8276-E1C59C3FB050}"/>
          </ac:spMkLst>
        </pc:spChg>
      </pc:sldChg>
      <pc:sldChg chg="modSp mod">
        <pc:chgData name="FERNANDA ROCHA MARTINS" userId="6bb4f3da-919d-418b-bf35-e9efd434f73f" providerId="ADAL" clId="{2DBED079-3D39-4BF9-AA0C-3A6099933301}" dt="2021-03-20T14:25:48.127" v="81" actId="20577"/>
        <pc:sldMkLst>
          <pc:docMk/>
          <pc:sldMk cId="1794542057" sldId="329"/>
        </pc:sldMkLst>
        <pc:spChg chg="mod">
          <ac:chgData name="FERNANDA ROCHA MARTINS" userId="6bb4f3da-919d-418b-bf35-e9efd434f73f" providerId="ADAL" clId="{2DBED079-3D39-4BF9-AA0C-3A6099933301}" dt="2021-03-20T14:25:48.127" v="81" actId="20577"/>
          <ac:spMkLst>
            <pc:docMk/>
            <pc:sldMk cId="1794542057" sldId="329"/>
            <ac:spMk id="2" creationId="{2B4303E1-661B-4C48-8276-E1C59C3FB050}"/>
          </ac:spMkLst>
        </pc:spChg>
      </pc:sldChg>
      <pc:sldChg chg="modSp mod">
        <pc:chgData name="FERNANDA ROCHA MARTINS" userId="6bb4f3da-919d-418b-bf35-e9efd434f73f" providerId="ADAL" clId="{2DBED079-3D39-4BF9-AA0C-3A6099933301}" dt="2021-03-20T15:09:55.369" v="111" actId="113"/>
        <pc:sldMkLst>
          <pc:docMk/>
          <pc:sldMk cId="2470982659" sldId="330"/>
        </pc:sldMkLst>
        <pc:spChg chg="mod">
          <ac:chgData name="FERNANDA ROCHA MARTINS" userId="6bb4f3da-919d-418b-bf35-e9efd434f73f" providerId="ADAL" clId="{2DBED079-3D39-4BF9-AA0C-3A6099933301}" dt="2021-03-20T15:09:55.369" v="111" actId="113"/>
          <ac:spMkLst>
            <pc:docMk/>
            <pc:sldMk cId="2470982659" sldId="330"/>
            <ac:spMk id="2" creationId="{2B4303E1-661B-4C48-8276-E1C59C3FB050}"/>
          </ac:spMkLst>
        </pc:spChg>
      </pc:sldChg>
      <pc:sldChg chg="modSp mod">
        <pc:chgData name="FERNANDA ROCHA MARTINS" userId="6bb4f3da-919d-418b-bf35-e9efd434f73f" providerId="ADAL" clId="{2DBED079-3D39-4BF9-AA0C-3A6099933301}" dt="2021-03-20T15:11:11.173" v="119" actId="20577"/>
        <pc:sldMkLst>
          <pc:docMk/>
          <pc:sldMk cId="3546627818" sldId="331"/>
        </pc:sldMkLst>
        <pc:spChg chg="mod">
          <ac:chgData name="FERNANDA ROCHA MARTINS" userId="6bb4f3da-919d-418b-bf35-e9efd434f73f" providerId="ADAL" clId="{2DBED079-3D39-4BF9-AA0C-3A6099933301}" dt="2021-03-20T15:11:11.173" v="119" actId="20577"/>
          <ac:spMkLst>
            <pc:docMk/>
            <pc:sldMk cId="3546627818" sldId="331"/>
            <ac:spMk id="2" creationId="{2B4303E1-661B-4C48-8276-E1C59C3FB050}"/>
          </ac:spMkLst>
        </pc:spChg>
      </pc:sldChg>
      <pc:sldChg chg="modSp mod">
        <pc:chgData name="FERNANDA ROCHA MARTINS" userId="6bb4f3da-919d-418b-bf35-e9efd434f73f" providerId="ADAL" clId="{2DBED079-3D39-4BF9-AA0C-3A6099933301}" dt="2021-03-20T15:12:39.861" v="134" actId="20577"/>
        <pc:sldMkLst>
          <pc:docMk/>
          <pc:sldMk cId="58375936" sldId="332"/>
        </pc:sldMkLst>
        <pc:spChg chg="mod">
          <ac:chgData name="FERNANDA ROCHA MARTINS" userId="6bb4f3da-919d-418b-bf35-e9efd434f73f" providerId="ADAL" clId="{2DBED079-3D39-4BF9-AA0C-3A6099933301}" dt="2021-03-20T15:12:39.861" v="134" actId="20577"/>
          <ac:spMkLst>
            <pc:docMk/>
            <pc:sldMk cId="58375936" sldId="332"/>
            <ac:spMk id="2" creationId="{2B4303E1-661B-4C48-8276-E1C59C3FB050}"/>
          </ac:spMkLst>
        </pc:spChg>
      </pc:sldChg>
      <pc:sldChg chg="modSp mod">
        <pc:chgData name="FERNANDA ROCHA MARTINS" userId="6bb4f3da-919d-418b-bf35-e9efd434f73f" providerId="ADAL" clId="{2DBED079-3D39-4BF9-AA0C-3A6099933301}" dt="2021-03-20T15:15:50.214" v="142" actId="20577"/>
        <pc:sldMkLst>
          <pc:docMk/>
          <pc:sldMk cId="1105498025" sldId="333"/>
        </pc:sldMkLst>
        <pc:spChg chg="mod">
          <ac:chgData name="FERNANDA ROCHA MARTINS" userId="6bb4f3da-919d-418b-bf35-e9efd434f73f" providerId="ADAL" clId="{2DBED079-3D39-4BF9-AA0C-3A6099933301}" dt="2021-03-20T15:15:50.214" v="142" actId="20577"/>
          <ac:spMkLst>
            <pc:docMk/>
            <pc:sldMk cId="1105498025" sldId="333"/>
            <ac:spMk id="2" creationId="{2B4303E1-661B-4C48-8276-E1C59C3FB050}"/>
          </ac:spMkLst>
        </pc:spChg>
      </pc:sldChg>
      <pc:sldChg chg="modSp mod">
        <pc:chgData name="FERNANDA ROCHA MARTINS" userId="6bb4f3da-919d-418b-bf35-e9efd434f73f" providerId="ADAL" clId="{2DBED079-3D39-4BF9-AA0C-3A6099933301}" dt="2021-03-20T14:18:02.489" v="65" actId="255"/>
        <pc:sldMkLst>
          <pc:docMk/>
          <pc:sldMk cId="2034372776" sldId="348"/>
        </pc:sldMkLst>
        <pc:spChg chg="mod">
          <ac:chgData name="FERNANDA ROCHA MARTINS" userId="6bb4f3da-919d-418b-bf35-e9efd434f73f" providerId="ADAL" clId="{2DBED079-3D39-4BF9-AA0C-3A6099933301}" dt="2021-03-20T14:18:02.489" v="65" actId="255"/>
          <ac:spMkLst>
            <pc:docMk/>
            <pc:sldMk cId="2034372776" sldId="348"/>
            <ac:spMk id="2" creationId="{2B4303E1-661B-4C48-8276-E1C59C3FB050}"/>
          </ac:spMkLst>
        </pc:spChg>
      </pc:sldChg>
      <pc:sldChg chg="modSp mod">
        <pc:chgData name="FERNANDA ROCHA MARTINS" userId="6bb4f3da-919d-418b-bf35-e9efd434f73f" providerId="ADAL" clId="{2DBED079-3D39-4BF9-AA0C-3A6099933301}" dt="2021-03-20T14:23:48.131" v="77" actId="20577"/>
        <pc:sldMkLst>
          <pc:docMk/>
          <pc:sldMk cId="3041737793" sldId="350"/>
        </pc:sldMkLst>
        <pc:spChg chg="mod">
          <ac:chgData name="FERNANDA ROCHA MARTINS" userId="6bb4f3da-919d-418b-bf35-e9efd434f73f" providerId="ADAL" clId="{2DBED079-3D39-4BF9-AA0C-3A6099933301}" dt="2021-03-20T14:23:48.131" v="77" actId="20577"/>
          <ac:spMkLst>
            <pc:docMk/>
            <pc:sldMk cId="3041737793" sldId="350"/>
            <ac:spMk id="2" creationId="{2B4303E1-661B-4C48-8276-E1C59C3FB050}"/>
          </ac:spMkLst>
        </pc:spChg>
      </pc:sldChg>
      <pc:sldChg chg="modSp mod">
        <pc:chgData name="FERNANDA ROCHA MARTINS" userId="6bb4f3da-919d-418b-bf35-e9efd434f73f" providerId="ADAL" clId="{2DBED079-3D39-4BF9-AA0C-3A6099933301}" dt="2021-03-20T14:14:52.693" v="48" actId="20577"/>
        <pc:sldMkLst>
          <pc:docMk/>
          <pc:sldMk cId="2076087297" sldId="351"/>
        </pc:sldMkLst>
        <pc:spChg chg="mod">
          <ac:chgData name="FERNANDA ROCHA MARTINS" userId="6bb4f3da-919d-418b-bf35-e9efd434f73f" providerId="ADAL" clId="{2DBED079-3D39-4BF9-AA0C-3A6099933301}" dt="2021-03-20T14:14:52.693" v="48" actId="20577"/>
          <ac:spMkLst>
            <pc:docMk/>
            <pc:sldMk cId="2076087297" sldId="351"/>
            <ac:spMk id="2" creationId="{2B4303E1-661B-4C48-8276-E1C59C3FB050}"/>
          </ac:spMkLst>
        </pc:spChg>
      </pc:sldChg>
      <pc:sldChg chg="modSp mod">
        <pc:chgData name="FERNANDA ROCHA MARTINS" userId="6bb4f3da-919d-418b-bf35-e9efd434f73f" providerId="ADAL" clId="{2DBED079-3D39-4BF9-AA0C-3A6099933301}" dt="2021-03-20T14:26:18.604" v="84" actId="6549"/>
        <pc:sldMkLst>
          <pc:docMk/>
          <pc:sldMk cId="2655572798" sldId="352"/>
        </pc:sldMkLst>
        <pc:spChg chg="mod">
          <ac:chgData name="FERNANDA ROCHA MARTINS" userId="6bb4f3da-919d-418b-bf35-e9efd434f73f" providerId="ADAL" clId="{2DBED079-3D39-4BF9-AA0C-3A6099933301}" dt="2021-03-20T14:26:18.604" v="84" actId="6549"/>
          <ac:spMkLst>
            <pc:docMk/>
            <pc:sldMk cId="2655572798" sldId="352"/>
            <ac:spMk id="2" creationId="{2B4303E1-661B-4C48-8276-E1C59C3FB05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t-BR"/>
              <a:t>Clique para editar o título Mestre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a:xfrm>
            <a:off x="2416500" y="329307"/>
            <a:ext cx="4973915" cy="309201"/>
          </a:xfrm>
        </p:spPr>
        <p:txBody>
          <a:bodyPr/>
          <a:lstStyle/>
          <a:p>
            <a:endParaRPr lang="pt-BR"/>
          </a:p>
        </p:txBody>
      </p:sp>
      <p:sp>
        <p:nvSpPr>
          <p:cNvPr id="6" name="Slide Number Placeholder 5"/>
          <p:cNvSpPr>
            <a:spLocks noGrp="1"/>
          </p:cNvSpPr>
          <p:nvPr>
            <p:ph type="sldNum" sz="quarter" idx="12"/>
          </p:nvPr>
        </p:nvSpPr>
        <p:spPr>
          <a:xfrm>
            <a:off x="1437664" y="798973"/>
            <a:ext cx="811019" cy="503578"/>
          </a:xfrm>
        </p:spPr>
        <p:txBody>
          <a:bodyPr/>
          <a:lstStyle/>
          <a:p>
            <a:fld id="{EA6C73AE-D621-4B1D-BC2C-402E32B9ADE0}" type="slidenum">
              <a:rPr lang="pt-BR" smtClean="0"/>
              <a:t>‹nº›</a:t>
            </a:fld>
            <a:endParaRPr lang="pt-B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31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172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4013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C96A85-73E7-4553-B2F2-83844B7BB8BE}"/>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02AEE8F3-938E-452B-AE60-28B8C2B45B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8EAF439C-09D4-4E2E-A819-24D56436713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5029A94A-3FD4-4B0F-BD18-89EB93670B8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1458148-947B-47ED-AA33-38A8DFC29422}"/>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501579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5D4C31-2CB2-42B6-9207-FF84E22941F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D680C7D-61F3-46CB-8C7B-C1088884E245}"/>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D6A4428-1AF0-45B9-9E41-3B1A2E38544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A8A51CAD-5A17-42E4-97B1-CA3AA7F30F6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4416CF6-CA92-4350-81C4-AA5353A4489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485717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B57D1-E957-4BC9-A792-ED862CC5007C}"/>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E6027275-9D1A-404E-882F-DCA7454056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5B394A5-6FA8-4872-AD23-D89E1C9F8F6F}"/>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4D662196-4954-4FCA-9F4B-7F7D5B50239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C830119-FCC1-4A88-AE22-BE72AEA99E07}"/>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1506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C72916-0F2E-471E-A9BB-14AD6D3B876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3C3FF81-C8F2-4E7B-8AB6-A05D871AC7A2}"/>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6FE875C9-C267-4BAC-A667-08BBBCE0F73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A806A13-85DF-4897-BFF9-1EE67818C7AA}"/>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48D98D5D-DBCA-4AC0-A245-CDF080A1246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84DDE18-A4CE-4B47-8406-1A1D6F89AB20}"/>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78909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877E5F-24C4-4DCE-BFBC-3E1D31F18765}"/>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29296B4-0A0F-4DB8-945F-FF513CD62C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E9F6569C-6798-43B5-B9EF-7A9715E5A8D0}"/>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CF9EED66-3B2B-4C3C-A309-246ACDE30A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73BF71E2-D2E5-440A-81D1-2A54833E99E1}"/>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17027B3D-CDAC-4C8B-85B6-460641959FE6}"/>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Espaço Reservado para Rodapé 7">
            <a:extLst>
              <a:ext uri="{FF2B5EF4-FFF2-40B4-BE49-F238E27FC236}">
                <a16:creationId xmlns:a16="http://schemas.microsoft.com/office/drawing/2014/main" id="{8E774F60-39FF-4722-AD14-4B36683DCA8B}"/>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0A3702EE-473A-428A-9AB4-CBC1873B8CC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982429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2B3036-ACDA-4358-A228-681777C7BAA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8793E31-2174-4E4F-976D-7CA3A042383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Espaço Reservado para Rodapé 3">
            <a:extLst>
              <a:ext uri="{FF2B5EF4-FFF2-40B4-BE49-F238E27FC236}">
                <a16:creationId xmlns:a16="http://schemas.microsoft.com/office/drawing/2014/main" id="{288381BD-2FC3-41BC-A02F-C3B80F8FC818}"/>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769A2B20-6723-4B1F-A1CE-C733BB409273}"/>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03680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0C1DC3D3-7FB0-4385-B6FF-EE2914D39B94}"/>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Espaço Reservado para Rodapé 2">
            <a:extLst>
              <a:ext uri="{FF2B5EF4-FFF2-40B4-BE49-F238E27FC236}">
                <a16:creationId xmlns:a16="http://schemas.microsoft.com/office/drawing/2014/main" id="{6AF535FB-4159-4464-A3BD-629D2738FE9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AA0EEFC0-494A-46BA-98AB-7BDE3455047E}"/>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284900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AA7FF5-D9DA-4DC2-A86B-59CF5CCED03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A1C51BE-9820-4829-BEAB-961FF88F6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796C0D3-D7CD-4A78-896F-A728B33BC6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8EF29B6-2D33-424F-94B2-E939DA019C1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30F3E47D-94B6-43D5-BC74-FEDCDC223C0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344985F-D64C-472F-99F3-BDEC5152693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3310821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7904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363298-8745-4B4F-B0AA-7AB9ED8D026F}"/>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A9E5A32A-A27F-4D49-8B39-F7DC50D271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FA6BEB9C-5DA8-4470-9EC3-5154D4694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CBA7C275-463A-4CD3-A23A-4723209AB56E}"/>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Espaço Reservado para Rodapé 5">
            <a:extLst>
              <a:ext uri="{FF2B5EF4-FFF2-40B4-BE49-F238E27FC236}">
                <a16:creationId xmlns:a16="http://schemas.microsoft.com/office/drawing/2014/main" id="{E12152A9-F66F-4837-B301-E782C5DA54E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62CFD7E-FD94-4491-B901-281A20DE56D5}"/>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2767744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2798C8-6EDD-4E27-8C88-C1A8B61009D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57FF0077-B23B-4AC6-81A8-9165A1C13EFC}"/>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7BAD14B-A502-4EE3-900E-7A26019F9770}"/>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91A6F02B-62FE-4F20-862B-8DD0A2F0C3B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46882F8-B99A-4ADF-99E6-CF4DD6D4570D}"/>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2494786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5675091-C77A-4995-B411-FC16150AB645}"/>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26E69F0-F06A-42D6-B561-45742256EBBD}"/>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0F9C86-B489-455C-B0E6-0984AC54A6A5}"/>
              </a:ext>
            </a:extLst>
          </p:cNvPr>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86B0D02D-22B1-46BF-BF39-46F214C799B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ACE219F-2256-4B1C-974C-9D78F82496E4}"/>
              </a:ext>
            </a:extLst>
          </p:cNvPr>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413079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t-BR"/>
              <a:t>Clique para editar o título Mestre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F16375A-DD5E-414C-9E19-62A3BCB03E75}" type="datetimeFigureOut">
              <a:rPr lang="pt-BR" smtClean="0"/>
              <a:t>20/03/2021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A6C73AE-D621-4B1D-BC2C-402E32B9ADE0}" type="slidenum">
              <a:rPr lang="pt-BR" smtClean="0"/>
              <a:t>‹nº›</a:t>
            </a:fld>
            <a:endParaRPr lang="pt-B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5289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9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447191" y="2824269"/>
            <a:ext cx="4645152" cy="2644457"/>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6412362" y="2821491"/>
            <a:ext cx="4645152" cy="2637371"/>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F16375A-DD5E-414C-9E19-62A3BCB03E75}" type="datetimeFigureOut">
              <a:rPr lang="pt-BR" smtClean="0"/>
              <a:t>20/03/2021</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A6C73AE-D621-4B1D-BC2C-402E32B9ADE0}" type="slidenum">
              <a:rPr lang="pt-BR" smtClean="0"/>
              <a:t>‹nº›</a:t>
            </a:fld>
            <a:endParaRPr lang="pt-B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6122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F16375A-DD5E-414C-9E19-62A3BCB03E75}" type="datetimeFigureOut">
              <a:rPr lang="pt-BR" smtClean="0"/>
              <a:t>20/03/2021</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A6C73AE-D621-4B1D-BC2C-402E32B9ADE0}" type="slidenum">
              <a:rPr lang="pt-BR" smtClean="0"/>
              <a:t>‹nº›</a:t>
            </a:fld>
            <a:endParaRPr lang="pt-B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257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6375A-DD5E-414C-9E19-62A3BCB03E75}" type="datetimeFigureOut">
              <a:rPr lang="pt-BR" smtClean="0"/>
              <a:t>20/03/2021</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A6C73AE-D621-4B1D-BC2C-402E32B9ADE0}" type="slidenum">
              <a:rPr lang="pt-BR" smtClean="0"/>
              <a:t>‹nº›</a:t>
            </a:fld>
            <a:endParaRPr lang="pt-BR"/>
          </a:p>
        </p:txBody>
      </p:sp>
    </p:spTree>
    <p:extLst>
      <p:ext uri="{BB962C8B-B14F-4D97-AF65-F5344CB8AC3E}">
        <p14:creationId xmlns:p14="http://schemas.microsoft.com/office/powerpoint/2010/main" val="167324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t-BR"/>
              <a:t>Clique para editar o título Mestre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997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F16375A-DD5E-414C-9E19-62A3BCB03E75}" type="datetimeFigureOut">
              <a:rPr lang="pt-BR" smtClean="0"/>
              <a:t>20/03/2021</a:t>
            </a:fld>
            <a:endParaRPr lang="pt-BR"/>
          </a:p>
        </p:txBody>
      </p:sp>
      <p:sp>
        <p:nvSpPr>
          <p:cNvPr id="6" name="Footer Placeholder 5"/>
          <p:cNvSpPr>
            <a:spLocks noGrp="1"/>
          </p:cNvSpPr>
          <p:nvPr>
            <p:ph type="ftr" sz="quarter" idx="11"/>
          </p:nvPr>
        </p:nvSpPr>
        <p:spPr>
          <a:xfrm>
            <a:off x="1447382" y="318640"/>
            <a:ext cx="5541004" cy="320931"/>
          </a:xfrm>
        </p:spPr>
        <p:txBody>
          <a:bodyPr/>
          <a:lstStyle/>
          <a:p>
            <a:endParaRPr lang="pt-BR"/>
          </a:p>
        </p:txBody>
      </p:sp>
      <p:sp>
        <p:nvSpPr>
          <p:cNvPr id="7" name="Slide Number Placeholder 6"/>
          <p:cNvSpPr>
            <a:spLocks noGrp="1"/>
          </p:cNvSpPr>
          <p:nvPr>
            <p:ph type="sldNum" sz="quarter" idx="12"/>
          </p:nvPr>
        </p:nvSpPr>
        <p:spPr/>
        <p:txBody>
          <a:bodyPr/>
          <a:lstStyle/>
          <a:p>
            <a:fld id="{EA6C73AE-D621-4B1D-BC2C-402E32B9ADE0}" type="slidenum">
              <a:rPr lang="pt-BR" smtClean="0"/>
              <a:t>‹nº›</a:t>
            </a:fld>
            <a:endParaRPr lang="pt-B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958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F16375A-DD5E-414C-9E19-62A3BCB03E75}" type="datetimeFigureOut">
              <a:rPr lang="pt-BR" smtClean="0"/>
              <a:t>20/03/2021</a:t>
            </a:fld>
            <a:endParaRPr lang="pt-B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A6C73AE-D621-4B1D-BC2C-402E32B9ADE0}" type="slidenum">
              <a:rPr lang="pt-BR" smtClean="0"/>
              <a:t>‹nº›</a:t>
            </a:fld>
            <a:endParaRPr lang="pt-B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058243"/>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0BF5C84F-1C95-4AF3-AB6A-8BDCDDD94E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34D0D450-E362-422A-9A56-75184B8232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4EA42BB-FA3F-4E54-B0A0-3F51A5D8D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6375A-DD5E-414C-9E19-62A3BCB03E75}" type="datetimeFigureOut">
              <a:rPr lang="pt-BR" smtClean="0"/>
              <a:t>20/03/2021</a:t>
            </a:fld>
            <a:endParaRPr lang="pt-BR"/>
          </a:p>
        </p:txBody>
      </p:sp>
      <p:sp>
        <p:nvSpPr>
          <p:cNvPr id="5" name="Espaço Reservado para Rodapé 4">
            <a:extLst>
              <a:ext uri="{FF2B5EF4-FFF2-40B4-BE49-F238E27FC236}">
                <a16:creationId xmlns:a16="http://schemas.microsoft.com/office/drawing/2014/main" id="{66309BA4-1223-4749-A56C-077C6D8B40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1F470EC-84FC-4F31-813B-AABD850E15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C73AE-D621-4B1D-BC2C-402E32B9ADE0}" type="slidenum">
              <a:rPr lang="pt-BR" smtClean="0"/>
              <a:t>‹nº›</a:t>
            </a:fld>
            <a:endParaRPr lang="pt-BR"/>
          </a:p>
        </p:txBody>
      </p:sp>
    </p:spTree>
    <p:extLst>
      <p:ext uri="{BB962C8B-B14F-4D97-AF65-F5344CB8AC3E}">
        <p14:creationId xmlns:p14="http://schemas.microsoft.com/office/powerpoint/2010/main" val="2313748114"/>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1889090" y="4005941"/>
            <a:ext cx="9083710" cy="1759353"/>
          </a:xfrm>
          <a:prstGeom prst="rect">
            <a:avLst/>
          </a:prstGeom>
        </p:spPr>
        <p:txBody>
          <a:bodyPr vert="horz" lIns="91440" tIns="45720" rIns="91440" bIns="45720" rtlCol="0" anchor="b">
            <a:normAutofit fontScale="85000" lnSpcReduction="20000"/>
          </a:bodyPr>
          <a:lstStyle/>
          <a:p>
            <a:pPr algn="ctr">
              <a:lnSpc>
                <a:spcPct val="90000"/>
              </a:lnSpc>
              <a:spcBef>
                <a:spcPct val="0"/>
              </a:spcBef>
              <a:spcAft>
                <a:spcPts val="600"/>
              </a:spcAft>
            </a:pPr>
            <a:r>
              <a:rPr lang="pt-BR" sz="5400" b="1" dirty="0" err="1">
                <a:effectLst>
                  <a:outerShdw blurRad="38100" dist="38100" dir="2700000" algn="tl">
                    <a:srgbClr val="000000">
                      <a:alpha val="43137"/>
                    </a:srgbClr>
                  </a:outerShdw>
                </a:effectLst>
                <a:latin typeface="Garamond" panose="02020404030301010803" pitchFamily="18" charset="0"/>
              </a:rPr>
              <a:t>Profª</a:t>
            </a:r>
            <a:r>
              <a:rPr lang="pt-BR" sz="5400" b="1" dirty="0">
                <a:effectLst>
                  <a:outerShdw blurRad="38100" dist="38100" dir="2700000" algn="tl">
                    <a:srgbClr val="000000">
                      <a:alpha val="43137"/>
                    </a:srgbClr>
                  </a:outerShdw>
                </a:effectLst>
                <a:latin typeface="Garamond" panose="02020404030301010803" pitchFamily="18" charset="0"/>
              </a:rPr>
              <a:t>. Fernanda Rocha Martins</a:t>
            </a:r>
            <a:br>
              <a:rPr lang="pt-BR" sz="5400" b="1" dirty="0">
                <a:effectLst>
                  <a:outerShdw blurRad="38100" dist="38100" dir="2700000" algn="tl">
                    <a:srgbClr val="000000">
                      <a:alpha val="43137"/>
                    </a:srgbClr>
                  </a:outerShdw>
                </a:effectLst>
                <a:latin typeface="Garamond" panose="02020404030301010803" pitchFamily="18" charset="0"/>
              </a:rPr>
            </a:br>
            <a:r>
              <a:rPr lang="pt-BR" sz="3200" b="1" dirty="0">
                <a:effectLst>
                  <a:outerShdw blurRad="38100" dist="38100" dir="2700000" algn="tl">
                    <a:srgbClr val="000000">
                      <a:alpha val="43137"/>
                    </a:srgbClr>
                  </a:outerShdw>
                </a:effectLst>
                <a:latin typeface="Garamond" panose="02020404030301010803" pitchFamily="18" charset="0"/>
              </a:rPr>
              <a:t>@fequintao</a:t>
            </a:r>
            <a:br>
              <a:rPr lang="pt-BR" sz="3200" b="1" dirty="0">
                <a:effectLst>
                  <a:outerShdw blurRad="38100" dist="38100" dir="2700000" algn="tl">
                    <a:srgbClr val="000000">
                      <a:alpha val="43137"/>
                    </a:srgbClr>
                  </a:outerShdw>
                </a:effectLst>
                <a:latin typeface="Garamond" panose="02020404030301010803" pitchFamily="18" charset="0"/>
              </a:rPr>
            </a:br>
            <a:br>
              <a:rPr lang="pt-BR" sz="3200" b="1" dirty="0">
                <a:effectLst>
                  <a:outerShdw blurRad="38100" dist="38100" dir="2700000" algn="tl">
                    <a:srgbClr val="000000">
                      <a:alpha val="43137"/>
                    </a:srgbClr>
                  </a:outerShdw>
                </a:effectLst>
                <a:latin typeface="Garamond" panose="02020404030301010803" pitchFamily="18" charset="0"/>
              </a:rPr>
            </a:b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4804227" y="609601"/>
            <a:ext cx="1872343" cy="1654628"/>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4655811" y="2793727"/>
            <a:ext cx="2880404" cy="397032"/>
          </a:xfrm>
          <a:prstGeom prst="rect">
            <a:avLst/>
          </a:prstGeom>
        </p:spPr>
        <p:txBody>
          <a:bodyPr wrap="none">
            <a:spAutoFit/>
          </a:bodyPr>
          <a:lstStyle/>
          <a:p>
            <a:pPr algn="ctr">
              <a:lnSpc>
                <a:spcPct val="90000"/>
              </a:lnSpc>
              <a:spcBef>
                <a:spcPct val="0"/>
              </a:spcBef>
              <a:spcAft>
                <a:spcPts val="600"/>
              </a:spcAft>
            </a:pPr>
            <a:r>
              <a:rPr lang="en-US" sz="2200" b="1" dirty="0">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 - </a:t>
            </a:r>
            <a:r>
              <a:rPr lang="en-US" sz="2200" b="1" dirty="0" err="1">
                <a:solidFill>
                  <a:srgbClr val="FFFFFF"/>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Erro</a:t>
            </a:r>
            <a:endParaRPr lang="en-US" sz="22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75318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Quem atua erroneamente acreditando que está diante de uma situação que justifica jurídico-penalmente seu comportamento não pode ser sancionado com a pena cominada aos crimes dolosos (ROXIN).</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sujeito atua dirigindo sua conduta para um resultado permitido juridicamente, mas desconhecendo o erro da situação e definitivamente produzindo um resultado não desejado pelo direito.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Essa também é a posição que sustenta a teoria dos elementos negativos do tipo. Para essa teoria os pressupostos fáticos das causas de justificação, fazem parte do tipo de injusto, o chamado tipo negativo e, portanto, devem ser abrangidas pelo dolo.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Esse sujeito somente pode responder penalmente pela negligência de sua conduta (crime culposo). Isso implica, logicamente, que o erro vencível sobre os pressupostos objetivos de uma causa de justificação somente será punido se a modalidade culposa estiver prevista para o crime em questão, restando completamente impune nos demais casos.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Consequências: </a:t>
            </a:r>
          </a:p>
        </p:txBody>
      </p:sp>
    </p:spTree>
    <p:extLst>
      <p:ext uri="{BB962C8B-B14F-4D97-AF65-F5344CB8AC3E}">
        <p14:creationId xmlns:p14="http://schemas.microsoft.com/office/powerpoint/2010/main" val="2589644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O erro recai sobre os pressupostos fáticos de uma causa de justificação: considera erro de tipo permissivo. Logo, tem os mesmos efeitos do erro de tipo (afasta o dolo e, se evitável, permite a punição por culpa).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O erro recai sobre a existência ou abrangência da causa de justificação: considera erro de proibição (afasta a culpabilidade, se inevitável; se evitável, pode-se reduzir a pena).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Críticas: a teoria limitada traz consequências, tida por alguns, como indesejadas, por exemplo: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Um fato praticado, com erro invencível, afasta o injusto típico, não podendo ser considerado com um fato antijurídico. Nessas circunstâncias a vítima do erro terá de suportá-lo como se se tratasse de um fato lícito, sendo inadmissível a legítima defesa.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Não seria punível a participação de alguém que, mesmo sabendo que o autor principal incorre em erro sobre os pressupostos fáticos de uma causa de justificação, contribui de alguma forma na sua execução. A punibilidade do partícipe é afastada pelo princípio da </a:t>
            </a:r>
            <a:r>
              <a:rPr lang="pt-BR" sz="2000" dirty="0" err="1">
                <a:latin typeface="Times New Roman" panose="02020603050405020304" pitchFamily="18" charset="0"/>
                <a:cs typeface="Times New Roman" panose="02020603050405020304" pitchFamily="18" charset="0"/>
              </a:rPr>
              <a:t>acessoriedade</a:t>
            </a:r>
            <a:r>
              <a:rPr lang="pt-BR" sz="2000" dirty="0">
                <a:latin typeface="Times New Roman" panose="02020603050405020304" pitchFamily="18" charset="0"/>
                <a:cs typeface="Times New Roman" panose="02020603050405020304" pitchFamily="18" charset="0"/>
              </a:rPr>
              <a:t> limitada da participação, que exige</a:t>
            </a:r>
          </a:p>
        </p:txBody>
      </p:sp>
    </p:spTree>
    <p:extLst>
      <p:ext uri="{BB962C8B-B14F-4D97-AF65-F5344CB8AC3E}">
        <p14:creationId xmlns:p14="http://schemas.microsoft.com/office/powerpoint/2010/main" val="1189697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que a ação principal seja típica (afastada pela eliminação do dolo) e antijurídica. </a:t>
            </a:r>
          </a:p>
          <a:p>
            <a:pPr algn="just">
              <a:lnSpc>
                <a:spcPct val="150000"/>
              </a:lnSpc>
            </a:pPr>
            <a:r>
              <a:rPr lang="pt-BR" sz="2000" dirty="0">
                <a:latin typeface="Times New Roman" panose="02020603050405020304" pitchFamily="18" charset="0"/>
                <a:cs typeface="Times New Roman" panose="02020603050405020304" pitchFamily="18" charset="0"/>
              </a:rPr>
              <a:t>c) A tentativa não seria punível, nesses casos, pois sua configuração exige a presença do dolo. Mesmo que o erro fosse vencível, o fato ficaria impune, pois os crimes culposos não admitem tentativa.  </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existe uma explicação – não ‘justificação’ – que no nosso entendimento, a cada dia que passa se torna mais sinistra e manifesta: o tratamento privilegiado da ‘justificação putativa’ vencível é uma cobertura de lenidade e impunidade para agentes do Estado. A grande maioria dos casos de erros vencíveis na forma de ‘</a:t>
            </a:r>
            <a:r>
              <a:rPr lang="pt-BR" sz="2000" dirty="0" err="1">
                <a:latin typeface="Times New Roman" panose="02020603050405020304" pitchFamily="18" charset="0"/>
                <a:cs typeface="Times New Roman" panose="02020603050405020304" pitchFamily="18" charset="0"/>
              </a:rPr>
              <a:t>eximentes</a:t>
            </a:r>
            <a:r>
              <a:rPr lang="pt-BR" sz="2000" dirty="0">
                <a:latin typeface="Times New Roman" panose="02020603050405020304" pitchFamily="18" charset="0"/>
                <a:cs typeface="Times New Roman" panose="02020603050405020304" pitchFamily="18" charset="0"/>
              </a:rPr>
              <a:t>  putativas’ são protagonizadas pelo pessoal armado dos corpos de segurança do Estado quando atuam contra civis, suspeitos ou não. É obvio que, em face do texto legal, devemos respeitar o princípio da legalidade e atenuar a pena, ou prescindir dela, da forma como a lei estabelece, mas conosco fica a dúvida sobre não ser este insuportável privilégio, uma violação de Direitos Humanos, pela insuficiente tutela da vida”</a:t>
            </a:r>
          </a:p>
          <a:p>
            <a:pPr algn="just">
              <a:lnSpc>
                <a:spcPct val="150000"/>
              </a:lnSpc>
            </a:pPr>
            <a:r>
              <a:rPr lang="pt-BR" sz="2000" i="0" dirty="0">
                <a:effectLst/>
                <a:latin typeface="Times New Roman" panose="02020603050405020304" pitchFamily="18" charset="0"/>
                <a:cs typeface="Times New Roman" panose="02020603050405020304" pitchFamily="18" charset="0"/>
              </a:rPr>
              <a:t>(ZAFFARONI, PIERANGELI. 2020. </a:t>
            </a:r>
            <a:r>
              <a:rPr lang="pt-BR" sz="2000" dirty="0">
                <a:latin typeface="Times New Roman" panose="02020603050405020304" pitchFamily="18" charset="0"/>
                <a:cs typeface="Times New Roman" panose="02020603050405020304" pitchFamily="18" charset="0"/>
              </a:rPr>
              <a:t>p</a:t>
            </a:r>
            <a:r>
              <a:rPr lang="pt-BR" sz="2000" i="0" dirty="0">
                <a:effectLst/>
                <a:latin typeface="Times New Roman" panose="02020603050405020304" pitchFamily="18" charset="0"/>
                <a:cs typeface="Times New Roman" panose="02020603050405020304" pitchFamily="18" charset="0"/>
              </a:rPr>
              <a:t>. 569).</a:t>
            </a:r>
          </a:p>
        </p:txBody>
      </p:sp>
    </p:spTree>
    <p:extLst>
      <p:ext uri="{BB962C8B-B14F-4D97-AF65-F5344CB8AC3E}">
        <p14:creationId xmlns:p14="http://schemas.microsoft.com/office/powerpoint/2010/main" val="2098722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5. Erro de tipo: </a:t>
            </a:r>
            <a:r>
              <a:rPr lang="pt-BR" sz="2000" dirty="0">
                <a:latin typeface="Times New Roman" panose="02020603050405020304" pitchFamily="18" charset="0"/>
                <a:cs typeface="Times New Roman" panose="02020603050405020304" pitchFamily="18" charset="0"/>
              </a:rPr>
              <a:t>é o descompasso entre a realidade objetiva (externa) e a representação subjetiva (interna) a respeito de determinado objeto. É a falsa percepção da realidade. Pode ser:</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5.1. Erro de tipo essencial ou erro de tipo incriminador:</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Recai sobre elemento essencial, constitutivo do tipo penal.</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 É a contraface do dolo do tipo, ou seja, é a antítese do elemento intelectual requerido pelo dolo. Em outras palavras, é o desconhecimento dos componentes do tipo. Como já visto, o aspecto cognitivo do dolo implica a consciência atual que ilumina todos os elementos formadores do tipo objetivo. A falta desse conhecimento configura justamente a situação de erro de tipo.</a:t>
            </a:r>
          </a:p>
          <a:p>
            <a:pPr algn="just">
              <a:lnSpc>
                <a:spcPct val="150000"/>
              </a:lnSpc>
            </a:pPr>
            <a:r>
              <a:rPr lang="pt-BR" sz="2000" dirty="0">
                <a:latin typeface="Times New Roman" panose="02020603050405020304" pitchFamily="18" charset="0"/>
                <a:cs typeface="Times New Roman" panose="02020603050405020304" pitchFamily="18" charset="0"/>
              </a:rPr>
              <a:t>Ex.: caçador atira contra arbusto imaginando que há ali um animal. No entanto, atinge uma criança que estava brincando no bosque. Neste caso, há erro quanto ao elemento “alguém”, elementar do crime de homicídio (art. 121 do CP); </a:t>
            </a:r>
          </a:p>
          <a:p>
            <a:pPr algn="just">
              <a:lnSpc>
                <a:spcPct val="150000"/>
              </a:lnSpc>
            </a:pPr>
            <a:endParaRPr lang="pt-BR" sz="2000" b="1" i="0" dirty="0">
              <a:solidFill>
                <a:srgbClr val="0070C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6087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Consequências: Como o dolo deve abranger todos os elementos do tipo, o erro de tipo essencial, seja escusável ou inescusável, afeta o próprio dolo e, por isso, afasta-o. A culpa poderá ou não subsistir, a depender da espécie de erro. Vejamos: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Escusável, invencível, inevitável: O erro não poderia ter sido evitado. Portanto, afasta o dolo e também a culpa. O fato será atípico.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Inescusável, vencível, evitável: É aquele tipo de erro que poderia ter sido evitado pelo agente se tivesse empregado mais diligência. Afasta o dolo, mas não a culpa. No entanto, o agente será punido desde que o crime por ele tipificado comporte a modalidade culposa.</a:t>
            </a:r>
          </a:p>
          <a:p>
            <a:pPr marL="457200" indent="-457200" algn="just">
              <a:lnSpc>
                <a:spcPct val="150000"/>
              </a:lnSpc>
              <a:buAutoNum type="alphaLcParen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0000"/>
                </a:solidFill>
                <a:latin typeface="Times New Roman" panose="02020603050405020304" pitchFamily="18" charset="0"/>
                <a:cs typeface="Times New Roman" panose="02020603050405020304" pitchFamily="18" charset="0"/>
              </a:rPr>
              <a:t>Previsão legal: </a:t>
            </a:r>
            <a:r>
              <a:rPr lang="pt-BR" sz="2000" b="0" i="0" dirty="0">
                <a:solidFill>
                  <a:srgbClr val="000000"/>
                </a:solidFill>
                <a:effectLst/>
                <a:latin typeface="Times New Roman" panose="02020603050405020304" pitchFamily="18" charset="0"/>
                <a:cs typeface="Times New Roman" panose="02020603050405020304" pitchFamily="18" charset="0"/>
              </a:rPr>
              <a:t>Art. 20 - O erro sobre elemento constitutivo do tipo legal de crime exclui o dolo, mas permite a punição por crime culposo, se previsto em lei. </a:t>
            </a: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045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1741834"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marL="342900" indent="-342900" algn="just">
              <a:lnSpc>
                <a:spcPct val="150000"/>
              </a:lnSpc>
              <a:buFontTx/>
              <a:buChar char="-"/>
            </a:pPr>
            <a:endParaRPr lang="pt-BR" sz="1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Embora a lei não mencione, a opinião dominante considera também como erro de tipo essencial o erro que recai sobre circunstâncias que se incorporam ao tipo base. Se o agente desconhece uma agravante, causa de aumento de pena ou qualificadora, não pode responder por ela.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Se mata alguém maior de 60 anos, acreditando ser pessoa mais jovem, não responde pela agravante. </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Agora, se o agente desconhece uma atenuante, causa de diminuição ou privilégio, no entanto, segundo opinião dominante, isso não impede sua aplicação. O fato de o agente ter errado em nada modifica a situação de concreto menor desvalor do resultado. A regra que se extrai de todo o sistema jurídico moderno, e modulado pelo princípio da lesividade, é de que o mero desvalor da conduta, quando desacompanhado de qualquer possibilidade de correspondente desvalor do resultado não autoriza, por si só, a punição. Ex. crime impossível. </a:t>
            </a:r>
            <a:r>
              <a:rPr lang="pt-BR" sz="2000" b="1" dirty="0">
                <a:latin typeface="Times New Roman" panose="02020603050405020304" pitchFamily="18" charset="0"/>
                <a:cs typeface="Times New Roman" panose="02020603050405020304" pitchFamily="18" charset="0"/>
              </a:rPr>
              <a:t>Atenção: </a:t>
            </a:r>
            <a:r>
              <a:rPr lang="pt-BR" sz="2000" dirty="0">
                <a:latin typeface="Times New Roman" panose="02020603050405020304" pitchFamily="18" charset="0"/>
                <a:cs typeface="Times New Roman" panose="02020603050405020304" pitchFamily="18" charset="0"/>
              </a:rPr>
              <a:t>a disciplina do erro sobre a pessoa, por ser exceção a regra, está expressamente descrita na lei (art. 20, §3º do CP).</a:t>
            </a:r>
          </a:p>
          <a:p>
            <a:pPr marL="457200" indent="-457200" algn="just">
              <a:lnSpc>
                <a:spcPct val="150000"/>
              </a:lnSpc>
              <a:buAutoNum type="alphaLcParen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54036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1741834"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115311"/>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5.1.1 Erro determinado por terceiro:</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Problema de concurso de pessoas.</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Para o agente que incorre em erro, aplica-se o caput do artigo 20 (regra de erro sobre tipo essencial).</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artigo apenas determina que aquele induz o agente em erro responderá pelo crime.</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Previsão legal:  </a:t>
            </a:r>
            <a:r>
              <a:rPr lang="pt-BR" sz="2000" b="0" i="0" dirty="0">
                <a:solidFill>
                  <a:srgbClr val="000000"/>
                </a:solidFill>
                <a:effectLst/>
                <a:latin typeface="Times New Roman" panose="02020603050405020304" pitchFamily="18" charset="0"/>
                <a:cs typeface="Times New Roman" panose="02020603050405020304" pitchFamily="18" charset="0"/>
              </a:rPr>
              <a:t> Art. 20. § 2º - Responde pelo crime o terceiro que determina o erro.</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5.2. Erro de tipo acidental: </a:t>
            </a:r>
            <a:r>
              <a:rPr lang="pt-BR" sz="2000" dirty="0">
                <a:latin typeface="Times New Roman" panose="02020603050405020304" pitchFamily="18" charset="0"/>
                <a:cs typeface="Times New Roman" panose="02020603050405020304" pitchFamily="18" charset="0"/>
              </a:rPr>
              <a:t>Recai sobre aspectos irrelevantes para a formação do tipo, ou seja, sobre elemento secundário, acessório do tipo penal.</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4372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1741834"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No erro de tipo acidental, a falsa percepção da realidade não atinge nenhum elemento do tipo, vale dizer, não impede que o agente perceba claramente que está praticando fato típico.</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Consequência: o dolo do tipo permanece intacto, apesar do equívoco em que incorreu o agente. A regra é de que o erro seja irrelevante para a configuração do dolo em relação à figura típica.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5.2.1 Erro na representação do objeto material.</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Erro o objeto: pretendendo furtar uma carteira, leva um celular.</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Erro sobre a pessoa: o agente confunde uma pessoa com outra.</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dirty="0">
                <a:solidFill>
                  <a:srgbClr val="000000"/>
                </a:solidFill>
                <a:effectLst/>
                <a:latin typeface="Times New Roman" panose="02020603050405020304" pitchFamily="18" charset="0"/>
                <a:cs typeface="Times New Roman" panose="02020603050405020304" pitchFamily="18" charset="0"/>
              </a:rPr>
              <a:t>Previsão legal: </a:t>
            </a:r>
            <a:r>
              <a:rPr lang="pt-BR" sz="2000" i="0" dirty="0">
                <a:solidFill>
                  <a:srgbClr val="000000"/>
                </a:solidFill>
                <a:effectLst/>
                <a:latin typeface="Times New Roman" panose="02020603050405020304" pitchFamily="18" charset="0"/>
                <a:cs typeface="Times New Roman" panose="02020603050405020304" pitchFamily="18" charset="0"/>
              </a:rPr>
              <a:t>Art. 20.</a:t>
            </a:r>
            <a:r>
              <a:rPr lang="pt-BR" sz="2000" b="0" i="0" dirty="0">
                <a:solidFill>
                  <a:srgbClr val="000000"/>
                </a:solidFill>
                <a:effectLst/>
                <a:latin typeface="Times New Roman" panose="02020603050405020304" pitchFamily="18" charset="0"/>
                <a:cs typeface="Times New Roman" panose="02020603050405020304" pitchFamily="18" charset="0"/>
              </a:rPr>
              <a:t> § 3</a:t>
            </a:r>
            <a:r>
              <a:rPr lang="pt-BR" sz="2000" b="1" i="0" dirty="0">
                <a:solidFill>
                  <a:srgbClr val="000000"/>
                </a:solidFill>
                <a:effectLst/>
                <a:latin typeface="Times New Roman" panose="02020603050405020304" pitchFamily="18" charset="0"/>
                <a:cs typeface="Times New Roman" panose="02020603050405020304" pitchFamily="18" charset="0"/>
              </a:rPr>
              <a:t>º</a:t>
            </a:r>
            <a:r>
              <a:rPr lang="pt-BR" sz="2000" b="0" i="0" dirty="0">
                <a:solidFill>
                  <a:srgbClr val="000000"/>
                </a:solidFill>
                <a:effectLst/>
                <a:latin typeface="Times New Roman" panose="02020603050405020304" pitchFamily="18" charset="0"/>
                <a:cs typeface="Times New Roman" panose="02020603050405020304" pitchFamily="18" charset="0"/>
              </a:rPr>
              <a:t> - O erro quanto à pessoa contra a qual o crime é praticado não isenta de pena. Não se consideram, neste caso, as condições ou qualidades da vítima, senão as da pessoa contra quem o agente queria praticar o crime.</a:t>
            </a:r>
            <a:endParaRPr lang="pt-BR" sz="2000" b="0" dirty="0">
              <a:solidFill>
                <a:srgbClr val="000000"/>
              </a:solidFill>
              <a:latin typeface="Times New Roman" panose="02020603050405020304" pitchFamily="18" charset="0"/>
              <a:cs typeface="Times New Roman" panose="02020603050405020304" pitchFamily="18" charset="0"/>
            </a:endParaRPr>
          </a:p>
          <a:p>
            <a:pPr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31105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4" y="1244786"/>
            <a:ext cx="11741834" cy="6038641"/>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Exemplo: </a:t>
            </a:r>
            <a:r>
              <a:rPr lang="pt-BR" sz="2000" dirty="0">
                <a:latin typeface="Times New Roman" panose="02020603050405020304" pitchFamily="18" charset="0"/>
                <a:cs typeface="Times New Roman" panose="02020603050405020304" pitchFamily="18" charset="0"/>
              </a:rPr>
              <a:t>Agente dispara contra a vítima que acabara de tocar a campainha, pensando que era seu irmão, seu desafeto. Descobre, então, que era o entregador de pizza. Será punido considerando as condições e qualidades da vítima contra quem queria praticar o crime (chamada vítima virtual – no exemplo, seu irmão), e não da vítima efetiva/real (o entregador de pizza). Logo, no exemplo, incidirá a agravante do art. 61, II, “e”, do CP (crime praticado contra irmão).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Obs. </a:t>
            </a:r>
            <a:r>
              <a:rPr lang="pt-BR" sz="2000" dirty="0">
                <a:latin typeface="Times New Roman" panose="02020603050405020304" pitchFamily="18" charset="0"/>
                <a:cs typeface="Times New Roman" panose="02020603050405020304" pitchFamily="18" charset="0"/>
              </a:rPr>
              <a:t>No erro quanto a pessoa não há erro de execução, que é perfeita. O equívoco do agente é quanto à vítima do crime. </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5.2.2 Erro na execução (aberratio ictus): </a:t>
            </a:r>
            <a:r>
              <a:rPr lang="pt-BR" sz="2000" dirty="0">
                <a:latin typeface="Times New Roman" panose="02020603050405020304" pitchFamily="18" charset="0"/>
                <a:cs typeface="Times New Roman" panose="02020603050405020304" pitchFamily="18" charset="0"/>
              </a:rPr>
              <a:t>Aqui há um desvio no ataque, um erro de pontaria. O agente erra o golpe, enquanto, na hipótese anterior (erro quanto à pessoa), o golpe é perfeito, porém o agente se equivoca quanto à pessoa.</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1265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b="1" dirty="0">
                <a:latin typeface="Times New Roman" panose="02020603050405020304" pitchFamily="18" charset="0"/>
                <a:cs typeface="Times New Roman" panose="02020603050405020304" pitchFamily="18" charset="0"/>
              </a:rPr>
              <a:t>Previsão legal: </a:t>
            </a:r>
            <a:r>
              <a:rPr lang="pt-BR" sz="2000" b="0" i="0" dirty="0">
                <a:solidFill>
                  <a:srgbClr val="000000"/>
                </a:solidFill>
                <a:effectLst/>
                <a:latin typeface="Times New Roman" panose="02020603050405020304" pitchFamily="18" charset="0"/>
                <a:cs typeface="Times New Roman" panose="02020603050405020304" pitchFamily="18" charset="0"/>
              </a:rPr>
              <a:t>Art. 73 - Quando, por acidente ou erro no uso dos meios de execução, o agente, ao invés de atingir a pessoa que pretendia ofender, atinge pessoa diversa, responde como se tivesse praticado o crime contra aquela, atendendo-se ao disposto no § 3º do art. 20 deste Código. No caso de ser também atingida a pessoa que o agente pretendia ofender, aplica-se a regra do art. 70 deste Código.   </a:t>
            </a:r>
            <a:endParaRPr lang="pt-BR" sz="2000" b="1"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Exemplo: </a:t>
            </a:r>
            <a:r>
              <a:rPr lang="pt-BR" sz="2000" dirty="0">
                <a:latin typeface="Times New Roman" panose="02020603050405020304" pitchFamily="18" charset="0"/>
                <a:cs typeface="Times New Roman" panose="02020603050405020304" pitchFamily="18" charset="0"/>
              </a:rPr>
              <a:t>Assaltante ingressa na residência e, tentando matar a vítima, erra o tiro e atinge o seu comparsa. Responderá considerando as condições e qualidades da pessoa contra quem queria praticar o crime (no exemplo, o morador), e não da vítima real (comparsa).</a:t>
            </a:r>
          </a:p>
          <a:p>
            <a:pPr algn="just">
              <a:lnSpc>
                <a:spcPct val="150000"/>
              </a:lnSpc>
            </a:pPr>
            <a:endParaRPr lang="pt-BR" sz="2000" b="1"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Hipóteses:</a:t>
            </a:r>
          </a:p>
          <a:p>
            <a:pPr marL="342900" indent="-342900" algn="just">
              <a:lnSpc>
                <a:spcPct val="150000"/>
              </a:lnSpc>
              <a:buFontTx/>
              <a:buChar char="-"/>
            </a:pPr>
            <a:r>
              <a:rPr lang="pt-BR" sz="2000" b="1" dirty="0">
                <a:latin typeface="Times New Roman" panose="02020603050405020304" pitchFamily="18" charset="0"/>
                <a:cs typeface="Times New Roman" panose="02020603050405020304" pitchFamily="18" charset="0"/>
              </a:rPr>
              <a:t>Aberratio ictus de resultado único: </a:t>
            </a:r>
            <a:r>
              <a:rPr lang="pt-BR" sz="2000" dirty="0">
                <a:latin typeface="Times New Roman" panose="02020603050405020304" pitchFamily="18" charset="0"/>
                <a:cs typeface="Times New Roman" panose="02020603050405020304" pitchFamily="18" charset="0"/>
              </a:rPr>
              <a:t>O agente atinge somente a pessoa diversa da pretendida. Será punido considerando as condições e as qualidades da vítima virtual (conforme exemplo acima).</a:t>
            </a:r>
          </a:p>
          <a:p>
            <a:pPr algn="just">
              <a:lnSpc>
                <a:spcPct val="150000"/>
              </a:lnSpc>
            </a:pPr>
            <a:endParaRPr lang="pt-BR" sz="2000" b="1" i="0" dirty="0">
              <a:solidFill>
                <a:srgbClr val="000000"/>
              </a:solidFill>
              <a:effectLst/>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0848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32" y="328080"/>
            <a:ext cx="2071144"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graphicFrame>
        <p:nvGraphicFramePr>
          <p:cNvPr id="7" name="Tabela 6">
            <a:extLst>
              <a:ext uri="{FF2B5EF4-FFF2-40B4-BE49-F238E27FC236}">
                <a16:creationId xmlns:a16="http://schemas.microsoft.com/office/drawing/2014/main" id="{FDBDFB3A-BC72-457C-B566-3AAD4D6CD049}"/>
              </a:ext>
            </a:extLst>
          </p:cNvPr>
          <p:cNvGraphicFramePr>
            <a:graphicFrameLocks noGrp="1"/>
          </p:cNvGraphicFramePr>
          <p:nvPr>
            <p:extLst>
              <p:ext uri="{D42A27DB-BD31-4B8C-83A1-F6EECF244321}">
                <p14:modId xmlns:p14="http://schemas.microsoft.com/office/powerpoint/2010/main" val="2121749860"/>
              </p:ext>
            </p:extLst>
          </p:nvPr>
        </p:nvGraphicFramePr>
        <p:xfrm>
          <a:off x="1219200" y="2434311"/>
          <a:ext cx="10137912" cy="3099054"/>
        </p:xfrm>
        <a:graphic>
          <a:graphicData uri="http://schemas.openxmlformats.org/drawingml/2006/table">
            <a:tbl>
              <a:tblPr firstRow="1" firstCol="1" bandRow="1">
                <a:tableStyleId>{5C22544A-7EE6-4342-B048-85BDC9FD1C3A}</a:tableStyleId>
              </a:tblPr>
              <a:tblGrid>
                <a:gridCol w="4452730">
                  <a:extLst>
                    <a:ext uri="{9D8B030D-6E8A-4147-A177-3AD203B41FA5}">
                      <a16:colId xmlns:a16="http://schemas.microsoft.com/office/drawing/2014/main" val="518914194"/>
                    </a:ext>
                  </a:extLst>
                </a:gridCol>
                <a:gridCol w="5685182">
                  <a:extLst>
                    <a:ext uri="{9D8B030D-6E8A-4147-A177-3AD203B41FA5}">
                      <a16:colId xmlns:a16="http://schemas.microsoft.com/office/drawing/2014/main" val="2676468255"/>
                    </a:ext>
                  </a:extLst>
                </a:gridCol>
              </a:tblGrid>
              <a:tr h="357319">
                <a:tc>
                  <a:txBody>
                    <a:bodyPr/>
                    <a:lstStyle/>
                    <a:p>
                      <a:pPr marL="457200" indent="-457200" algn="just">
                        <a:lnSpc>
                          <a:spcPct val="150000"/>
                        </a:lnSpc>
                        <a:spcAft>
                          <a:spcPts val="0"/>
                        </a:spcAft>
                      </a:pPr>
                      <a:r>
                        <a:rPr lang="pt-BR" sz="2200">
                          <a:solidFill>
                            <a:schemeClr val="bg1"/>
                          </a:solidFill>
                          <a:effectLst/>
                          <a:latin typeface="Times New Roman" panose="02020603050405020304" pitchFamily="18" charset="0"/>
                          <a:cs typeface="Times New Roman" panose="02020603050405020304" pitchFamily="18" charset="0"/>
                        </a:rPr>
                        <a:t>Certame</a:t>
                      </a:r>
                      <a:endParaRPr lang="pt-BR" sz="220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Cobrança</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189636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1- FUNDEP – DPE/MG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Erro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095720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2- Cespe/Cebraspe – DPE/DF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Erro/ Teoria da culpabilidade</a:t>
                      </a:r>
                    </a:p>
                  </a:txBody>
                  <a:tcPr marL="68580" marR="68580" marT="0" marB="0"/>
                </a:tc>
                <a:extLst>
                  <a:ext uri="{0D108BD9-81ED-4DB2-BD59-A6C34878D82A}">
                    <a16:rowId xmlns:a16="http://schemas.microsoft.com/office/drawing/2014/main" val="3205050547"/>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3- FCC – DPE/SP – 2019</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a:effectLst/>
                          <a:latin typeface="Times New Roman" panose="02020603050405020304" pitchFamily="18" charset="0"/>
                          <a:ea typeface="Calibri" panose="020F0502020204030204" pitchFamily="34" charset="0"/>
                          <a:cs typeface="Times New Roman" panose="02020603050405020304" pitchFamily="18" charset="0"/>
                        </a:rPr>
                        <a:t>Erro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708636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4- FCC – DPE/RS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indent="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Erro</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81730108"/>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cs typeface="Times New Roman" panose="02020603050405020304" pitchFamily="18" charset="0"/>
                        </a:rPr>
                        <a:t>5- FCC – DPE/AM – 2018</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cs typeface="Times New Roman" panose="02020603050405020304" pitchFamily="18" charset="0"/>
                        </a:rPr>
                        <a:t>Erro </a:t>
                      </a:r>
                      <a:endParaRPr lang="pt-BR"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6701345"/>
                  </a:ext>
                </a:extLst>
              </a:tr>
              <a:tr h="357319">
                <a:tc>
                  <a:txBody>
                    <a:bodyPr/>
                    <a:lstStyle/>
                    <a:p>
                      <a:pPr marL="457200" indent="-457200" algn="just">
                        <a:lnSpc>
                          <a:spcPct val="150000"/>
                        </a:lnSpc>
                        <a:spcAft>
                          <a:spcPts val="0"/>
                        </a:spcAft>
                      </a:pPr>
                      <a:r>
                        <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6- </a:t>
                      </a:r>
                      <a:r>
                        <a:rPr lang="pt-BR" sz="2200" b="0" dirty="0">
                          <a:solidFill>
                            <a:schemeClr val="tx1"/>
                          </a:solidFill>
                          <a:effectLst/>
                          <a:latin typeface="Times New Roman" panose="02020603050405020304" pitchFamily="18" charset="0"/>
                          <a:cs typeface="Times New Roman" panose="02020603050405020304" pitchFamily="18" charset="0"/>
                        </a:rPr>
                        <a:t>FCC – DPE/MA – 2015</a:t>
                      </a:r>
                      <a:endParaRPr lang="pt-BR" sz="22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457200" indent="-457200" algn="just">
                        <a:lnSpc>
                          <a:spcPct val="150000"/>
                        </a:lnSpc>
                        <a:spcAft>
                          <a:spcPts val="0"/>
                        </a:spcAft>
                      </a:pPr>
                      <a:r>
                        <a:rPr lang="pt-BR" sz="2200" dirty="0">
                          <a:effectLst/>
                          <a:latin typeface="Times New Roman" panose="02020603050405020304" pitchFamily="18" charset="0"/>
                          <a:ea typeface="Calibri" panose="020F0502020204030204" pitchFamily="34" charset="0"/>
                          <a:cs typeface="Times New Roman" panose="02020603050405020304" pitchFamily="18" charset="0"/>
                        </a:rPr>
                        <a:t>Erro</a:t>
                      </a:r>
                    </a:p>
                  </a:txBody>
                  <a:tcPr marL="68580" marR="68580" marT="0" marB="0"/>
                </a:tc>
                <a:extLst>
                  <a:ext uri="{0D108BD9-81ED-4DB2-BD59-A6C34878D82A}">
                    <a16:rowId xmlns:a16="http://schemas.microsoft.com/office/drawing/2014/main" val="3507904169"/>
                  </a:ext>
                </a:extLst>
              </a:tr>
            </a:tbl>
          </a:graphicData>
        </a:graphic>
      </p:graphicFrame>
    </p:spTree>
    <p:extLst>
      <p:ext uri="{BB962C8B-B14F-4D97-AF65-F5344CB8AC3E}">
        <p14:creationId xmlns:p14="http://schemas.microsoft.com/office/powerpoint/2010/main" val="6132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buFontTx/>
              <a:buChar char="-"/>
            </a:pPr>
            <a:r>
              <a:rPr lang="pt-BR" sz="2000" b="1" dirty="0">
                <a:latin typeface="Times New Roman" panose="02020603050405020304" pitchFamily="18" charset="0"/>
                <a:cs typeface="Times New Roman" panose="02020603050405020304" pitchFamily="18" charset="0"/>
              </a:rPr>
              <a:t>Aberratio ictus com unidade complexa ou resultado duplo: </a:t>
            </a:r>
            <a:r>
              <a:rPr lang="pt-BR" sz="2000" dirty="0">
                <a:latin typeface="Times New Roman" panose="02020603050405020304" pitchFamily="18" charset="0"/>
                <a:cs typeface="Times New Roman" panose="02020603050405020304" pitchFamily="18" charset="0"/>
              </a:rPr>
              <a:t>O agente atinge também a pessoa diversa da pretendida. Será punido considerando o concurso formal de crimes (art. 70 do CP). Ex.: assaltante, tentando matar a vítima, erra o tiro e atinge a vítima e também o seu comparsa.</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5.2.3. Resultado diverso do pretendido (aberratio criminis ou aberratio delicti): </a:t>
            </a:r>
            <a:r>
              <a:rPr lang="pt-BR" sz="2000" dirty="0">
                <a:latin typeface="Times New Roman" panose="02020603050405020304" pitchFamily="18" charset="0"/>
                <a:cs typeface="Times New Roman" panose="02020603050405020304" pitchFamily="18" charset="0"/>
              </a:rPr>
              <a:t>é o erro ou desvio no crime. O agente, por acidente ou erro na execução (portanto espécie de erro na execução), atinge um bem jurídico diverso do pretendido.</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Exemplo: </a:t>
            </a:r>
            <a:r>
              <a:rPr lang="pt-BR" sz="2000" dirty="0">
                <a:latin typeface="Times New Roman" panose="02020603050405020304" pitchFamily="18" charset="0"/>
                <a:cs typeface="Times New Roman" panose="02020603050405020304" pitchFamily="18" charset="0"/>
              </a:rPr>
              <a:t>lança um tijolo para destruir o carro da vítima (dano), mas acaba atingindo uma pessoa (lesão corporal).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Previsão legal: </a:t>
            </a:r>
            <a:r>
              <a:rPr lang="pt-BR" sz="2000" b="0" i="0" dirty="0">
                <a:solidFill>
                  <a:srgbClr val="000000"/>
                </a:solidFill>
                <a:effectLst/>
                <a:latin typeface="Times New Roman" panose="02020603050405020304" pitchFamily="18" charset="0"/>
                <a:cs typeface="Times New Roman" panose="02020603050405020304" pitchFamily="18" charset="0"/>
              </a:rPr>
              <a:t> Art. 74 - Fora dos casos do artigo anterior, quando, por acidente ou erro na execução do crime, </a:t>
            </a: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2351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7885300"/>
          </a:xfrm>
          <a:prstGeom prst="rect">
            <a:avLst/>
          </a:prstGeom>
        </p:spPr>
        <p:txBody>
          <a:bodyPr wrap="square">
            <a:spAutoFit/>
          </a:bodyPr>
          <a:lstStyle/>
          <a:p>
            <a:pPr algn="just">
              <a:lnSpc>
                <a:spcPct val="150000"/>
              </a:lnSpc>
            </a:pPr>
            <a:r>
              <a:rPr lang="pt-BR" sz="2000" b="0" i="0" dirty="0">
                <a:solidFill>
                  <a:srgbClr val="000000"/>
                </a:solidFill>
                <a:effectLst/>
                <a:latin typeface="Times New Roman" panose="02020603050405020304" pitchFamily="18" charset="0"/>
                <a:cs typeface="Times New Roman" panose="02020603050405020304" pitchFamily="18" charset="0"/>
              </a:rPr>
              <a:t>sobrevém resultado diverso do pretendido, o agente responde por culpa, se o fato é previsto como crime culposo; se ocorre também o resultado pretendido, aplica-se a regra do art. 70 deste Código.  </a:t>
            </a:r>
            <a:r>
              <a:rPr lang="pt-BR" sz="2000" b="1" dirty="0">
                <a:latin typeface="Times New Roman" panose="02020603050405020304" pitchFamily="18" charset="0"/>
                <a:cs typeface="Times New Roman" panose="02020603050405020304" pitchFamily="18" charset="0"/>
              </a:rPr>
              <a:t> </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Consequência:</a:t>
            </a:r>
            <a:r>
              <a:rPr lang="pt-BR" sz="2000" dirty="0">
                <a:latin typeface="Times New Roman" panose="02020603050405020304" pitchFamily="18" charset="0"/>
                <a:cs typeface="Times New Roman" panose="02020603050405020304" pitchFamily="18" charset="0"/>
              </a:rPr>
              <a:t> o agente responderá pelo resultado diverso do pretendido, a título de culpa (desde que punível a modalidade culposa). No exemplo, o agente responderia por lesão corporal culposa. Se o agente provocar também o resultado pretendido, responderá pelos dois crimes, em concurso formal.</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5.2.4. Erro sucessivo ou erro sobre o nexo causal (aberratio causae ou dolo geral): </a:t>
            </a:r>
            <a:r>
              <a:rPr lang="pt-BR" sz="2000" dirty="0">
                <a:latin typeface="Times New Roman" panose="02020603050405020304" pitchFamily="18" charset="0"/>
                <a:cs typeface="Times New Roman" panose="02020603050405020304" pitchFamily="18" charset="0"/>
              </a:rPr>
              <a:t>É o erro quanto ao meio de execução do delito.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Exemplo:</a:t>
            </a:r>
            <a:r>
              <a:rPr lang="pt-BR" sz="2000" dirty="0">
                <a:latin typeface="Times New Roman" panose="02020603050405020304" pitchFamily="18" charset="0"/>
                <a:cs typeface="Times New Roman" panose="02020603050405020304" pitchFamily="18" charset="0"/>
              </a:rPr>
              <a:t> Sujeito esgana a vítima. Acreditando, equivocadamente, que ela morreu asfixiada, ateia fogo em seu corpo, provocando a morte por conta das queimaduras.</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9409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Não há previsão legal.</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Consequência: </a:t>
            </a:r>
            <a:r>
              <a:rPr lang="pt-BR" sz="2000" dirty="0">
                <a:latin typeface="Times New Roman" panose="02020603050405020304" pitchFamily="18" charset="0"/>
                <a:cs typeface="Times New Roman" panose="02020603050405020304" pitchFamily="18" charset="0"/>
              </a:rPr>
              <a:t>o agente é punido pelo crime de homicídio consumado.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Obs.  </a:t>
            </a:r>
            <a:r>
              <a:rPr lang="pt-BR" sz="2000" dirty="0">
                <a:latin typeface="Times New Roman" panose="02020603050405020304" pitchFamily="18" charset="0"/>
                <a:cs typeface="Times New Roman" panose="02020603050405020304" pitchFamily="18" charset="0"/>
              </a:rPr>
              <a:t>Nucci: “ O agente pode ter dado um tiro na vítima e, crendo-a morta, atirou-a ao rio, quando ocorre a morte por afogamento. Não se pode qualificar o homicídio por conta de a morte ter decorrido de asfixia, pois o dolo do agente não abrangeu tal circunstância; porém, é um visível homicídio doloso consumado”.</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5.3. Erro de tipo permissivo ou descriminante putativa por erro de tipo:</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O erro sobre os pressupostos fáticos da causa de justificação é considerado erro de tipo, com suas consequências. Logo, adota-se a teoria limitada da culpabilidade. </a:t>
            </a:r>
          </a:p>
        </p:txBody>
      </p:sp>
    </p:spTree>
    <p:extLst>
      <p:ext uri="{BB962C8B-B14F-4D97-AF65-F5344CB8AC3E}">
        <p14:creationId xmlns:p14="http://schemas.microsoft.com/office/powerpoint/2010/main" val="2222830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Teoria limitada da culpabilidade: é a teoria adotada pelo Código Penal, já que a exposição de motivos do Código Penal, de maneira expressa, fez menção à teoria limitada da culpabilidade no item 19:</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marL="360000" algn="just">
              <a:lnSpc>
                <a:spcPct val="150000"/>
              </a:lnSpc>
            </a:pPr>
            <a:r>
              <a:rPr lang="pt-BR" sz="2000" b="0" i="0" dirty="0">
                <a:effectLst/>
                <a:latin typeface="Times New Roman" panose="02020603050405020304" pitchFamily="18" charset="0"/>
                <a:cs typeface="Times New Roman" panose="02020603050405020304" pitchFamily="18" charset="0"/>
              </a:rPr>
              <a:t>“19. Repete o Projeto as normas do Código de 1940, pertinentes às denominadas "descriminantes putativas". Ajusta-se, assim, o Projeto à teoria limitada pela culpabilidade, que distingue o erro incidente sobre os pressupostos fáticos de uma causa de justificação do que incide sobre a norma permissiva. Tal como no Código vigente, admite-se nesta área a figura culposa (artigo 17, § 1º)”.</a:t>
            </a: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Previsão legal: </a:t>
            </a:r>
            <a:r>
              <a:rPr lang="pt-BR" sz="2000" b="0" i="0" dirty="0">
                <a:solidFill>
                  <a:srgbClr val="000000"/>
                </a:solidFill>
                <a:effectLst/>
                <a:latin typeface="Arial" panose="020B0604020202020204" pitchFamily="34" charset="0"/>
              </a:rPr>
              <a:t> </a:t>
            </a:r>
            <a:r>
              <a:rPr lang="pt-BR" sz="2000" b="0" i="0" dirty="0">
                <a:solidFill>
                  <a:srgbClr val="000000"/>
                </a:solidFill>
                <a:effectLst/>
                <a:latin typeface="Times New Roman" panose="02020603050405020304" pitchFamily="18" charset="0"/>
                <a:cs typeface="Times New Roman" panose="02020603050405020304" pitchFamily="18" charset="0"/>
              </a:rPr>
              <a:t>Art. 20. § 1º - É isento de pena quem, por erro plenamente justificado pelas circunstâncias, supõe situação de fato que, se existisse, tornaria a ação legítima. Não há isenção de pena quando o erro deriva de culpa e o fato é punível como crime culposo.</a:t>
            </a:r>
          </a:p>
          <a:p>
            <a:pPr algn="just">
              <a:lnSpc>
                <a:spcPct val="150000"/>
              </a:lnSpc>
            </a:pP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8938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114990"/>
          </a:xfrm>
          <a:prstGeom prst="rect">
            <a:avLst/>
          </a:prstGeom>
        </p:spPr>
        <p:txBody>
          <a:bodyPr wrap="square">
            <a:spAutoFit/>
          </a:bodyPr>
          <a:lstStyle/>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6. Erro de proibição: </a:t>
            </a:r>
            <a:r>
              <a:rPr lang="pt-BR" sz="2000" dirty="0">
                <a:latin typeface="Times New Roman" panose="02020603050405020304" pitchFamily="18" charset="0"/>
                <a:cs typeface="Times New Roman" panose="02020603050405020304" pitchFamily="18" charset="0"/>
              </a:rPr>
              <a:t>é o que incide sobre a ilicitude de um comportamento. O agente supõe, por erro, ser lícita a sua conduta, quando, na realidade, ela é ilícita. O objeto do erro não é, pois, nem a lei, nem o fato, mas a ilicitude, isto é, a contrariedade do fato em relação à lei. O agente supõe permitida uma conduta proibida. O agente faz um juízo equivocado daquilo que lhe é permitido fazer em sociedade.</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Distinção do erro de tipo: </a:t>
            </a:r>
            <a:r>
              <a:rPr lang="pt-BR" sz="2000" dirty="0">
                <a:latin typeface="Times New Roman" panose="02020603050405020304" pitchFamily="18" charset="0"/>
                <a:cs typeface="Times New Roman" panose="02020603050405020304" pitchFamily="18" charset="0"/>
              </a:rPr>
              <a:t>se o sujeito tem cocaína em casa, supondo tratar-se de outra substância, inócua, trata-se de erro de tipo (art. 20); se a tem supondo que o depósito não é proibido, trata-se de erro de proibição (art. 21, CP).</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Previsão legal: </a:t>
            </a:r>
            <a:r>
              <a:rPr lang="pt-BR" sz="2000" b="0" i="0" dirty="0">
                <a:solidFill>
                  <a:srgbClr val="000000"/>
                </a:solidFill>
                <a:effectLst/>
                <a:latin typeface="Times New Roman" panose="02020603050405020304" pitchFamily="18" charset="0"/>
                <a:cs typeface="Times New Roman" panose="02020603050405020304" pitchFamily="18" charset="0"/>
              </a:rPr>
              <a:t>Art. 21 - O desconhecimento da lei é inescusável. O erro sobre a ilicitude do fato, se inevitável, isenta de pena; se evitável, poderá diminuí-la de um sexto a um terço.</a:t>
            </a:r>
            <a:r>
              <a:rPr lang="pt-BR" sz="2000" b="1" dirty="0">
                <a:latin typeface="Times New Roman" panose="02020603050405020304" pitchFamily="18" charset="0"/>
                <a:cs typeface="Times New Roman" panose="02020603050405020304" pitchFamily="18" charset="0"/>
              </a:rPr>
              <a:t> </a:t>
            </a:r>
            <a:r>
              <a:rPr lang="pt-BR" sz="2000" dirty="0">
                <a:latin typeface="Times New Roman" panose="02020603050405020304" pitchFamily="18" charset="0"/>
                <a:cs typeface="Times New Roman" panose="02020603050405020304" pitchFamily="18" charset="0"/>
              </a:rPr>
              <a:t> </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17377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dirty="0"/>
              <a:t>- </a:t>
            </a:r>
            <a:r>
              <a:rPr lang="pt-BR" sz="2000" dirty="0">
                <a:latin typeface="Times New Roman" panose="02020603050405020304" pitchFamily="18" charset="0"/>
                <a:cs typeface="Times New Roman" panose="02020603050405020304" pitchFamily="18" charset="0"/>
              </a:rPr>
              <a:t>Hipóteses/consequências: </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Se o erro for inevitável/escusável: o agente não sabia e não teria condições de saber o caráter ilícito do fato. É causa de exclusão da culpabilidade. E, como não há crime sem culpabilidade, impede a imposição de qualquer pena.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Se o erro for evitável/inescusável: o agente não conhecia o caráter ilícito do fato, mas teria condições de saber. A punição se impõe, sem alterar a natureza do crime, dolosa ou culposa, mas com pena reduzida. Logo, é causa de diminuição de pena de 1/6 a 1/3.</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Pode ser:</a:t>
            </a:r>
          </a:p>
          <a:p>
            <a:pPr algn="just">
              <a:lnSpc>
                <a:spcPct val="150000"/>
              </a:lnSpc>
            </a:pPr>
            <a:r>
              <a:rPr lang="pt-BR" sz="2000" dirty="0">
                <a:latin typeface="Times New Roman" panose="02020603050405020304" pitchFamily="18" charset="0"/>
                <a:cs typeface="Times New Roman" panose="02020603050405020304" pitchFamily="18" charset="0"/>
              </a:rPr>
              <a:t>(I) Erro de proibição direto: o agente engana-se a respeito da norma proibitiva. Portanto o crime que pratica é um crime de ação, comissivo, porque ou desconhece a norma proibitiva, ou a conhece mal. Tanto o erro como a ignorância da norma, para todos os efeitos, é erro.   </a:t>
            </a:r>
          </a:p>
        </p:txBody>
      </p:sp>
    </p:spTree>
    <p:extLst>
      <p:ext uri="{BB962C8B-B14F-4D97-AF65-F5344CB8AC3E}">
        <p14:creationId xmlns:p14="http://schemas.microsoft.com/office/powerpoint/2010/main" val="9725841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 erro de proibição também pode ocorrer nos crimes culposos: nada impede que o agente realize uma conduta criminosa, com infração do dever de cuidado, pensando que a conduta está justificada, seja porque supõe a existência de uma causa de justificação que não existe, seja porque se equivoque sobre seu conteúdo, seu significado ou limites.</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(II) Erro mandamental: ocorre nos crimes omissivos, próprios ou impróprios. O erro recai sobre uma norma mandamental, sobre uma norma imperativa, sobre uma norma que manda fazer, que está implícita evidentemente, nos tipos omissivos. Pode haver erro de mandamento em qualquer crime omissivo, próprio (deixa de prestar socorro porque pensa não ter esse dever) ou impróprio (crime comissivo por omissão), como quando erra sobre o dever de garante.</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(III) Erro de proibição indireto: é também chamado de erro de permissão (</a:t>
            </a:r>
            <a:r>
              <a:rPr lang="pt-BR" sz="2000" dirty="0" err="1">
                <a:latin typeface="Times New Roman" panose="02020603050405020304" pitchFamily="18" charset="0"/>
                <a:cs typeface="Times New Roman" panose="02020603050405020304" pitchFamily="18" charset="0"/>
              </a:rPr>
              <a:t>Jescheck</a:t>
            </a:r>
            <a:r>
              <a:rPr lang="pt-BR" sz="2000" dirty="0">
                <a:latin typeface="Times New Roman" panose="02020603050405020304" pitchFamily="18" charset="0"/>
                <a:cs typeface="Times New Roman" panose="02020603050405020304" pitchFamily="18" charset="0"/>
              </a:rPr>
              <a:t>) não porque o autor não</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62203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038641"/>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creia que o fato seja lícito simplesmente, mas porque desconhece a ilicitude, no caso concreto, em razão da suposição errônea da existência de uma proposição permissiva (causa de justificação). </a:t>
            </a:r>
          </a:p>
          <a:p>
            <a:pPr marL="342900" indent="-342900" algn="just">
              <a:lnSpc>
                <a:spcPct val="150000"/>
              </a:lnSpc>
              <a:buFontTx/>
              <a:buChar char="-"/>
            </a:pPr>
            <a:r>
              <a:rPr lang="pt-BR" sz="2000" i="0" dirty="0">
                <a:effectLst/>
                <a:latin typeface="Times New Roman" panose="02020603050405020304" pitchFamily="18" charset="0"/>
                <a:cs typeface="Times New Roman" panose="02020603050405020304" pitchFamily="18" charset="0"/>
              </a:rPr>
              <a:t>Lembrar das teorias extremada (o erro sobre as descriminantes será sempre erro de proibição) e limitada da culpabilidade (se o erro recair sobre pressupostos fáticos, será erro de tipo; se recair sobre a existência ou limites da causa de justificação, será erro de proibição).</a:t>
            </a: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dirty="0">
                <a:effectLst/>
                <a:latin typeface="Times New Roman" panose="02020603050405020304" pitchFamily="18" charset="0"/>
                <a:cs typeface="Times New Roman" panose="02020603050405020304" pitchFamily="18" charset="0"/>
              </a:rPr>
              <a:t>FCC – DPE/SP – 2019</a:t>
            </a:r>
          </a:p>
          <a:p>
            <a:pPr algn="just">
              <a:lnSpc>
                <a:spcPct val="150000"/>
              </a:lnSpc>
            </a:pPr>
            <a:r>
              <a:rPr lang="pt-BR" sz="2000" b="0" i="0" dirty="0">
                <a:effectLst/>
                <a:latin typeface="Times New Roman" panose="02020603050405020304" pitchFamily="18" charset="0"/>
                <a:cs typeface="Times New Roman" panose="02020603050405020304" pitchFamily="18" charset="0"/>
              </a:rPr>
              <a:t>Daniel, com 18 anos de idade, conhece Rebeca, com 13 anos de idade, em uma festa e a convida para sair. Os dois começam a namorar e, cerca de 6 meses depois, Rebeca decide perder a virgindade com Daniel. O rapaz, mesmo sabendo da idade da jovem e da proibição legal de praticar conjunção carnal ou outro ato libidinoso com menor de 14 anos, ainda que com seu consentimento, mantém relação sexual com Rebeca, acreditando que o fato de namorarem seria uma causa de justificação que tornaria a sua conduta permitida, causa essa que, na</a:t>
            </a:r>
            <a:endParaRPr lang="pt-BR" sz="2000" i="0" dirty="0">
              <a:effectLst/>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4542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verdade, não existe. Ocorre que os pais de Rebeca, ao descobrirem sobre o relacionamento de sua filha com Daniel, comunicaram os fatos à polícia. Daniel é denunciado pelo delito de estupro de vulnerável e a defesa alega que ele agiu em erro. De acordo com a teoria limitada da culpabilidade, Daniel incorreu em erro</a:t>
            </a:r>
            <a:endParaRPr lang="pt-BR" sz="2000" b="1" i="0" dirty="0">
              <a:effectLst/>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De tipo;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Sobre a pessoa;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De proibição direto;</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De proibição indireto; </a:t>
            </a:r>
            <a:r>
              <a:rPr lang="pt-BR" sz="2000" b="1" dirty="0">
                <a:latin typeface="Times New Roman" panose="02020603050405020304" pitchFamily="18" charset="0"/>
                <a:cs typeface="Times New Roman" panose="02020603050405020304" pitchFamily="18" charset="0"/>
              </a:rPr>
              <a:t>correta</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De tipo permissivo.</a:t>
            </a:r>
          </a:p>
          <a:p>
            <a:pPr marL="457200" indent="-457200" algn="just">
              <a:lnSpc>
                <a:spcPct val="150000"/>
              </a:lnSpc>
              <a:buAutoNum type="alphaLcParenR"/>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FCC – DPE/AM – 2018</a:t>
            </a:r>
          </a:p>
          <a:p>
            <a:pPr algn="just">
              <a:lnSpc>
                <a:spcPct val="150000"/>
              </a:lnSpc>
            </a:pPr>
            <a:r>
              <a:rPr lang="pt-BR" sz="2000" b="0" i="0" dirty="0">
                <a:effectLst/>
                <a:latin typeface="Times New Roman" panose="02020603050405020304" pitchFamily="18" charset="0"/>
                <a:cs typeface="Times New Roman" panose="02020603050405020304" pitchFamily="18" charset="0"/>
              </a:rPr>
              <a:t>No Direito Penal brasileiro, o erro:</a:t>
            </a:r>
            <a:endParaRPr lang="pt-BR" sz="2000" b="1" dirty="0">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a:p>
            <a:pPr algn="just">
              <a:lnSpc>
                <a:spcPct val="150000"/>
              </a:lnSpc>
            </a:pPr>
            <a:endParaRPr lang="pt-BR"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09826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192529"/>
          </a:xfrm>
          <a:prstGeom prst="rect">
            <a:avLst/>
          </a:prstGeom>
        </p:spPr>
        <p:txBody>
          <a:bodyPr wrap="square">
            <a:spAutoFit/>
          </a:bodyPr>
          <a:lstStyle/>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sobre os elementos do tipo impede a punição do agente, pois exclui a tipicidade subjetiva em todas as suas formas;</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determinado por terceiro faz com que este responda pelo crime. </a:t>
            </a:r>
            <a:r>
              <a:rPr lang="pt-BR" sz="2000" b="1" i="0" dirty="0">
                <a:effectLst/>
                <a:latin typeface="Times New Roman" panose="02020603050405020304" pitchFamily="18" charset="0"/>
                <a:cs typeface="Times New Roman" panose="02020603050405020304" pitchFamily="18" charset="0"/>
              </a:rPr>
              <a:t>correta</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sobre a pessoa leva em consideração as condições e qualidades da vítima para fins de aplicação da pena.</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de proibição exclui o dolo, tornando a conduta atípica.</a:t>
            </a:r>
            <a:endParaRPr lang="pt-BR" sz="20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sobre a ilicitude do fato isenta o agente de pena quando evitável.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i="0" dirty="0">
                <a:effectLst/>
                <a:latin typeface="Times New Roman" panose="02020603050405020304" pitchFamily="18" charset="0"/>
                <a:cs typeface="Times New Roman" panose="02020603050405020304" pitchFamily="18" charset="0"/>
              </a:rPr>
              <a:t>CESPE – DPE-DF – 2019</a:t>
            </a:r>
          </a:p>
          <a:p>
            <a:pPr algn="just">
              <a:lnSpc>
                <a:spcPct val="150000"/>
              </a:lnSpc>
            </a:pPr>
            <a:endParaRPr lang="pt-BR" sz="2000" b="1" i="0" dirty="0">
              <a:effectLst/>
              <a:latin typeface="Times New Roman" panose="02020603050405020304" pitchFamily="18" charset="0"/>
              <a:cs typeface="Times New Roman" panose="02020603050405020304" pitchFamily="18" charset="0"/>
            </a:endParaRPr>
          </a:p>
          <a:p>
            <a:pPr algn="just">
              <a:lnSpc>
                <a:spcPct val="150000"/>
              </a:lnSpc>
            </a:pPr>
            <a:r>
              <a:rPr lang="pt-BR" sz="2000" dirty="0">
                <a:effectLst/>
                <a:latin typeface="Times New Roman" panose="02020603050405020304" pitchFamily="18" charset="0"/>
                <a:cs typeface="Times New Roman" panose="02020603050405020304" pitchFamily="18" charset="0"/>
              </a:rPr>
              <a:t>Considerando o Código Penal brasileiro, julgue o item a seguir, com relação à aplicação da lei penal, à teoria de delito e ao tratamento conferido ao erro.</a:t>
            </a:r>
          </a:p>
          <a:p>
            <a:br>
              <a:rPr lang="pt-BR" sz="2000" dirty="0">
                <a:effectLst/>
              </a:rPr>
            </a:br>
            <a:endParaRPr lang="pt-BR" sz="2000" b="1" i="0" dirty="0">
              <a:effectLst/>
              <a:latin typeface="Times New Roman" panose="02020603050405020304" pitchFamily="18" charset="0"/>
              <a:cs typeface="Times New Roman" panose="02020603050405020304" pitchFamily="18" charset="0"/>
            </a:endParaRPr>
          </a:p>
          <a:p>
            <a:pPr algn="just">
              <a:lnSpc>
                <a:spcPct val="150000"/>
              </a:lnSpc>
            </a:pPr>
            <a:endParaRPr lang="pt-BR" sz="20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627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5576976"/>
          </a:xfrm>
          <a:prstGeom prst="rect">
            <a:avLst/>
          </a:prstGeom>
        </p:spPr>
        <p:txBody>
          <a:bodyPr wrap="square">
            <a:spAutoFit/>
          </a:bodyPr>
          <a:lstStyle/>
          <a:p>
            <a:pPr algn="ctr">
              <a:lnSpc>
                <a:spcPct val="150000"/>
              </a:lnSpc>
            </a:pPr>
            <a:r>
              <a:rPr lang="pt-BR" sz="2000" b="1" dirty="0">
                <a:solidFill>
                  <a:schemeClr val="accent2">
                    <a:lumMod val="75000"/>
                  </a:schemeClr>
                </a:solidFill>
                <a:latin typeface="Times New Roman" panose="02020603050405020304" pitchFamily="18" charset="0"/>
                <a:cs typeface="Times New Roman" panose="02020603050405020304" pitchFamily="18" charset="0"/>
              </a:rPr>
              <a:t>Teoria do erro</a:t>
            </a:r>
          </a:p>
          <a:p>
            <a:pPr algn="just">
              <a:lnSpc>
                <a:spcPct val="150000"/>
              </a:lnSpc>
              <a:spcBef>
                <a:spcPts val="0"/>
              </a:spcBef>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1. Importância: </a:t>
            </a:r>
            <a:r>
              <a:rPr lang="pt-BR" sz="2000" dirty="0">
                <a:latin typeface="Times New Roman" panose="02020603050405020304" pitchFamily="18" charset="0"/>
                <a:cs typeface="Times New Roman" panose="02020603050405020304" pitchFamily="18" charset="0"/>
              </a:rPr>
              <a:t>A teoria do erro cumpre um papel importantíssimo para o Direito Penal. Implica uma forma de materialização do princípio da culpabilidade. Um indivíduo só responde penalmente se sabe o que faz e, além disso, se sabe que o que faz este proibido pelas normas jurídicos-penais.</a:t>
            </a: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2. Conceito: </a:t>
            </a:r>
            <a:r>
              <a:rPr lang="pt-BR" sz="2000" dirty="0">
                <a:latin typeface="Times New Roman" panose="02020603050405020304" pitchFamily="18" charset="0"/>
                <a:cs typeface="Times New Roman" panose="02020603050405020304" pitchFamily="18" charset="0"/>
              </a:rPr>
              <a:t>erro é aquele que vicia a vontade, causando uma falsa percepção da realidade, e também aquele que vicia o conhecimento da ilicitude. O erro pode incidir sobre os elementos estruturais do delito – erro de tipo – e sobre a ilicitude da ação – erro de proibição.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3. Teorias do dolo: </a:t>
            </a:r>
            <a:r>
              <a:rPr lang="pt-BR" sz="2000" dirty="0">
                <a:latin typeface="Times New Roman" panose="02020603050405020304" pitchFamily="18" charset="0"/>
                <a:cs typeface="Times New Roman" panose="02020603050405020304" pitchFamily="18" charset="0"/>
              </a:rPr>
              <a:t>divide-se em:</a:t>
            </a: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56315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Para a teoria limitada da culpabilidade, o erro de agente que recaia sobre pressupostos fáticos de uma causa de justificação configura erro de tipo permissivo. </a:t>
            </a:r>
            <a:r>
              <a:rPr lang="pt-BR" sz="2000" b="1" i="0" dirty="0">
                <a:effectLst/>
                <a:latin typeface="Times New Roman" panose="02020603050405020304" pitchFamily="18" charset="0"/>
                <a:cs typeface="Times New Roman" panose="02020603050405020304" pitchFamily="18" charset="0"/>
              </a:rPr>
              <a:t>Gabarito certo</a:t>
            </a:r>
            <a:endParaRPr lang="pt-BR" sz="2000" b="0" i="0" dirty="0">
              <a:effectLst/>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 certo</a:t>
            </a:r>
          </a:p>
          <a:p>
            <a:pPr algn="just">
              <a:lnSpc>
                <a:spcPct val="150000"/>
              </a:lnSpc>
            </a:pPr>
            <a:r>
              <a:rPr lang="pt-BR" sz="2000" dirty="0">
                <a:latin typeface="Times New Roman" panose="02020603050405020304" pitchFamily="18" charset="0"/>
                <a:cs typeface="Times New Roman" panose="02020603050405020304" pitchFamily="18" charset="0"/>
              </a:rPr>
              <a:t>(  ) errado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latin typeface="Times New Roman" panose="02020603050405020304" pitchFamily="18" charset="0"/>
                <a:cs typeface="Times New Roman" panose="02020603050405020304" pitchFamily="18" charset="0"/>
              </a:rPr>
              <a:t>FUNDEP – DPE-MG – 2019</a:t>
            </a:r>
          </a:p>
          <a:p>
            <a:pPr algn="just">
              <a:lnSpc>
                <a:spcPct val="150000"/>
              </a:lnSpc>
            </a:pP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Sobre a parte geral do Código Penal, analise as afirmativas a seguir.</a:t>
            </a:r>
          </a:p>
          <a:p>
            <a:pPr algn="just">
              <a:lnSpc>
                <a:spcPct val="150000"/>
              </a:lnSpc>
            </a:pPr>
            <a:r>
              <a:rPr lang="pt-BR" sz="2000" b="0" i="0" dirty="0">
                <a:effectLst/>
                <a:latin typeface="Times New Roman" panose="02020603050405020304" pitchFamily="18" charset="0"/>
                <a:cs typeface="Times New Roman" panose="02020603050405020304" pitchFamily="18" charset="0"/>
              </a:rPr>
              <a:t>I. O excesso culposo nas causas de justificação deriva de erro do agente quanto aos seus limites ou quanto às circunstâncias objetivas do fato concreto.</a:t>
            </a:r>
          </a:p>
          <a:p>
            <a:pPr algn="just">
              <a:lnSpc>
                <a:spcPct val="150000"/>
              </a:lnSpc>
            </a:pPr>
            <a:r>
              <a:rPr lang="pt-BR" sz="2000" b="0" i="0" dirty="0">
                <a:effectLst/>
                <a:latin typeface="Times New Roman" panose="02020603050405020304" pitchFamily="18" charset="0"/>
                <a:cs typeface="Times New Roman" panose="02020603050405020304" pitchFamily="18" charset="0"/>
              </a:rPr>
              <a:t>II. A desistência voluntária pode se materializar tanto em hipóteses de tentativa perfeita quanto em casos de</a:t>
            </a:r>
            <a:endParaRPr lang="pt-BR" sz="2000" dirty="0">
              <a:solidFill>
                <a:srgbClr val="000000"/>
              </a:solidFill>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759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algn="just">
              <a:lnSpc>
                <a:spcPct val="150000"/>
              </a:lnSpc>
            </a:pPr>
            <a:r>
              <a:rPr lang="pt-BR" sz="2000" b="0" i="0" dirty="0">
                <a:effectLst/>
                <a:latin typeface="Times New Roman" panose="02020603050405020304" pitchFamily="18" charset="0"/>
                <a:cs typeface="Times New Roman" panose="02020603050405020304" pitchFamily="18" charset="0"/>
              </a:rPr>
              <a:t>tentativa imperfeita.</a:t>
            </a:r>
            <a:endParaRPr lang="pt-BR" sz="2000" b="1" dirty="0">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III. Descriminantes putativas ocorrem quando o agente supõe que está agindo licitamente, imaginando que se encontra presente uma das causas excludentes de ilicitude previstas em lei.</a:t>
            </a:r>
          </a:p>
          <a:p>
            <a:pPr algn="just">
              <a:lnSpc>
                <a:spcPct val="150000"/>
              </a:lnSpc>
            </a:pPr>
            <a:r>
              <a:rPr lang="pt-BR" sz="2000" b="0" i="0" dirty="0">
                <a:effectLst/>
                <a:latin typeface="Times New Roman" panose="02020603050405020304" pitchFamily="18" charset="0"/>
                <a:cs typeface="Times New Roman" panose="02020603050405020304" pitchFamily="18" charset="0"/>
              </a:rPr>
              <a:t>IV. A regra da incomunicabilidade das circunstâncias (art. 30 do Código Penal), promove a extensão da culpabilidade com base em ficção legal de qualidades pessoais.</a:t>
            </a: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0" i="0" dirty="0">
                <a:effectLst/>
                <a:latin typeface="Times New Roman" panose="02020603050405020304" pitchFamily="18" charset="0"/>
                <a:cs typeface="Times New Roman" panose="02020603050405020304" pitchFamily="18" charset="0"/>
              </a:rPr>
              <a:t>V. Na hipótese de </a:t>
            </a:r>
            <a:r>
              <a:rPr lang="pt-BR" sz="2000" b="0" i="1" dirty="0">
                <a:effectLst/>
                <a:latin typeface="Times New Roman" panose="02020603050405020304" pitchFamily="18" charset="0"/>
                <a:cs typeface="Times New Roman" panose="02020603050405020304" pitchFamily="18" charset="0"/>
              </a:rPr>
              <a:t>aberratio ictus</a:t>
            </a:r>
            <a:r>
              <a:rPr lang="pt-BR" sz="2000" b="0" i="0" dirty="0">
                <a:effectLst/>
                <a:latin typeface="Times New Roman" panose="02020603050405020304" pitchFamily="18" charset="0"/>
                <a:cs typeface="Times New Roman" panose="02020603050405020304" pitchFamily="18" charset="0"/>
              </a:rPr>
              <a:t> com unidade complexa, deve ser utilizado, na aplicação da sanção penal, o mesmo tratamento do concurso formal impróprio.</a:t>
            </a:r>
          </a:p>
          <a:p>
            <a:pPr algn="just">
              <a:lnSpc>
                <a:spcPct val="150000"/>
              </a:lnSpc>
            </a:pPr>
            <a:r>
              <a:rPr lang="pt-BR" sz="2000" b="0" i="0" dirty="0">
                <a:effectLst/>
                <a:latin typeface="Times New Roman" panose="02020603050405020304" pitchFamily="18" charset="0"/>
                <a:cs typeface="Times New Roman" panose="02020603050405020304" pitchFamily="18" charset="0"/>
              </a:rPr>
              <a:t>Está correto o que se afirma em:</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I, II e IV, apenas.</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I e III, apenas. </a:t>
            </a:r>
            <a:r>
              <a:rPr lang="pt-BR" sz="2000" b="1" i="0" dirty="0">
                <a:effectLst/>
                <a:latin typeface="Times New Roman" panose="02020603050405020304" pitchFamily="18" charset="0"/>
                <a:cs typeface="Times New Roman" panose="02020603050405020304" pitchFamily="18" charset="0"/>
              </a:rPr>
              <a:t>correta</a:t>
            </a:r>
            <a:endParaRPr lang="pt-BR" sz="2000" b="0" i="0" dirty="0">
              <a:effectLst/>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II, III e V, apenas.</a:t>
            </a:r>
          </a:p>
          <a:p>
            <a:pPr marL="457200" indent="-457200" algn="just">
              <a:lnSpc>
                <a:spcPct val="150000"/>
              </a:lnSpc>
              <a:buAutoNum type="alphaLcParenR"/>
            </a:pPr>
            <a:r>
              <a:rPr lang="pt-BR" sz="2000" b="0" i="0" dirty="0">
                <a:effectLst/>
                <a:latin typeface="Times New Roman" panose="02020603050405020304" pitchFamily="18" charset="0"/>
                <a:cs typeface="Times New Roman" panose="02020603050405020304" pitchFamily="18" charset="0"/>
              </a:rPr>
              <a:t>III e IV, apenas.</a:t>
            </a:r>
            <a:endParaRPr lang="pt-B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5498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961970"/>
          </a:xfrm>
          <a:prstGeom prst="rect">
            <a:avLst/>
          </a:prstGeom>
        </p:spPr>
        <p:txBody>
          <a:bodyPr wrap="square">
            <a:spAutoFit/>
          </a:bodyPr>
          <a:lstStyle/>
          <a:p>
            <a:pPr algn="ctr">
              <a:lnSpc>
                <a:spcPct val="150000"/>
              </a:lnSpc>
            </a:pPr>
            <a:r>
              <a:rPr lang="pt-BR" sz="2000" b="1" dirty="0">
                <a:latin typeface="Times New Roman" panose="02020603050405020304" pitchFamily="18" charset="0"/>
                <a:cs typeface="Times New Roman" panose="02020603050405020304" pitchFamily="18" charset="0"/>
              </a:rPr>
              <a:t>Referências bibliográficas</a:t>
            </a:r>
          </a:p>
          <a:p>
            <a:pPr algn="ctr">
              <a:lnSpc>
                <a:spcPct val="150000"/>
              </a:lnSpc>
            </a:pPr>
            <a:endParaRPr lang="pt-BR" sz="2000" b="1"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OLIVE, Juan Carlos Ferré. NUÑEZ PAZ. Miguel </a:t>
            </a:r>
            <a:r>
              <a:rPr lang="pt-BR" sz="2000" dirty="0" err="1">
                <a:latin typeface="Times New Roman" panose="02020603050405020304" pitchFamily="18" charset="0"/>
                <a:cs typeface="Times New Roman" panose="02020603050405020304" pitchFamily="18" charset="0"/>
              </a:rPr>
              <a:t>Ángel</a:t>
            </a:r>
            <a:r>
              <a:rPr lang="pt-BR" sz="2000" dirty="0">
                <a:latin typeface="Times New Roman" panose="02020603050405020304" pitchFamily="18" charset="0"/>
                <a:cs typeface="Times New Roman" panose="02020603050405020304" pitchFamily="18" charset="0"/>
              </a:rPr>
              <a:t>. OLIVEIRA. William Terra de. BRITO, Alexis Couto de.</a:t>
            </a:r>
            <a:r>
              <a:rPr lang="pt-BR" sz="2000" b="1" dirty="0">
                <a:latin typeface="Times New Roman" panose="02020603050405020304" pitchFamily="18" charset="0"/>
                <a:cs typeface="Times New Roman" panose="02020603050405020304" pitchFamily="18" charset="0"/>
              </a:rPr>
              <a:t> Direito Penal Brasileiro. </a:t>
            </a:r>
            <a:r>
              <a:rPr lang="pt-BR" sz="2000" dirty="0">
                <a:latin typeface="Times New Roman" panose="02020603050405020304" pitchFamily="18" charset="0"/>
                <a:cs typeface="Times New Roman" panose="02020603050405020304" pitchFamily="18" charset="0"/>
              </a:rPr>
              <a:t>Parte Geral. Princípios Fundamentais e Sistema. 2ª ed. São Paulo: Saraiva, </a:t>
            </a:r>
            <a:r>
              <a:rPr lang="pt-BR" sz="2000">
                <a:latin typeface="Times New Roman" panose="02020603050405020304" pitchFamily="18" charset="0"/>
                <a:cs typeface="Times New Roman" panose="02020603050405020304" pitchFamily="18" charset="0"/>
              </a:rPr>
              <a:t>2017.</a:t>
            </a:r>
          </a:p>
          <a:p>
            <a:pPr marL="342900" indent="-342900" algn="just">
              <a:lnSpc>
                <a:spcPct val="150000"/>
              </a:lnSpc>
              <a:buFontTx/>
              <a:buChar char="-"/>
            </a:pPr>
            <a:r>
              <a:rPr lang="pt-BR" sz="2000" i="0">
                <a:effectLst/>
                <a:latin typeface="Times New Roman" panose="02020603050405020304" pitchFamily="18" charset="0"/>
                <a:cs typeface="Times New Roman" panose="02020603050405020304" pitchFamily="18" charset="0"/>
              </a:rPr>
              <a:t>ZAFFARONI</a:t>
            </a:r>
            <a:r>
              <a:rPr lang="pt-BR" sz="2000" i="0" dirty="0">
                <a:effectLst/>
                <a:latin typeface="Times New Roman" panose="02020603050405020304" pitchFamily="18" charset="0"/>
                <a:cs typeface="Times New Roman" panose="02020603050405020304" pitchFamily="18" charset="0"/>
              </a:rPr>
              <a:t>. Eugênio </a:t>
            </a:r>
            <a:r>
              <a:rPr lang="pt-BR" sz="2000" i="0" dirty="0" err="1">
                <a:effectLst/>
                <a:latin typeface="Times New Roman" panose="02020603050405020304" pitchFamily="18" charset="0"/>
                <a:cs typeface="Times New Roman" panose="02020603050405020304" pitchFamily="18" charset="0"/>
              </a:rPr>
              <a:t>Raúl</a:t>
            </a:r>
            <a:r>
              <a:rPr lang="pt-BR" sz="2000" i="0" dirty="0">
                <a:effectLst/>
                <a:latin typeface="Times New Roman" panose="02020603050405020304" pitchFamily="18" charset="0"/>
                <a:cs typeface="Times New Roman" panose="02020603050405020304" pitchFamily="18" charset="0"/>
              </a:rPr>
              <a:t>. PIERANGELI. José Henrique. </a:t>
            </a:r>
            <a:r>
              <a:rPr lang="pt-BR" sz="2000" b="1" i="0" dirty="0">
                <a:effectLst/>
                <a:latin typeface="Times New Roman" panose="02020603050405020304" pitchFamily="18" charset="0"/>
                <a:cs typeface="Times New Roman" panose="02020603050405020304" pitchFamily="18" charset="0"/>
              </a:rPr>
              <a:t>Manual de Direito Penal Brasileiro</a:t>
            </a:r>
            <a:r>
              <a:rPr lang="pt-BR" sz="2000" i="0" dirty="0">
                <a:effectLst/>
                <a:latin typeface="Times New Roman" panose="02020603050405020304" pitchFamily="18" charset="0"/>
                <a:cs typeface="Times New Roman" panose="02020603050405020304" pitchFamily="18" charset="0"/>
              </a:rPr>
              <a:t>. Parte Geral. 14ª ed. </a:t>
            </a:r>
            <a:r>
              <a:rPr lang="pt-BR" sz="2000" i="0" dirty="0" err="1">
                <a:effectLst/>
                <a:latin typeface="Times New Roman" panose="02020603050405020304" pitchFamily="18" charset="0"/>
                <a:cs typeface="Times New Roman" panose="02020603050405020304" pitchFamily="18" charset="0"/>
              </a:rPr>
              <a:t>rev</a:t>
            </a:r>
            <a:r>
              <a:rPr lang="pt-BR" sz="2000" i="0" dirty="0">
                <a:effectLst/>
                <a:latin typeface="Times New Roman" panose="02020603050405020304" pitchFamily="18" charset="0"/>
                <a:cs typeface="Times New Roman" panose="02020603050405020304" pitchFamily="18" charset="0"/>
              </a:rPr>
              <a:t> e atual. São Paulo: Revista dos Tribunais, 2020.</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BITENCOURT, Cezar Roberto. </a:t>
            </a:r>
            <a:r>
              <a:rPr lang="pt-BR" sz="2000" b="1" dirty="0">
                <a:latin typeface="Times New Roman" panose="02020603050405020304" pitchFamily="18" charset="0"/>
                <a:cs typeface="Times New Roman" panose="02020603050405020304" pitchFamily="18" charset="0"/>
              </a:rPr>
              <a:t>Tratado de Direito Penal</a:t>
            </a:r>
            <a:r>
              <a:rPr lang="pt-BR" sz="2000" dirty="0">
                <a:latin typeface="Times New Roman" panose="02020603050405020304" pitchFamily="18" charset="0"/>
                <a:cs typeface="Times New Roman" panose="02020603050405020304" pitchFamily="18" charset="0"/>
              </a:rPr>
              <a:t>. Parte Geral. 12ª ed. Saraiva: São Paulo, 2015.</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JUNQUEIRA, Gustavo. VANZOLINI. Patrícia. </a:t>
            </a:r>
            <a:r>
              <a:rPr lang="pt-BR" sz="2000" b="1" dirty="0">
                <a:latin typeface="Times New Roman" panose="02020603050405020304" pitchFamily="18" charset="0"/>
                <a:cs typeface="Times New Roman" panose="02020603050405020304" pitchFamily="18" charset="0"/>
              </a:rPr>
              <a:t>Manual de Direito Penal</a:t>
            </a:r>
            <a:r>
              <a:rPr lang="pt-BR" sz="2000" dirty="0">
                <a:latin typeface="Times New Roman" panose="02020603050405020304" pitchFamily="18" charset="0"/>
                <a:cs typeface="Times New Roman" panose="02020603050405020304" pitchFamily="18" charset="0"/>
              </a:rPr>
              <a:t>. Saraiva: São Paulo, 2013.</a:t>
            </a:r>
          </a:p>
          <a:p>
            <a:pPr marL="342900" indent="-342900" algn="just">
              <a:lnSpc>
                <a:spcPct val="150000"/>
              </a:lnSpc>
              <a:buFontTx/>
              <a:buChar char="-"/>
            </a:pP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endParaRPr lang="pt-BR" sz="2000" i="0" dirty="0">
              <a:effectLst/>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chemeClr val="accent2"/>
              </a:solidFill>
              <a:latin typeface="Times New Roman" panose="02020603050405020304" pitchFamily="18" charset="0"/>
              <a:cs typeface="Times New Roman" panose="02020603050405020304" pitchFamily="18" charset="0"/>
            </a:endParaRPr>
          </a:p>
          <a:p>
            <a:pPr algn="just">
              <a:lnSpc>
                <a:spcPct val="150000"/>
              </a:lnSpc>
            </a:pPr>
            <a:endParaRPr lang="pt-BR" sz="2000" b="1" i="0" dirty="0">
              <a:solidFill>
                <a:srgbClr val="343A40"/>
              </a:solidFill>
              <a:effectLst/>
              <a:latin typeface="Open Sans"/>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5572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6500306"/>
          </a:xfrm>
          <a:prstGeom prst="rect">
            <a:avLst/>
          </a:prstGeom>
        </p:spPr>
        <p:txBody>
          <a:bodyPr wrap="square">
            <a:spAutoFit/>
          </a:bodyPr>
          <a:lstStyle/>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3.1 Teoria extremada ou estrita do dolo: </a:t>
            </a:r>
            <a:r>
              <a:rPr lang="pt-BR" sz="2000" dirty="0">
                <a:latin typeface="Times New Roman" panose="02020603050405020304" pitchFamily="18" charset="0"/>
                <a:cs typeface="Times New Roman" panose="02020603050405020304" pitchFamily="18" charset="0"/>
              </a:rPr>
              <a:t>é a mais antiga;</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Situa o dolo na culpabilidade e a consciência da ilicitude, que deve ser </a:t>
            </a:r>
            <a:r>
              <a:rPr lang="pt-BR" sz="2000" u="sng" dirty="0">
                <a:latin typeface="Times New Roman" panose="02020603050405020304" pitchFamily="18" charset="0"/>
                <a:cs typeface="Times New Roman" panose="02020603050405020304" pitchFamily="18" charset="0"/>
              </a:rPr>
              <a:t>atual</a:t>
            </a:r>
            <a:r>
              <a:rPr lang="pt-BR" sz="2000" dirty="0">
                <a:latin typeface="Times New Roman" panose="02020603050405020304" pitchFamily="18" charset="0"/>
                <a:cs typeface="Times New Roman" panose="02020603050405020304" pitchFamily="18" charset="0"/>
              </a:rPr>
              <a:t>, no próprio dolo:</a:t>
            </a: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Consequência: o erro independentemente de ser erro de tipo ou erro de proibição, exclui sempre o dolo, quando inevitável, por anular o elemento cognitivo (intelectual) ou o elemento normativo. </a:t>
            </a:r>
          </a:p>
          <a:p>
            <a:pPr algn="just">
              <a:lnSpc>
                <a:spcPct val="150000"/>
              </a:lnSpc>
              <a:spcBef>
                <a:spcPts val="0"/>
              </a:spcBef>
            </a:pPr>
            <a:endParaRPr lang="pt-BR" sz="20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pt-BR" sz="2000" b="1" dirty="0">
              <a:latin typeface="Times New Roman" panose="02020603050405020304" pitchFamily="18" charset="0"/>
              <a:cs typeface="Times New Roman" panose="02020603050405020304" pitchFamily="18" charset="0"/>
            </a:endParaRPr>
          </a:p>
        </p:txBody>
      </p:sp>
      <p:graphicFrame>
        <p:nvGraphicFramePr>
          <p:cNvPr id="3" name="Tabela 3">
            <a:extLst>
              <a:ext uri="{FF2B5EF4-FFF2-40B4-BE49-F238E27FC236}">
                <a16:creationId xmlns:a16="http://schemas.microsoft.com/office/drawing/2014/main" id="{531620DD-835D-4A20-B486-6C7CAA2435CD}"/>
              </a:ext>
            </a:extLst>
          </p:cNvPr>
          <p:cNvGraphicFramePr>
            <a:graphicFrameLocks noGrp="1"/>
          </p:cNvGraphicFramePr>
          <p:nvPr>
            <p:extLst>
              <p:ext uri="{D42A27DB-BD31-4B8C-83A1-F6EECF244321}">
                <p14:modId xmlns:p14="http://schemas.microsoft.com/office/powerpoint/2010/main" val="1036495357"/>
              </p:ext>
            </p:extLst>
          </p:nvPr>
        </p:nvGraphicFramePr>
        <p:xfrm>
          <a:off x="1219200" y="2504050"/>
          <a:ext cx="9569154" cy="3200400"/>
        </p:xfrm>
        <a:graphic>
          <a:graphicData uri="http://schemas.openxmlformats.org/drawingml/2006/table">
            <a:tbl>
              <a:tblPr firstRow="1" bandRow="1">
                <a:tableStyleId>{5C22544A-7EE6-4342-B048-85BDC9FD1C3A}</a:tableStyleId>
              </a:tblPr>
              <a:tblGrid>
                <a:gridCol w="3189718">
                  <a:extLst>
                    <a:ext uri="{9D8B030D-6E8A-4147-A177-3AD203B41FA5}">
                      <a16:colId xmlns:a16="http://schemas.microsoft.com/office/drawing/2014/main" val="1882103968"/>
                    </a:ext>
                  </a:extLst>
                </a:gridCol>
                <a:gridCol w="3189718">
                  <a:extLst>
                    <a:ext uri="{9D8B030D-6E8A-4147-A177-3AD203B41FA5}">
                      <a16:colId xmlns:a16="http://schemas.microsoft.com/office/drawing/2014/main" val="2763222869"/>
                    </a:ext>
                  </a:extLst>
                </a:gridCol>
                <a:gridCol w="3189718">
                  <a:extLst>
                    <a:ext uri="{9D8B030D-6E8A-4147-A177-3AD203B41FA5}">
                      <a16:colId xmlns:a16="http://schemas.microsoft.com/office/drawing/2014/main" val="2687196193"/>
                    </a:ext>
                  </a:extLst>
                </a:gridCol>
              </a:tblGrid>
              <a:tr h="370840">
                <a:tc>
                  <a:txBody>
                    <a:bodyPr/>
                    <a:lstStyle/>
                    <a:p>
                      <a:pPr algn="ctr"/>
                      <a:r>
                        <a:rPr lang="pt-BR" sz="2000" dirty="0">
                          <a:solidFill>
                            <a:schemeClr val="bg1"/>
                          </a:solidFill>
                          <a:latin typeface="Times New Roman" panose="02020603050405020304" pitchFamily="18" charset="0"/>
                          <a:cs typeface="Times New Roman" panose="02020603050405020304" pitchFamily="18" charset="0"/>
                        </a:rPr>
                        <a:t>Fato típico</a:t>
                      </a:r>
                    </a:p>
                  </a:txBody>
                  <a:tcPr/>
                </a:tc>
                <a:tc>
                  <a:txBody>
                    <a:bodyPr/>
                    <a:lstStyle/>
                    <a:p>
                      <a:pPr algn="ctr"/>
                      <a:r>
                        <a:rPr lang="pt-BR" sz="2000" dirty="0">
                          <a:latin typeface="Times New Roman" panose="02020603050405020304" pitchFamily="18" charset="0"/>
                          <a:cs typeface="Times New Roman" panose="02020603050405020304" pitchFamily="18" charset="0"/>
                        </a:rPr>
                        <a:t>Antijuridicidade</a:t>
                      </a:r>
                    </a:p>
                  </a:txBody>
                  <a:tcPr/>
                </a:tc>
                <a:tc>
                  <a:txBody>
                    <a:bodyPr/>
                    <a:lstStyle/>
                    <a:p>
                      <a:pPr algn="ctr"/>
                      <a:r>
                        <a:rPr lang="pt-BR" sz="2000" dirty="0">
                          <a:latin typeface="Times New Roman" panose="02020603050405020304" pitchFamily="18" charset="0"/>
                          <a:cs typeface="Times New Roman" panose="02020603050405020304" pitchFamily="18" charset="0"/>
                        </a:rPr>
                        <a:t>Culpabilidade</a:t>
                      </a:r>
                    </a:p>
                  </a:txBody>
                  <a:tcPr/>
                </a:tc>
                <a:extLst>
                  <a:ext uri="{0D108BD9-81ED-4DB2-BD59-A6C34878D82A}">
                    <a16:rowId xmlns:a16="http://schemas.microsoft.com/office/drawing/2014/main" val="2668885112"/>
                  </a:ext>
                </a:extLst>
              </a:tr>
              <a:tr h="370840">
                <a:tc>
                  <a:txBody>
                    <a:bodyPr/>
                    <a:lstStyle/>
                    <a:p>
                      <a:r>
                        <a:rPr lang="pt-BR" sz="2000" dirty="0">
                          <a:latin typeface="Times New Roman" panose="02020603050405020304" pitchFamily="18" charset="0"/>
                          <a:cs typeface="Times New Roman" panose="02020603050405020304" pitchFamily="18" charset="0"/>
                        </a:rPr>
                        <a:t>Conduta (movimento corporal)</a:t>
                      </a:r>
                    </a:p>
                  </a:txBody>
                  <a:tcPr/>
                </a:tc>
                <a:tc>
                  <a:txBody>
                    <a:bodyPr/>
                    <a:lstStyle/>
                    <a:p>
                      <a:endParaRPr lang="pt-BR" sz="2000">
                        <a:latin typeface="Times New Roman" panose="02020603050405020304" pitchFamily="18" charset="0"/>
                        <a:cs typeface="Times New Roman" panose="02020603050405020304" pitchFamily="18" charset="0"/>
                      </a:endParaRPr>
                    </a:p>
                  </a:txBody>
                  <a:tcPr/>
                </a:tc>
                <a:tc>
                  <a:txBody>
                    <a:bodyPr/>
                    <a:lstStyle/>
                    <a:p>
                      <a:r>
                        <a:rPr lang="pt-BR" sz="2000" dirty="0">
                          <a:latin typeface="Times New Roman" panose="02020603050405020304" pitchFamily="18" charset="0"/>
                          <a:cs typeface="Times New Roman" panose="02020603050405020304" pitchFamily="18" charset="0"/>
                        </a:rPr>
                        <a:t>Pressuposto: imputabilidade</a:t>
                      </a:r>
                    </a:p>
                  </a:txBody>
                  <a:tcPr/>
                </a:tc>
                <a:extLst>
                  <a:ext uri="{0D108BD9-81ED-4DB2-BD59-A6C34878D82A}">
                    <a16:rowId xmlns:a16="http://schemas.microsoft.com/office/drawing/2014/main" val="3087448958"/>
                  </a:ext>
                </a:extLst>
              </a:tr>
              <a:tr h="370840">
                <a:tc>
                  <a:txBody>
                    <a:bodyPr/>
                    <a:lstStyle/>
                    <a:p>
                      <a:r>
                        <a:rPr lang="pt-BR" sz="2000" dirty="0">
                          <a:latin typeface="Times New Roman" panose="02020603050405020304" pitchFamily="18" charset="0"/>
                          <a:cs typeface="Times New Roman" panose="02020603050405020304" pitchFamily="18" charset="0"/>
                        </a:rPr>
                        <a:t>Resultado</a:t>
                      </a:r>
                    </a:p>
                  </a:txBody>
                  <a:tcPr/>
                </a:tc>
                <a:tc>
                  <a:txBody>
                    <a:bodyPr/>
                    <a:lstStyle/>
                    <a:p>
                      <a:endParaRPr lang="pt-BR" sz="2000" dirty="0">
                        <a:latin typeface="Times New Roman" panose="02020603050405020304" pitchFamily="18" charset="0"/>
                        <a:cs typeface="Times New Roman" panose="02020603050405020304" pitchFamily="18" charset="0"/>
                      </a:endParaRPr>
                    </a:p>
                  </a:txBody>
                  <a:tcPr/>
                </a:tc>
                <a:tc>
                  <a:txBody>
                    <a:bodyPr/>
                    <a:lstStyle/>
                    <a:p>
                      <a:r>
                        <a:rPr lang="pt-BR" sz="2000" dirty="0">
                          <a:latin typeface="Times New Roman" panose="02020603050405020304" pitchFamily="18" charset="0"/>
                          <a:cs typeface="Times New Roman" panose="02020603050405020304" pitchFamily="18" charset="0"/>
                        </a:rPr>
                        <a:t>Dolo: elemento cognitivo</a:t>
                      </a:r>
                    </a:p>
                    <a:p>
                      <a:r>
                        <a:rPr lang="pt-BR" sz="2000" dirty="0">
                          <a:latin typeface="Times New Roman" panose="02020603050405020304" pitchFamily="18" charset="0"/>
                          <a:cs typeface="Times New Roman" panose="02020603050405020304" pitchFamily="18" charset="0"/>
                        </a:rPr>
                        <a:t>          elemento volitivo</a:t>
                      </a:r>
                    </a:p>
                    <a:p>
                      <a:r>
                        <a:rPr lang="pt-BR" sz="2000" dirty="0">
                          <a:latin typeface="Times New Roman" panose="02020603050405020304" pitchFamily="18" charset="0"/>
                          <a:cs typeface="Times New Roman" panose="02020603050405020304" pitchFamily="18" charset="0"/>
                        </a:rPr>
                        <a:t>          elemento normativo: consciência da ilicitude</a:t>
                      </a:r>
                    </a:p>
                  </a:txBody>
                  <a:tcPr/>
                </a:tc>
                <a:extLst>
                  <a:ext uri="{0D108BD9-81ED-4DB2-BD59-A6C34878D82A}">
                    <a16:rowId xmlns:a16="http://schemas.microsoft.com/office/drawing/2014/main" val="2672318247"/>
                  </a:ext>
                </a:extLst>
              </a:tr>
              <a:tr h="370840">
                <a:tc>
                  <a:txBody>
                    <a:bodyPr/>
                    <a:lstStyle/>
                    <a:p>
                      <a:r>
                        <a:rPr lang="pt-BR" sz="2000" dirty="0">
                          <a:latin typeface="Times New Roman" panose="02020603050405020304" pitchFamily="18" charset="0"/>
                          <a:cs typeface="Times New Roman" panose="02020603050405020304" pitchFamily="18" charset="0"/>
                        </a:rPr>
                        <a:t>Nexo causal</a:t>
                      </a:r>
                    </a:p>
                  </a:txBody>
                  <a:tcPr/>
                </a:tc>
                <a:tc>
                  <a:txBody>
                    <a:bodyPr/>
                    <a:lstStyle/>
                    <a:p>
                      <a:endParaRPr lang="pt-BR" sz="2000" dirty="0">
                        <a:latin typeface="Times New Roman" panose="02020603050405020304" pitchFamily="18" charset="0"/>
                        <a:cs typeface="Times New Roman" panose="02020603050405020304" pitchFamily="18" charset="0"/>
                      </a:endParaRPr>
                    </a:p>
                  </a:txBody>
                  <a:tcPr/>
                </a:tc>
                <a:tc>
                  <a:txBody>
                    <a:bodyPr/>
                    <a:lstStyle/>
                    <a:p>
                      <a:r>
                        <a:rPr lang="pt-BR" sz="2000" dirty="0">
                          <a:latin typeface="Times New Roman" panose="02020603050405020304" pitchFamily="18" charset="0"/>
                          <a:cs typeface="Times New Roman" panose="02020603050405020304" pitchFamily="18" charset="0"/>
                        </a:rPr>
                        <a:t>Culpa</a:t>
                      </a:r>
                    </a:p>
                  </a:txBody>
                  <a:tcPr/>
                </a:tc>
                <a:extLst>
                  <a:ext uri="{0D108BD9-81ED-4DB2-BD59-A6C34878D82A}">
                    <a16:rowId xmlns:a16="http://schemas.microsoft.com/office/drawing/2014/main" val="2863406828"/>
                  </a:ext>
                </a:extLst>
              </a:tr>
              <a:tr h="370840">
                <a:tc>
                  <a:txBody>
                    <a:bodyPr/>
                    <a:lstStyle/>
                    <a:p>
                      <a:r>
                        <a:rPr lang="pt-BR" sz="2000" dirty="0">
                          <a:latin typeface="Times New Roman" panose="02020603050405020304" pitchFamily="18" charset="0"/>
                          <a:cs typeface="Times New Roman" panose="02020603050405020304" pitchFamily="18" charset="0"/>
                        </a:rPr>
                        <a:t>Tipicidade</a:t>
                      </a:r>
                    </a:p>
                  </a:txBody>
                  <a:tcPr/>
                </a:tc>
                <a:tc>
                  <a:txBody>
                    <a:bodyPr/>
                    <a:lstStyle/>
                    <a:p>
                      <a:endParaRPr lang="pt-BR" sz="2000" dirty="0">
                        <a:latin typeface="Times New Roman" panose="02020603050405020304" pitchFamily="18" charset="0"/>
                        <a:cs typeface="Times New Roman" panose="02020603050405020304" pitchFamily="18" charset="0"/>
                      </a:endParaRPr>
                    </a:p>
                  </a:txBody>
                  <a:tcPr/>
                </a:tc>
                <a:tc>
                  <a:txBody>
                    <a:bodyPr/>
                    <a:lstStyle/>
                    <a:p>
                      <a:endParaRPr lang="pt-BR"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78682572"/>
                  </a:ext>
                </a:extLst>
              </a:tr>
            </a:tbl>
          </a:graphicData>
        </a:graphic>
      </p:graphicFrame>
    </p:spTree>
    <p:extLst>
      <p:ext uri="{BB962C8B-B14F-4D97-AF65-F5344CB8AC3E}">
        <p14:creationId xmlns:p14="http://schemas.microsoft.com/office/powerpoint/2010/main" val="1292430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Críticas: equipara o erro de tipo e o erro de proibição, gerando muita impunidade: ao excluir o dolo sempre, só sobrava a culpa, que só é punível se houver expressa previsão legal. </a:t>
            </a:r>
          </a:p>
          <a:p>
            <a:pPr marL="342900" indent="-342900" algn="just">
              <a:lnSpc>
                <a:spcPct val="150000"/>
              </a:lnSpc>
              <a:spcBef>
                <a:spcPts val="0"/>
              </a:spcBef>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spcBef>
                <a:spcPts val="0"/>
              </a:spcBef>
            </a:pPr>
            <a:r>
              <a:rPr lang="pt-BR" sz="2000" b="1" dirty="0">
                <a:solidFill>
                  <a:srgbClr val="0070C0"/>
                </a:solidFill>
                <a:latin typeface="Times New Roman" panose="02020603050405020304" pitchFamily="18" charset="0"/>
                <a:cs typeface="Times New Roman" panose="02020603050405020304" pitchFamily="18" charset="0"/>
              </a:rPr>
              <a:t>3.2 Teoria limitada do dolo: </a:t>
            </a:r>
            <a:r>
              <a:rPr lang="pt-BR" sz="2000" dirty="0">
                <a:latin typeface="Times New Roman" panose="02020603050405020304" pitchFamily="18" charset="0"/>
                <a:cs typeface="Times New Roman" panose="02020603050405020304" pitchFamily="18" charset="0"/>
              </a:rPr>
              <a:t>procurou evitar as lacunas de punibilidade que a teoria extremada do dolo possibilitava. </a:t>
            </a:r>
            <a:endParaRPr lang="pt-BR" sz="2000" b="1" dirty="0">
              <a:latin typeface="Times New Roman" panose="02020603050405020304" pitchFamily="18" charset="0"/>
              <a:cs typeface="Times New Roman" panose="02020603050405020304" pitchFamily="18" charset="0"/>
            </a:endParaRP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Também inclui o conhecimento da ilicitude como elemento do dolo;</a:t>
            </a:r>
          </a:p>
          <a:p>
            <a:pPr marL="342900" indent="-342900" algn="just">
              <a:lnSpc>
                <a:spcPct val="150000"/>
              </a:lnSpc>
              <a:spcBef>
                <a:spcPts val="0"/>
              </a:spcBef>
              <a:buFontTx/>
              <a:buChar char="-"/>
            </a:pPr>
            <a:r>
              <a:rPr lang="pt-BR" sz="2000" dirty="0">
                <a:latin typeface="Times New Roman" panose="02020603050405020304" pitchFamily="18" charset="0"/>
                <a:cs typeface="Times New Roman" panose="02020603050405020304" pitchFamily="18" charset="0"/>
              </a:rPr>
              <a:t>Relativiza o erro de proibição, mantendo o dolo quando o erro sobre a ilicitude do fato for derivado de uma “cegueira jurídica”/ “inimizade ao direito”. Para </a:t>
            </a:r>
            <a:r>
              <a:rPr lang="pt-BR" sz="2000" dirty="0" err="1">
                <a:latin typeface="Times New Roman" panose="02020603050405020304" pitchFamily="18" charset="0"/>
                <a:cs typeface="Times New Roman" panose="02020603050405020304" pitchFamily="18" charset="0"/>
              </a:rPr>
              <a:t>Mezger</a:t>
            </a:r>
            <a:r>
              <a:rPr lang="pt-BR" sz="2000" dirty="0">
                <a:latin typeface="Times New Roman" panose="02020603050405020304" pitchFamily="18" charset="0"/>
                <a:cs typeface="Times New Roman" panose="02020603050405020304" pitchFamily="18" charset="0"/>
              </a:rPr>
              <a:t>, há casos em que o autor do crime (normalmente um delinquente habitual) demonstra desprezo ou indiferença tais para com os valores do ordenamento jurídico que, mesmo não se podendo provar o conhecimento da antijuridicidade, deve ser castigado por crime doloso. Com isso, </a:t>
            </a:r>
            <a:r>
              <a:rPr lang="pt-BR" sz="2000" dirty="0" err="1">
                <a:latin typeface="Times New Roman" panose="02020603050405020304" pitchFamily="18" charset="0"/>
                <a:cs typeface="Times New Roman" panose="02020603050405020304" pitchFamily="18" charset="0"/>
              </a:rPr>
              <a:t>Mezger</a:t>
            </a:r>
            <a:r>
              <a:rPr lang="pt-BR" sz="2000" dirty="0">
                <a:latin typeface="Times New Roman" panose="02020603050405020304" pitchFamily="18" charset="0"/>
                <a:cs typeface="Times New Roman" panose="02020603050405020304" pitchFamily="18" charset="0"/>
              </a:rPr>
              <a:t> substituiu o conhecimento </a:t>
            </a:r>
            <a:r>
              <a:rPr lang="pt-BR" sz="2000" u="sng" dirty="0">
                <a:latin typeface="Times New Roman" panose="02020603050405020304" pitchFamily="18" charset="0"/>
                <a:cs typeface="Times New Roman" panose="02020603050405020304" pitchFamily="18" charset="0"/>
              </a:rPr>
              <a:t>atual</a:t>
            </a:r>
            <a:r>
              <a:rPr lang="pt-BR" sz="2000" dirty="0">
                <a:latin typeface="Times New Roman" panose="02020603050405020304" pitchFamily="18" charset="0"/>
                <a:cs typeface="Times New Roman" panose="02020603050405020304" pitchFamily="18" charset="0"/>
              </a:rPr>
              <a:t> da ilicitude pelo conhecimento presumido: presume-se o dolo se o agente, embora não tivesse conhecimento atual da ilicitude, virou as costas, fechou</a:t>
            </a:r>
          </a:p>
        </p:txBody>
      </p:sp>
    </p:spTree>
    <p:extLst>
      <p:ext uri="{BB962C8B-B14F-4D97-AF65-F5344CB8AC3E}">
        <p14:creationId xmlns:p14="http://schemas.microsoft.com/office/powerpoint/2010/main" val="2624473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4515147"/>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os olhos para o ordenamento jurídico. Assim, </a:t>
            </a:r>
            <a:r>
              <a:rPr lang="pt-BR" sz="2000" dirty="0" err="1">
                <a:latin typeface="Times New Roman" panose="02020603050405020304" pitchFamily="18" charset="0"/>
                <a:cs typeface="Times New Roman" panose="02020603050405020304" pitchFamily="18" charset="0"/>
              </a:rPr>
              <a:t>Mezger</a:t>
            </a:r>
            <a:r>
              <a:rPr lang="pt-BR" sz="2000" dirty="0">
                <a:latin typeface="Times New Roman" panose="02020603050405020304" pitchFamily="18" charset="0"/>
                <a:cs typeface="Times New Roman" panose="02020603050405020304" pitchFamily="18" charset="0"/>
              </a:rPr>
              <a:t> introduziu o polêmico elemento denominado “culpabilidade pela condução de vida”, criando dessa forma, a possibilidade de condenação do agente não por aquilo que faz, mas por aquilo que ele é, dando origem ao combatido Direito Penal do Autor.</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Criticas: conceitos absolutamente vagos; Direito Penal do Autor.</a:t>
            </a:r>
          </a:p>
          <a:p>
            <a:pPr marL="342900" indent="-342900" algn="just">
              <a:lnSpc>
                <a:spcPct val="150000"/>
              </a:lnSpc>
              <a:buFontTx/>
              <a:buChar char="-"/>
            </a:pPr>
            <a:endParaRPr lang="pt-BR" sz="14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 Teorias da culpabilidade: </a:t>
            </a:r>
            <a:r>
              <a:rPr lang="pt-BR" sz="2000" dirty="0">
                <a:latin typeface="Times New Roman" panose="02020603050405020304" pitchFamily="18" charset="0"/>
                <a:cs typeface="Times New Roman" panose="02020603050405020304" pitchFamily="18" charset="0"/>
              </a:rPr>
              <a:t>tem como pressuposto as alterações trazidas pelo finalismo.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marL="342900" indent="-342900" algn="just">
              <a:lnSpc>
                <a:spcPct val="150000"/>
              </a:lnSpc>
              <a:buFontTx/>
              <a:buChar char="-"/>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p:txBody>
      </p:sp>
      <p:graphicFrame>
        <p:nvGraphicFramePr>
          <p:cNvPr id="3" name="Tabela 3">
            <a:extLst>
              <a:ext uri="{FF2B5EF4-FFF2-40B4-BE49-F238E27FC236}">
                <a16:creationId xmlns:a16="http://schemas.microsoft.com/office/drawing/2014/main" id="{2E0C97CC-F75E-403B-A4D2-29939783EC77}"/>
              </a:ext>
            </a:extLst>
          </p:cNvPr>
          <p:cNvGraphicFramePr>
            <a:graphicFrameLocks noGrp="1"/>
          </p:cNvGraphicFramePr>
          <p:nvPr>
            <p:extLst>
              <p:ext uri="{D42A27DB-BD31-4B8C-83A1-F6EECF244321}">
                <p14:modId xmlns:p14="http://schemas.microsoft.com/office/powerpoint/2010/main" val="411193734"/>
              </p:ext>
            </p:extLst>
          </p:nvPr>
        </p:nvGraphicFramePr>
        <p:xfrm>
          <a:off x="1362220" y="3951760"/>
          <a:ext cx="9467557" cy="2906240"/>
        </p:xfrm>
        <a:graphic>
          <a:graphicData uri="http://schemas.openxmlformats.org/drawingml/2006/table">
            <a:tbl>
              <a:tblPr firstRow="1" bandRow="1">
                <a:tableStyleId>{5C22544A-7EE6-4342-B048-85BDC9FD1C3A}</a:tableStyleId>
              </a:tblPr>
              <a:tblGrid>
                <a:gridCol w="3234866">
                  <a:extLst>
                    <a:ext uri="{9D8B030D-6E8A-4147-A177-3AD203B41FA5}">
                      <a16:colId xmlns:a16="http://schemas.microsoft.com/office/drawing/2014/main" val="2185900203"/>
                    </a:ext>
                  </a:extLst>
                </a:gridCol>
                <a:gridCol w="2300658">
                  <a:extLst>
                    <a:ext uri="{9D8B030D-6E8A-4147-A177-3AD203B41FA5}">
                      <a16:colId xmlns:a16="http://schemas.microsoft.com/office/drawing/2014/main" val="1529806541"/>
                    </a:ext>
                  </a:extLst>
                </a:gridCol>
                <a:gridCol w="3932033">
                  <a:extLst>
                    <a:ext uri="{9D8B030D-6E8A-4147-A177-3AD203B41FA5}">
                      <a16:colId xmlns:a16="http://schemas.microsoft.com/office/drawing/2014/main" val="3468335451"/>
                    </a:ext>
                  </a:extLst>
                </a:gridCol>
              </a:tblGrid>
              <a:tr h="397696">
                <a:tc>
                  <a:txBody>
                    <a:bodyPr/>
                    <a:lstStyle/>
                    <a:p>
                      <a:pPr algn="ctr"/>
                      <a:r>
                        <a:rPr lang="pt-BR" sz="2000" dirty="0">
                          <a:solidFill>
                            <a:schemeClr val="bg1"/>
                          </a:solidFill>
                          <a:latin typeface="Times New Roman" panose="02020603050405020304" pitchFamily="18" charset="0"/>
                          <a:cs typeface="Times New Roman" panose="02020603050405020304" pitchFamily="18" charset="0"/>
                        </a:rPr>
                        <a:t>Fato típico</a:t>
                      </a:r>
                    </a:p>
                  </a:txBody>
                  <a:tcPr/>
                </a:tc>
                <a:tc>
                  <a:txBody>
                    <a:bodyPr/>
                    <a:lstStyle/>
                    <a:p>
                      <a:pPr algn="ctr"/>
                      <a:r>
                        <a:rPr lang="pt-BR" sz="2000" dirty="0">
                          <a:latin typeface="Times New Roman" panose="02020603050405020304" pitchFamily="18" charset="0"/>
                          <a:cs typeface="Times New Roman" panose="02020603050405020304" pitchFamily="18" charset="0"/>
                        </a:rPr>
                        <a:t>Antijuridicidade</a:t>
                      </a:r>
                    </a:p>
                  </a:txBody>
                  <a:tcPr/>
                </a:tc>
                <a:tc>
                  <a:txBody>
                    <a:bodyPr/>
                    <a:lstStyle/>
                    <a:p>
                      <a:pPr algn="ctr"/>
                      <a:r>
                        <a:rPr lang="pt-BR" sz="2000" dirty="0">
                          <a:latin typeface="Times New Roman" panose="02020603050405020304" pitchFamily="18" charset="0"/>
                          <a:cs typeface="Times New Roman" panose="02020603050405020304" pitchFamily="18" charset="0"/>
                        </a:rPr>
                        <a:t>Culpabilidade</a:t>
                      </a:r>
                    </a:p>
                  </a:txBody>
                  <a:tcPr/>
                </a:tc>
                <a:extLst>
                  <a:ext uri="{0D108BD9-81ED-4DB2-BD59-A6C34878D82A}">
                    <a16:rowId xmlns:a16="http://schemas.microsoft.com/office/drawing/2014/main" val="3338906982"/>
                  </a:ext>
                </a:extLst>
              </a:tr>
              <a:tr h="397696">
                <a:tc>
                  <a:txBody>
                    <a:bodyPr/>
                    <a:lstStyle/>
                    <a:p>
                      <a:r>
                        <a:rPr lang="pt-BR" sz="2000" dirty="0">
                          <a:latin typeface="Times New Roman" panose="02020603050405020304" pitchFamily="18" charset="0"/>
                          <a:cs typeface="Times New Roman" panose="02020603050405020304" pitchFamily="18" charset="0"/>
                        </a:rPr>
                        <a:t>Conduta (finalidade)</a:t>
                      </a:r>
                    </a:p>
                  </a:txBody>
                  <a:tcPr/>
                </a:tc>
                <a:tc>
                  <a:txBody>
                    <a:bodyPr/>
                    <a:lstStyle/>
                    <a:p>
                      <a:endParaRPr lang="pt-BR" sz="2000" dirty="0">
                        <a:latin typeface="Times New Roman" panose="02020603050405020304" pitchFamily="18" charset="0"/>
                        <a:cs typeface="Times New Roman" panose="02020603050405020304" pitchFamily="18" charset="0"/>
                      </a:endParaRPr>
                    </a:p>
                  </a:txBody>
                  <a:tcPr/>
                </a:tc>
                <a:tc>
                  <a:txBody>
                    <a:bodyPr/>
                    <a:lstStyle/>
                    <a:p>
                      <a:r>
                        <a:rPr lang="pt-BR" sz="2000" dirty="0">
                          <a:latin typeface="Times New Roman" panose="02020603050405020304" pitchFamily="18" charset="0"/>
                          <a:cs typeface="Times New Roman" panose="02020603050405020304" pitchFamily="18" charset="0"/>
                        </a:rPr>
                        <a:t>Imputabilidade</a:t>
                      </a:r>
                    </a:p>
                  </a:txBody>
                  <a:tcPr/>
                </a:tc>
                <a:extLst>
                  <a:ext uri="{0D108BD9-81ED-4DB2-BD59-A6C34878D82A}">
                    <a16:rowId xmlns:a16="http://schemas.microsoft.com/office/drawing/2014/main" val="2769049117"/>
                  </a:ext>
                </a:extLst>
              </a:tr>
              <a:tr h="397696">
                <a:tc>
                  <a:txBody>
                    <a:bodyPr/>
                    <a:lstStyle/>
                    <a:p>
                      <a:r>
                        <a:rPr lang="pt-BR" sz="2000" dirty="0">
                          <a:latin typeface="Times New Roman" panose="02020603050405020304" pitchFamily="18" charset="0"/>
                          <a:cs typeface="Times New Roman" panose="02020603050405020304" pitchFamily="18" charset="0"/>
                        </a:rPr>
                        <a:t>Resultado</a:t>
                      </a:r>
                    </a:p>
                  </a:txBody>
                  <a:tcPr/>
                </a:tc>
                <a:tc>
                  <a:txBody>
                    <a:bodyPr/>
                    <a:lstStyle/>
                    <a:p>
                      <a:endParaRPr lang="pt-BR" sz="2000" dirty="0">
                        <a:latin typeface="Times New Roman" panose="02020603050405020304" pitchFamily="18" charset="0"/>
                        <a:cs typeface="Times New Roman" panose="02020603050405020304" pitchFamily="18" charset="0"/>
                      </a:endParaRPr>
                    </a:p>
                  </a:txBody>
                  <a:tcPr/>
                </a:tc>
                <a:tc>
                  <a:txBody>
                    <a:bodyPr/>
                    <a:lstStyle/>
                    <a:p>
                      <a:r>
                        <a:rPr lang="pt-BR" sz="2000" dirty="0">
                          <a:latin typeface="Times New Roman" panose="02020603050405020304" pitchFamily="18" charset="0"/>
                          <a:cs typeface="Times New Roman" panose="02020603050405020304" pitchFamily="18" charset="0"/>
                        </a:rPr>
                        <a:t>Exigibilidade de conduta diversa</a:t>
                      </a:r>
                    </a:p>
                  </a:txBody>
                  <a:tcPr/>
                </a:tc>
                <a:extLst>
                  <a:ext uri="{0D108BD9-81ED-4DB2-BD59-A6C34878D82A}">
                    <a16:rowId xmlns:a16="http://schemas.microsoft.com/office/drawing/2014/main" val="1236566958"/>
                  </a:ext>
                </a:extLst>
              </a:tr>
              <a:tr h="397696">
                <a:tc>
                  <a:txBody>
                    <a:bodyPr/>
                    <a:lstStyle/>
                    <a:p>
                      <a:r>
                        <a:rPr lang="pt-BR" sz="2000" dirty="0">
                          <a:latin typeface="Times New Roman" panose="02020603050405020304" pitchFamily="18" charset="0"/>
                          <a:cs typeface="Times New Roman" panose="02020603050405020304" pitchFamily="18" charset="0"/>
                        </a:rPr>
                        <a:t>Nexo causal</a:t>
                      </a:r>
                    </a:p>
                  </a:txBody>
                  <a:tcPr/>
                </a:tc>
                <a:tc>
                  <a:txBody>
                    <a:bodyPr/>
                    <a:lstStyle/>
                    <a:p>
                      <a:endParaRPr lang="pt-BR" sz="2000" dirty="0">
                        <a:latin typeface="Times New Roman" panose="02020603050405020304" pitchFamily="18" charset="0"/>
                        <a:cs typeface="Times New Roman" panose="02020603050405020304" pitchFamily="18" charset="0"/>
                      </a:endParaRPr>
                    </a:p>
                  </a:txBody>
                  <a:tcPr/>
                </a:tc>
                <a:tc>
                  <a:txBody>
                    <a:bodyPr/>
                    <a:lstStyle/>
                    <a:p>
                      <a:r>
                        <a:rPr lang="pt-BR" sz="2000" b="1" dirty="0">
                          <a:latin typeface="Times New Roman" panose="02020603050405020304" pitchFamily="18" charset="0"/>
                          <a:cs typeface="Times New Roman" panose="02020603050405020304" pitchFamily="18" charset="0"/>
                        </a:rPr>
                        <a:t>Potencial </a:t>
                      </a:r>
                      <a:r>
                        <a:rPr lang="pt-BR" sz="2000" b="0" dirty="0">
                          <a:latin typeface="Times New Roman" panose="02020603050405020304" pitchFamily="18" charset="0"/>
                          <a:cs typeface="Times New Roman" panose="02020603050405020304" pitchFamily="18" charset="0"/>
                        </a:rPr>
                        <a:t>consciência da ilicitude</a:t>
                      </a:r>
                    </a:p>
                  </a:txBody>
                  <a:tcPr/>
                </a:tc>
                <a:extLst>
                  <a:ext uri="{0D108BD9-81ED-4DB2-BD59-A6C34878D82A}">
                    <a16:rowId xmlns:a16="http://schemas.microsoft.com/office/drawing/2014/main" val="2512704493"/>
                  </a:ext>
                </a:extLst>
              </a:tr>
              <a:tr h="1315456">
                <a:tc>
                  <a:txBody>
                    <a:bodyPr/>
                    <a:lstStyle/>
                    <a:p>
                      <a:r>
                        <a:rPr lang="pt-BR" sz="2000" dirty="0">
                          <a:latin typeface="Times New Roman" panose="02020603050405020304" pitchFamily="18" charset="0"/>
                          <a:cs typeface="Times New Roman" panose="02020603050405020304" pitchFamily="18" charset="0"/>
                        </a:rPr>
                        <a:t>Tipicidade – Tipo penal: possui elementos objetivos e subjetivos </a:t>
                      </a:r>
                      <a:r>
                        <a:rPr lang="pt-BR" sz="2000" b="1" dirty="0">
                          <a:latin typeface="Times New Roman" panose="02020603050405020304" pitchFamily="18" charset="0"/>
                          <a:cs typeface="Times New Roman" panose="02020603050405020304" pitchFamily="18" charset="0"/>
                        </a:rPr>
                        <a:t>(dolo natural </a:t>
                      </a:r>
                      <a:r>
                        <a:rPr lang="pt-BR" sz="2000" dirty="0">
                          <a:latin typeface="Times New Roman" panose="02020603050405020304" pitchFamily="18" charset="0"/>
                          <a:cs typeface="Times New Roman" panose="02020603050405020304" pitchFamily="18" charset="0"/>
                        </a:rPr>
                        <a:t>– conhecer e querer -  e culpa)</a:t>
                      </a:r>
                    </a:p>
                  </a:txBody>
                  <a:tcPr/>
                </a:tc>
                <a:tc>
                  <a:txBody>
                    <a:bodyPr/>
                    <a:lstStyle/>
                    <a:p>
                      <a:endParaRPr lang="pt-BR" sz="2000" dirty="0">
                        <a:latin typeface="Times New Roman" panose="02020603050405020304" pitchFamily="18" charset="0"/>
                        <a:cs typeface="Times New Roman" panose="02020603050405020304" pitchFamily="18" charset="0"/>
                      </a:endParaRPr>
                    </a:p>
                  </a:txBody>
                  <a:tcPr/>
                </a:tc>
                <a:tc>
                  <a:txBody>
                    <a:bodyPr/>
                    <a:lstStyle/>
                    <a:p>
                      <a:endParaRPr lang="pt-BR"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50961283"/>
                  </a:ext>
                </a:extLst>
              </a:tr>
            </a:tbl>
          </a:graphicData>
        </a:graphic>
      </p:graphicFrame>
    </p:spTree>
    <p:extLst>
      <p:ext uri="{BB962C8B-B14F-4D97-AF65-F5344CB8AC3E}">
        <p14:creationId xmlns:p14="http://schemas.microsoft.com/office/powerpoint/2010/main" val="2250360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5576976"/>
          </a:xfrm>
          <a:prstGeom prst="rect">
            <a:avLst/>
          </a:prstGeom>
        </p:spPr>
        <p:txBody>
          <a:bodyPr wrap="square">
            <a:spAutoFit/>
          </a:bodyPr>
          <a:lstStyle/>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As teorias da culpabilidade divergem quanto ao erro sobre as causas de justificação, que pode ser:</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Sobre os pressupostos fáticos: acontece quando alguém acredita encontrar-se em uma situação que o Direito justifica (ser agredido, estar em situação de necessidade), mas não é assim na realidade pois tal situação não existe.</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Sobre a existência de uma causa de justificação: acredita que o Direito autoriza a vingar uma desonra, lesionando o autor.</a:t>
            </a:r>
          </a:p>
          <a:p>
            <a:pPr marL="457200" indent="-457200" algn="just">
              <a:lnSpc>
                <a:spcPct val="150000"/>
              </a:lnSpc>
              <a:buAutoNum type="alphaLcParenR"/>
            </a:pPr>
            <a:r>
              <a:rPr lang="pt-BR" sz="2000" dirty="0">
                <a:latin typeface="Times New Roman" panose="02020603050405020304" pitchFamily="18" charset="0"/>
                <a:cs typeface="Times New Roman" panose="02020603050405020304" pitchFamily="18" charset="0"/>
              </a:rPr>
              <a:t>Sobre os limites da causa de justificação: acredita que diante de uma agressão injusta, o Direito autoriza aplicar uma vingança desproporcional.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4.1. Teoria extremada da culpabilidade: </a:t>
            </a:r>
            <a:r>
              <a:rPr lang="pt-BR" sz="2000" dirty="0">
                <a:latin typeface="Times New Roman" panose="02020603050405020304" pitchFamily="18" charset="0"/>
                <a:cs typeface="Times New Roman" panose="02020603050405020304" pitchFamily="18" charset="0"/>
              </a:rPr>
              <a:t>criada pelos finalistas e adotada por alguns funcionalistas.</a:t>
            </a:r>
          </a:p>
          <a:p>
            <a:pPr algn="just">
              <a:lnSpc>
                <a:spcPct val="150000"/>
              </a:lnSpc>
            </a:pPr>
            <a:r>
              <a:rPr lang="pt-BR" sz="2000" dirty="0">
                <a:latin typeface="Times New Roman" panose="02020603050405020304" pitchFamily="18" charset="0"/>
                <a:cs typeface="Times New Roman" panose="02020603050405020304" pitchFamily="18" charset="0"/>
              </a:rPr>
              <a:t>- Com o finalismo, o dolo abandona a culpabilidade e passa a integrar a tipicidade como um elemento psicológico/natural. O conhecimento da ilicitude permanece apartado do dolo, como elemento autônomo,</a:t>
            </a:r>
          </a:p>
        </p:txBody>
      </p:sp>
    </p:spTree>
    <p:extLst>
      <p:ext uri="{BB962C8B-B14F-4D97-AF65-F5344CB8AC3E}">
        <p14:creationId xmlns:p14="http://schemas.microsoft.com/office/powerpoint/2010/main" val="2274528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741834" cy="7885300"/>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dentro da culpabilidade. Esta passa a ser um juízo de reprovação (portanto, um dado puramente normativo e não psicológico), de modo que se exige apenas um conhecimento potencial da ilicitude.</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Consequência: qualquer erro inevitável sobre a consciência da ilicitude exclui a culpabilidade (por isso, extremada). Não importa se o erro deriva  de uma desconformidade da percepção do agente em relação aos aspectos fáticos ou jurídicos. O erro quanto à antijuridicidade é </a:t>
            </a:r>
            <a:r>
              <a:rPr lang="pt-BR" sz="2000" u="sng" dirty="0">
                <a:latin typeface="Times New Roman" panose="02020603050405020304" pitchFamily="18" charset="0"/>
                <a:cs typeface="Times New Roman" panose="02020603050405020304" pitchFamily="18" charset="0"/>
              </a:rPr>
              <a:t>sempre</a:t>
            </a:r>
            <a:r>
              <a:rPr lang="pt-BR" sz="2000" dirty="0">
                <a:latin typeface="Times New Roman" panose="02020603050405020304" pitchFamily="18" charset="0"/>
                <a:cs typeface="Times New Roman" panose="02020603050405020304" pitchFamily="18" charset="0"/>
              </a:rPr>
              <a:t> erro de proibição, seja (I) a ignorância da existência de uma norma incriminadora proibitiva, seja (II) a falsa suposição, </a:t>
            </a:r>
            <a:r>
              <a:rPr lang="pt-BR" sz="2000" u="sng" dirty="0">
                <a:latin typeface="Times New Roman" panose="02020603050405020304" pitchFamily="18" charset="0"/>
                <a:cs typeface="Times New Roman" panose="02020603050405020304" pitchFamily="18" charset="0"/>
              </a:rPr>
              <a:t>sob qualquer fundamento</a:t>
            </a:r>
            <a:r>
              <a:rPr lang="pt-BR" sz="2000" dirty="0">
                <a:latin typeface="Times New Roman" panose="02020603050405020304" pitchFamily="18" charset="0"/>
                <a:cs typeface="Times New Roman" panose="02020603050405020304" pitchFamily="18" charset="0"/>
              </a:rPr>
              <a:t>, de uma norma descriminante (permissiva).</a:t>
            </a:r>
          </a:p>
          <a:p>
            <a:pPr marL="342900" indent="-342900" algn="just">
              <a:lnSpc>
                <a:spcPct val="150000"/>
              </a:lnSpc>
              <a:buFontTx/>
              <a:buChar char="-"/>
            </a:pPr>
            <a:r>
              <a:rPr lang="pt-BR" sz="2000" dirty="0">
                <a:latin typeface="Times New Roman" panose="02020603050405020304" pitchFamily="18" charset="0"/>
                <a:cs typeface="Times New Roman" panose="02020603050405020304" pitchFamily="18" charset="0"/>
              </a:rPr>
              <a:t>Conclusão:</a:t>
            </a:r>
          </a:p>
          <a:p>
            <a:pPr algn="just">
              <a:lnSpc>
                <a:spcPct val="150000"/>
              </a:lnSpc>
            </a:pPr>
            <a:r>
              <a:rPr lang="pt-BR" sz="2000" dirty="0">
                <a:latin typeface="Times New Roman" panose="02020603050405020304" pitchFamily="18" charset="0"/>
                <a:cs typeface="Times New Roman" panose="02020603050405020304" pitchFamily="18" charset="0"/>
              </a:rPr>
              <a:t>(I) Se o erro incide sobre o elemento intelectual do dolo, sempre o excluirá. Porém, como o dolo está na tipicidade, sua exclusão deixa intacta a culpabilidade. Assim, ainda será possível reprovar o agente por crime culposo quando previsto e sendo  o erro evitável.</a:t>
            </a:r>
          </a:p>
          <a:p>
            <a:pPr algn="just">
              <a:lnSpc>
                <a:spcPct val="150000"/>
              </a:lnSpc>
            </a:pPr>
            <a:r>
              <a:rPr lang="pt-BR" sz="2000" dirty="0">
                <a:latin typeface="Times New Roman" panose="02020603050405020304" pitchFamily="18" charset="0"/>
                <a:cs typeface="Times New Roman" panose="02020603050405020304" pitchFamily="18" charset="0"/>
              </a:rPr>
              <a:t>(II) Se o erro incide sobre a consciência da ilicitude: como ela está na culpabilidade, quando o erro é inevitável,</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2205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2724698-43AB-4A34-A7CA-4445BBD2E3AD}"/>
              </a:ext>
            </a:extLst>
          </p:cNvPr>
          <p:cNvSpPr/>
          <p:nvPr/>
        </p:nvSpPr>
        <p:spPr>
          <a:xfrm>
            <a:off x="225083" y="1350499"/>
            <a:ext cx="10747717" cy="5507502"/>
          </a:xfrm>
          <a:prstGeom prst="rect">
            <a:avLst/>
          </a:prstGeom>
        </p:spPr>
        <p:txBody>
          <a:bodyPr vert="horz" lIns="91440" tIns="45720" rIns="91440" bIns="45720" rtlCol="0" anchor="b">
            <a:normAutofit/>
          </a:bodyPr>
          <a:lstStyle/>
          <a:p>
            <a:pPr algn="ctr">
              <a:lnSpc>
                <a:spcPct val="90000"/>
              </a:lnSpc>
              <a:spcBef>
                <a:spcPct val="0"/>
              </a:spcBef>
              <a:spcAft>
                <a:spcPts val="600"/>
              </a:spcAft>
            </a:pPr>
            <a:endParaRPr lang="en-US" sz="5400" dirty="0">
              <a:solidFill>
                <a:srgbClr val="FFFFFF"/>
              </a:solidFill>
              <a:latin typeface="+mj-lt"/>
              <a:ea typeface="+mj-ea"/>
              <a:cs typeface="+mj-cs"/>
            </a:endParaRPr>
          </a:p>
        </p:txBody>
      </p:sp>
      <p:pic>
        <p:nvPicPr>
          <p:cNvPr id="13" name="Imagem 12">
            <a:extLst>
              <a:ext uri="{FF2B5EF4-FFF2-40B4-BE49-F238E27FC236}">
                <a16:creationId xmlns:a16="http://schemas.microsoft.com/office/drawing/2014/main" id="{6D4EBD3F-0318-42DB-9DF8-43CA9A2F658B}"/>
              </a:ext>
            </a:extLst>
          </p:cNvPr>
          <p:cNvPicPr>
            <a:picLocks noChangeAspect="1"/>
          </p:cNvPicPr>
          <p:nvPr/>
        </p:nvPicPr>
        <p:blipFill>
          <a:blip r:embed="rId2"/>
          <a:stretch>
            <a:fillRect/>
          </a:stretch>
        </p:blipFill>
        <p:spPr>
          <a:xfrm>
            <a:off x="225083" y="205439"/>
            <a:ext cx="1294228" cy="1039346"/>
          </a:xfrm>
          <a:prstGeom prst="rect">
            <a:avLst/>
          </a:prstGeom>
        </p:spPr>
      </p:pic>
      <p:sp>
        <p:nvSpPr>
          <p:cNvPr id="6" name="Retângulo 5">
            <a:extLst>
              <a:ext uri="{FF2B5EF4-FFF2-40B4-BE49-F238E27FC236}">
                <a16:creationId xmlns:a16="http://schemas.microsoft.com/office/drawing/2014/main" id="{A6C51DF9-5DA4-4BE9-A5AA-CE48632A12EE}"/>
              </a:ext>
            </a:extLst>
          </p:cNvPr>
          <p:cNvSpPr/>
          <p:nvPr/>
        </p:nvSpPr>
        <p:spPr>
          <a:xfrm>
            <a:off x="5060428" y="328080"/>
            <a:ext cx="2071143" cy="397032"/>
          </a:xfrm>
          <a:prstGeom prst="rect">
            <a:avLst/>
          </a:prstGeom>
        </p:spPr>
        <p:txBody>
          <a:bodyPr wrap="none">
            <a:spAutoFit/>
          </a:bodyPr>
          <a:lstStyle/>
          <a:p>
            <a:pPr algn="ctr">
              <a:lnSpc>
                <a:spcPct val="90000"/>
              </a:lnSpc>
              <a:spcBef>
                <a:spcPct val="0"/>
              </a:spcBef>
              <a:spcAft>
                <a:spcPts val="600"/>
              </a:spcAft>
            </a:pPr>
            <a:r>
              <a:rPr lang="en-US" sz="2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Teoria do delito</a:t>
            </a:r>
            <a:endParaRPr lang="en-US" sz="2200" dirty="0">
              <a:latin typeface="Times New Roman" panose="02020603050405020304" pitchFamily="18" charset="0"/>
              <a:cs typeface="Times New Roman" panose="02020603050405020304" pitchFamily="18" charset="0"/>
            </a:endParaRPr>
          </a:p>
        </p:txBody>
      </p:sp>
      <p:sp>
        <p:nvSpPr>
          <p:cNvPr id="2" name="Retângulo 1">
            <a:extLst>
              <a:ext uri="{FF2B5EF4-FFF2-40B4-BE49-F238E27FC236}">
                <a16:creationId xmlns:a16="http://schemas.microsoft.com/office/drawing/2014/main" id="{2B4303E1-661B-4C48-8276-E1C59C3FB050}"/>
              </a:ext>
            </a:extLst>
          </p:cNvPr>
          <p:cNvSpPr/>
          <p:nvPr/>
        </p:nvSpPr>
        <p:spPr>
          <a:xfrm>
            <a:off x="225083" y="1244785"/>
            <a:ext cx="11542847" cy="6500306"/>
          </a:xfrm>
          <a:prstGeom prst="rect">
            <a:avLst/>
          </a:prstGeom>
        </p:spPr>
        <p:txBody>
          <a:bodyPr wrap="square">
            <a:spAutoFit/>
          </a:bodyPr>
          <a:lstStyle/>
          <a:p>
            <a:pPr algn="just">
              <a:lnSpc>
                <a:spcPct val="150000"/>
              </a:lnSpc>
            </a:pPr>
            <a:r>
              <a:rPr lang="pt-BR" sz="2000" dirty="0">
                <a:latin typeface="Times New Roman" panose="02020603050405020304" pitchFamily="18" charset="0"/>
                <a:cs typeface="Times New Roman" panose="02020603050405020304" pitchFamily="18" charset="0"/>
              </a:rPr>
              <a:t> exclui a culpabilidade. E, como não há crime sem culpabilidade, o erro de proibição inevitável impede a condenação a qualquer título (dolo/culpa). Se o erro for evitável, atenua a pena, mas a condenação se impõe sem alterar a natureza do crime doloso.</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r>
              <a:rPr lang="pt-BR" sz="2000" dirty="0">
                <a:latin typeface="Times New Roman" panose="02020603050405020304" pitchFamily="18" charset="0"/>
                <a:cs typeface="Times New Roman" panose="02020603050405020304" pitchFamily="18" charset="0"/>
              </a:rPr>
              <a:t>- Críticas: valora de forma equivalente as condutas daquele que tem pleno conhecimento da lei e dos valores ético-sociais, que pretendia ser fiel a ela, mas só a desrespeita por equivocar-se quantos aos fatos, à realidade (merecia menor reprovação), e daquele que representa a realidade fielmente, mas erra quanto aos valores ético-sociais representados pelos limites da descriminante (merece maior reprovação).</a:t>
            </a:r>
            <a:endParaRPr lang="pt-BR" sz="2000" dirty="0"/>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pt-BR" sz="2000" b="1" dirty="0">
                <a:solidFill>
                  <a:srgbClr val="0070C0"/>
                </a:solidFill>
                <a:latin typeface="Times New Roman" panose="02020603050405020304" pitchFamily="18" charset="0"/>
                <a:cs typeface="Times New Roman" panose="02020603050405020304" pitchFamily="18" charset="0"/>
              </a:rPr>
              <a:t>4.2. Teoria limitada da culpabilidade: </a:t>
            </a:r>
            <a:r>
              <a:rPr lang="pt-BR" sz="2000" dirty="0">
                <a:latin typeface="Times New Roman" panose="02020603050405020304" pitchFamily="18" charset="0"/>
                <a:cs typeface="Times New Roman" panose="02020603050405020304" pitchFamily="18" charset="0"/>
              </a:rPr>
              <a:t>Seguida pela maior parte dos funcionalistas.</a:t>
            </a:r>
          </a:p>
          <a:p>
            <a:pPr algn="just">
              <a:lnSpc>
                <a:spcPct val="150000"/>
              </a:lnSpc>
            </a:pPr>
            <a:r>
              <a:rPr lang="pt-BR" sz="2000" dirty="0">
                <a:latin typeface="Times New Roman" panose="02020603050405020304" pitchFamily="18" charset="0"/>
                <a:cs typeface="Times New Roman" panose="02020603050405020304" pitchFamily="18" charset="0"/>
              </a:rPr>
              <a:t>- O tratamento sobre os pressupostos fáticos deve ser diferenciado do resto, já que será sempre um erro de tipo. </a:t>
            </a: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dirty="0">
              <a:latin typeface="Times New Roman" panose="02020603050405020304" pitchFamily="18" charset="0"/>
              <a:cs typeface="Times New Roman" panose="02020603050405020304" pitchFamily="18" charset="0"/>
            </a:endParaRPr>
          </a:p>
          <a:p>
            <a:pPr algn="just">
              <a:lnSpc>
                <a:spcPct val="150000"/>
              </a:lnSpc>
            </a:pPr>
            <a:endParaRPr lang="pt-BR" sz="2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9793566"/>
      </p:ext>
    </p:extLst>
  </p:cSld>
  <p:clrMapOvr>
    <a:masterClrMapping/>
  </p:clrMapOvr>
</p:sld>
</file>

<file path=ppt/theme/theme1.xml><?xml version="1.0" encoding="utf-8"?>
<a:theme xmlns:a="http://schemas.openxmlformats.org/drawingml/2006/main" name="1_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F5ED35F41B505D46BF9B04FD84D10126" ma:contentTypeVersion="5" ma:contentTypeDescription="Crie um novo documento." ma:contentTypeScope="" ma:versionID="c0d10477b26f7d1a79050caeecb6fe0d">
  <xsd:schema xmlns:xsd="http://www.w3.org/2001/XMLSchema" xmlns:xs="http://www.w3.org/2001/XMLSchema" xmlns:p="http://schemas.microsoft.com/office/2006/metadata/properties" xmlns:ns3="95271425-bb6a-421a-99be-8bbb50d2958e" xmlns:ns4="cd16391d-0c4d-4e24-a5e0-03d9f58d3cef" targetNamespace="http://schemas.microsoft.com/office/2006/metadata/properties" ma:root="true" ma:fieldsID="26c11ae5bc1ff05d11e9f41d42a5d374" ns3:_="" ns4:_="">
    <xsd:import namespace="95271425-bb6a-421a-99be-8bbb50d2958e"/>
    <xsd:import namespace="cd16391d-0c4d-4e24-a5e0-03d9f58d3ce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271425-bb6a-421a-99be-8bbb50d295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16391d-0c4d-4e24-a5e0-03d9f58d3cef"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SharingHintHash" ma:index="12"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50EBD1-500D-4EA7-981A-FE6E6DF8A0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271425-bb6a-421a-99be-8bbb50d2958e"/>
    <ds:schemaRef ds:uri="cd16391d-0c4d-4e24-a5e0-03d9f58d3c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65EE862-836B-42F7-AC0E-9775B265F355}">
  <ds:schemaRefs>
    <ds:schemaRef ds:uri="http://purl.org/dc/elements/1.1/"/>
    <ds:schemaRef ds:uri="http://purl.org/dc/term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cd16391d-0c4d-4e24-a5e0-03d9f58d3cef"/>
    <ds:schemaRef ds:uri="95271425-bb6a-421a-99be-8bbb50d2958e"/>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97B98E4-3DB8-4C37-AC17-04EA3E8B018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2339</TotalTime>
  <Words>4805</Words>
  <Application>Microsoft Office PowerPoint</Application>
  <PresentationFormat>Widescreen</PresentationFormat>
  <Paragraphs>283</Paragraphs>
  <Slides>32</Slides>
  <Notes>0</Notes>
  <HiddenSlides>0</HiddenSlides>
  <MMClips>0</MMClips>
  <ScaleCrop>false</ScaleCrop>
  <HeadingPairs>
    <vt:vector size="6" baseType="variant">
      <vt:variant>
        <vt:lpstr>Fontes usadas</vt:lpstr>
      </vt:variant>
      <vt:variant>
        <vt:i4>7</vt:i4>
      </vt:variant>
      <vt:variant>
        <vt:lpstr>Tema</vt:lpstr>
      </vt:variant>
      <vt:variant>
        <vt:i4>2</vt:i4>
      </vt:variant>
      <vt:variant>
        <vt:lpstr>Títulos de slides</vt:lpstr>
      </vt:variant>
      <vt:variant>
        <vt:i4>32</vt:i4>
      </vt:variant>
    </vt:vector>
  </HeadingPairs>
  <TitlesOfParts>
    <vt:vector size="41" baseType="lpstr">
      <vt:lpstr>Arial</vt:lpstr>
      <vt:lpstr>Calibri</vt:lpstr>
      <vt:lpstr>Calibri Light</vt:lpstr>
      <vt:lpstr>Garamond</vt:lpstr>
      <vt:lpstr>Gill Sans MT</vt:lpstr>
      <vt:lpstr>Open Sans</vt:lpstr>
      <vt:lpstr>Times New Roman</vt:lpstr>
      <vt:lpstr>1_Galeria</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FERNANDA ROCHA MARTINS</dc:creator>
  <cp:lastModifiedBy>Fernanda Rocha Martins</cp:lastModifiedBy>
  <cp:revision>33</cp:revision>
  <dcterms:created xsi:type="dcterms:W3CDTF">2020-07-02T14:17:31Z</dcterms:created>
  <dcterms:modified xsi:type="dcterms:W3CDTF">2021-03-20T15:16:08Z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0x010100F5ED35F41B505D46BF9B04FD84D10126</vt:lpwstr>
  </property>
</Properties>
</file>