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56" r:id="rId2"/>
    <p:sldId id="257" r:id="rId3"/>
    <p:sldId id="258" r:id="rId4"/>
    <p:sldId id="272"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3" r:id="rId19"/>
    <p:sldId id="275" r:id="rId20"/>
    <p:sldId id="280" r:id="rId21"/>
    <p:sldId id="287" r:id="rId22"/>
    <p:sldId id="283" r:id="rId23"/>
    <p:sldId id="293" r:id="rId24"/>
    <p:sldId id="284" r:id="rId25"/>
    <p:sldId id="294" r:id="rId26"/>
    <p:sldId id="295" r:id="rId27"/>
    <p:sldId id="274" r:id="rId28"/>
    <p:sldId id="288" r:id="rId29"/>
    <p:sldId id="291" r:id="rId30"/>
    <p:sldId id="276" r:id="rId31"/>
    <p:sldId id="277" r:id="rId32"/>
    <p:sldId id="278" r:id="rId33"/>
    <p:sldId id="279" r:id="rId34"/>
    <p:sldId id="281" r:id="rId35"/>
    <p:sldId id="285" r:id="rId36"/>
    <p:sldId id="286" r:id="rId37"/>
    <p:sldId id="292" r:id="rId38"/>
    <p:sldId id="296" r:id="rId39"/>
    <p:sldId id="282" r:id="rId40"/>
    <p:sldId id="290" r:id="rId41"/>
    <p:sldId id="289" r:id="rId4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D55B8B-FE86-405C-B9C0-EE7E7DDA94F9}" v="141" dt="2024-03-07T21:30:47.5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81" d="100"/>
          <a:sy n="81" d="100"/>
        </p:scale>
        <p:origin x="114"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íra De Luca" userId="af9ae98d9ee60bf9" providerId="LiveId" clId="{5BD55B8B-FE86-405C-B9C0-EE7E7DDA94F9}"/>
    <pc:docChg chg="undo redo custSel addSld delSld modSld sldOrd">
      <pc:chgData name="Maíra De Luca" userId="af9ae98d9ee60bf9" providerId="LiveId" clId="{5BD55B8B-FE86-405C-B9C0-EE7E7DDA94F9}" dt="2024-03-07T21:31:19.397" v="4657" actId="20577"/>
      <pc:docMkLst>
        <pc:docMk/>
      </pc:docMkLst>
      <pc:sldChg chg="modSp">
        <pc:chgData name="Maíra De Luca" userId="af9ae98d9ee60bf9" providerId="LiveId" clId="{5BD55B8B-FE86-405C-B9C0-EE7E7DDA94F9}" dt="2024-03-07T19:11:43.139" v="668" actId="20577"/>
        <pc:sldMkLst>
          <pc:docMk/>
          <pc:sldMk cId="2903135622" sldId="257"/>
        </pc:sldMkLst>
        <pc:graphicFrameChg chg="mod">
          <ac:chgData name="Maíra De Luca" userId="af9ae98d9ee60bf9" providerId="LiveId" clId="{5BD55B8B-FE86-405C-B9C0-EE7E7DDA94F9}" dt="2024-03-07T19:11:43.139" v="668" actId="20577"/>
          <ac:graphicFrameMkLst>
            <pc:docMk/>
            <pc:sldMk cId="2903135622" sldId="257"/>
            <ac:graphicFrameMk id="5" creationId="{B65E04A2-BF7D-BCB0-FAE6-EAFFC275A7B0}"/>
          </ac:graphicFrameMkLst>
        </pc:graphicFrameChg>
      </pc:sldChg>
      <pc:sldChg chg="modSp mod">
        <pc:chgData name="Maíra De Luca" userId="af9ae98d9ee60bf9" providerId="LiveId" clId="{5BD55B8B-FE86-405C-B9C0-EE7E7DDA94F9}" dt="2024-03-07T21:20:09.459" v="4086" actId="27636"/>
        <pc:sldMkLst>
          <pc:docMk/>
          <pc:sldMk cId="1926462558" sldId="259"/>
        </pc:sldMkLst>
        <pc:spChg chg="mod">
          <ac:chgData name="Maíra De Luca" userId="af9ae98d9ee60bf9" providerId="LiveId" clId="{5BD55B8B-FE86-405C-B9C0-EE7E7DDA94F9}" dt="2024-03-07T21:20:09.459" v="4086" actId="27636"/>
          <ac:spMkLst>
            <pc:docMk/>
            <pc:sldMk cId="1926462558" sldId="259"/>
            <ac:spMk id="3" creationId="{7E873468-7D0C-370E-6D8E-1DC8503433F9}"/>
          </ac:spMkLst>
        </pc:spChg>
      </pc:sldChg>
      <pc:sldChg chg="modSp new del mod">
        <pc:chgData name="Maíra De Luca" userId="af9ae98d9ee60bf9" providerId="LiveId" clId="{5BD55B8B-FE86-405C-B9C0-EE7E7DDA94F9}" dt="2024-03-07T19:01:02.156" v="313" actId="47"/>
        <pc:sldMkLst>
          <pc:docMk/>
          <pc:sldMk cId="2866717534" sldId="260"/>
        </pc:sldMkLst>
        <pc:spChg chg="mod">
          <ac:chgData name="Maíra De Luca" userId="af9ae98d9ee60bf9" providerId="LiveId" clId="{5BD55B8B-FE86-405C-B9C0-EE7E7DDA94F9}" dt="2024-03-07T19:00:49.509" v="312" actId="20577"/>
          <ac:spMkLst>
            <pc:docMk/>
            <pc:sldMk cId="2866717534" sldId="260"/>
            <ac:spMk id="2" creationId="{5C187786-82C8-7C16-0CAD-B251BFD0D408}"/>
          </ac:spMkLst>
        </pc:spChg>
      </pc:sldChg>
      <pc:sldChg chg="modSp new mod">
        <pc:chgData name="Maíra De Luca" userId="af9ae98d9ee60bf9" providerId="LiveId" clId="{5BD55B8B-FE86-405C-B9C0-EE7E7DDA94F9}" dt="2024-03-07T19:47:40.418" v="823" actId="27636"/>
        <pc:sldMkLst>
          <pc:docMk/>
          <pc:sldMk cId="3090434994" sldId="260"/>
        </pc:sldMkLst>
        <pc:spChg chg="mod">
          <ac:chgData name="Maíra De Luca" userId="af9ae98d9ee60bf9" providerId="LiveId" clId="{5BD55B8B-FE86-405C-B9C0-EE7E7DDA94F9}" dt="2024-03-07T19:02:36.949" v="363" actId="20577"/>
          <ac:spMkLst>
            <pc:docMk/>
            <pc:sldMk cId="3090434994" sldId="260"/>
            <ac:spMk id="2" creationId="{004BA5D4-A62E-C35B-B389-4D635D90AFE6}"/>
          </ac:spMkLst>
        </pc:spChg>
        <pc:spChg chg="mod">
          <ac:chgData name="Maíra De Luca" userId="af9ae98d9ee60bf9" providerId="LiveId" clId="{5BD55B8B-FE86-405C-B9C0-EE7E7DDA94F9}" dt="2024-03-07T19:09:36.535" v="520" actId="20577"/>
          <ac:spMkLst>
            <pc:docMk/>
            <pc:sldMk cId="3090434994" sldId="260"/>
            <ac:spMk id="3" creationId="{3F1BF403-3FAD-3E5C-4890-01DE6728B007}"/>
          </ac:spMkLst>
        </pc:spChg>
        <pc:spChg chg="mod">
          <ac:chgData name="Maíra De Luca" userId="af9ae98d9ee60bf9" providerId="LiveId" clId="{5BD55B8B-FE86-405C-B9C0-EE7E7DDA94F9}" dt="2024-03-07T19:47:40.402" v="822" actId="27636"/>
          <ac:spMkLst>
            <pc:docMk/>
            <pc:sldMk cId="3090434994" sldId="260"/>
            <ac:spMk id="4" creationId="{54363B6C-6451-D6C9-E2FB-D22B6E5183C4}"/>
          </ac:spMkLst>
        </pc:spChg>
        <pc:spChg chg="mod">
          <ac:chgData name="Maíra De Luca" userId="af9ae98d9ee60bf9" providerId="LiveId" clId="{5BD55B8B-FE86-405C-B9C0-EE7E7DDA94F9}" dt="2024-03-07T19:09:35.290" v="517" actId="27636"/>
          <ac:spMkLst>
            <pc:docMk/>
            <pc:sldMk cId="3090434994" sldId="260"/>
            <ac:spMk id="5" creationId="{09502562-7808-33BC-27C3-F2116EE417CB}"/>
          </ac:spMkLst>
        </pc:spChg>
        <pc:spChg chg="mod">
          <ac:chgData name="Maíra De Luca" userId="af9ae98d9ee60bf9" providerId="LiveId" clId="{5BD55B8B-FE86-405C-B9C0-EE7E7DDA94F9}" dt="2024-03-07T19:47:40.418" v="823" actId="27636"/>
          <ac:spMkLst>
            <pc:docMk/>
            <pc:sldMk cId="3090434994" sldId="260"/>
            <ac:spMk id="6" creationId="{21E730B4-19A9-C13D-FB6F-7C1FC671B0D7}"/>
          </ac:spMkLst>
        </pc:spChg>
      </pc:sldChg>
      <pc:sldChg chg="addSp delSp modSp new del mod setBg">
        <pc:chgData name="Maíra De Luca" userId="af9ae98d9ee60bf9" providerId="LiveId" clId="{5BD55B8B-FE86-405C-B9C0-EE7E7DDA94F9}" dt="2024-03-07T19:02:17.921" v="345" actId="47"/>
        <pc:sldMkLst>
          <pc:docMk/>
          <pc:sldMk cId="3328797679" sldId="260"/>
        </pc:sldMkLst>
        <pc:spChg chg="mod">
          <ac:chgData name="Maíra De Luca" userId="af9ae98d9ee60bf9" providerId="LiveId" clId="{5BD55B8B-FE86-405C-B9C0-EE7E7DDA94F9}" dt="2024-03-07T19:02:10.112" v="343" actId="26606"/>
          <ac:spMkLst>
            <pc:docMk/>
            <pc:sldMk cId="3328797679" sldId="260"/>
            <ac:spMk id="2" creationId="{B8D3B55B-E318-CD69-D300-41F603FD9633}"/>
          </ac:spMkLst>
        </pc:spChg>
        <pc:spChg chg="mod">
          <ac:chgData name="Maíra De Luca" userId="af9ae98d9ee60bf9" providerId="LiveId" clId="{5BD55B8B-FE86-405C-B9C0-EE7E7DDA94F9}" dt="2024-03-07T19:02:10.112" v="343" actId="26606"/>
          <ac:spMkLst>
            <pc:docMk/>
            <pc:sldMk cId="3328797679" sldId="260"/>
            <ac:spMk id="3" creationId="{1E635A4A-93D2-3118-26E0-CBA0D19D7481}"/>
          </ac:spMkLst>
        </pc:spChg>
        <pc:spChg chg="add del">
          <ac:chgData name="Maíra De Luca" userId="af9ae98d9ee60bf9" providerId="LiveId" clId="{5BD55B8B-FE86-405C-B9C0-EE7E7DDA94F9}" dt="2024-03-07T19:01:55.811" v="332" actId="26606"/>
          <ac:spMkLst>
            <pc:docMk/>
            <pc:sldMk cId="3328797679" sldId="260"/>
            <ac:spMk id="8" creationId="{AABCAB27-8410-4192-830F-23D67F78FC0F}"/>
          </ac:spMkLst>
        </pc:spChg>
        <pc:spChg chg="add del">
          <ac:chgData name="Maíra De Luca" userId="af9ae98d9ee60bf9" providerId="LiveId" clId="{5BD55B8B-FE86-405C-B9C0-EE7E7DDA94F9}" dt="2024-03-07T19:01:57.096" v="334" actId="26606"/>
          <ac:spMkLst>
            <pc:docMk/>
            <pc:sldMk cId="3328797679" sldId="260"/>
            <ac:spMk id="16" creationId="{9D66D334-ED8A-40FD-815A-9CFDBD1D6912}"/>
          </ac:spMkLst>
        </pc:spChg>
        <pc:spChg chg="add del">
          <ac:chgData name="Maíra De Luca" userId="af9ae98d9ee60bf9" providerId="LiveId" clId="{5BD55B8B-FE86-405C-B9C0-EE7E7DDA94F9}" dt="2024-03-07T19:01:58.791" v="336" actId="26606"/>
          <ac:spMkLst>
            <pc:docMk/>
            <pc:sldMk cId="3328797679" sldId="260"/>
            <ac:spMk id="21" creationId="{683168C5-529E-4E00-9D4C-9F5E3252EAD8}"/>
          </ac:spMkLst>
        </pc:spChg>
        <pc:spChg chg="add del">
          <ac:chgData name="Maíra De Luca" userId="af9ae98d9ee60bf9" providerId="LiveId" clId="{5BD55B8B-FE86-405C-B9C0-EE7E7DDA94F9}" dt="2024-03-07T19:02:01.816" v="338" actId="26606"/>
          <ac:spMkLst>
            <pc:docMk/>
            <pc:sldMk cId="3328797679" sldId="260"/>
            <ac:spMk id="26" creationId="{683168C5-529E-4E00-9D4C-9F5E3252EAD8}"/>
          </ac:spMkLst>
        </pc:spChg>
        <pc:spChg chg="add del">
          <ac:chgData name="Maíra De Luca" userId="af9ae98d9ee60bf9" providerId="LiveId" clId="{5BD55B8B-FE86-405C-B9C0-EE7E7DDA94F9}" dt="2024-03-07T19:02:02.611" v="340" actId="26606"/>
          <ac:spMkLst>
            <pc:docMk/>
            <pc:sldMk cId="3328797679" sldId="260"/>
            <ac:spMk id="31" creationId="{1FD0F0B6-5415-4254-9E66-BE9C2FB05B27}"/>
          </ac:spMkLst>
        </pc:spChg>
        <pc:spChg chg="add del">
          <ac:chgData name="Maíra De Luca" userId="af9ae98d9ee60bf9" providerId="LiveId" clId="{5BD55B8B-FE86-405C-B9C0-EE7E7DDA94F9}" dt="2024-03-07T19:02:10.101" v="342" actId="26606"/>
          <ac:spMkLst>
            <pc:docMk/>
            <pc:sldMk cId="3328797679" sldId="260"/>
            <ac:spMk id="36" creationId="{33C95BF9-2BBD-4260-A118-8F5158036048}"/>
          </ac:spMkLst>
        </pc:spChg>
        <pc:spChg chg="add">
          <ac:chgData name="Maíra De Luca" userId="af9ae98d9ee60bf9" providerId="LiveId" clId="{5BD55B8B-FE86-405C-B9C0-EE7E7DDA94F9}" dt="2024-03-07T19:02:10.112" v="343" actId="26606"/>
          <ac:spMkLst>
            <pc:docMk/>
            <pc:sldMk cId="3328797679" sldId="260"/>
            <ac:spMk id="40" creationId="{AABCAB27-8410-4192-830F-23D67F78FC0F}"/>
          </ac:spMkLst>
        </pc:spChg>
        <pc:picChg chg="add del">
          <ac:chgData name="Maíra De Luca" userId="af9ae98d9ee60bf9" providerId="LiveId" clId="{5BD55B8B-FE86-405C-B9C0-EE7E7DDA94F9}" dt="2024-03-07T19:02:02.611" v="340" actId="26606"/>
          <ac:picMkLst>
            <pc:docMk/>
            <pc:sldMk cId="3328797679" sldId="260"/>
            <ac:picMk id="7" creationId="{BE8C835E-5558-9D32-0A0D-DB04D6635A03}"/>
          </ac:picMkLst>
        </pc:picChg>
        <pc:cxnChg chg="add del">
          <ac:chgData name="Maíra De Luca" userId="af9ae98d9ee60bf9" providerId="LiveId" clId="{5BD55B8B-FE86-405C-B9C0-EE7E7DDA94F9}" dt="2024-03-07T19:01:55.811" v="332" actId="26606"/>
          <ac:cxnSpMkLst>
            <pc:docMk/>
            <pc:sldMk cId="3328797679" sldId="260"/>
            <ac:cxnSpMk id="10" creationId="{C21F0155-D64B-49BB-A143-6F755ADEA49E}"/>
          </ac:cxnSpMkLst>
        </pc:cxnChg>
        <pc:cxnChg chg="add del">
          <ac:chgData name="Maíra De Luca" userId="af9ae98d9ee60bf9" providerId="LiveId" clId="{5BD55B8B-FE86-405C-B9C0-EE7E7DDA94F9}" dt="2024-03-07T19:01:55.811" v="332" actId="26606"/>
          <ac:cxnSpMkLst>
            <pc:docMk/>
            <pc:sldMk cId="3328797679" sldId="260"/>
            <ac:cxnSpMk id="12" creationId="{A67CB876-4BEB-4003-BC32-73DF9FB6C674}"/>
          </ac:cxnSpMkLst>
        </pc:cxnChg>
        <pc:cxnChg chg="add del">
          <ac:chgData name="Maíra De Luca" userId="af9ae98d9ee60bf9" providerId="LiveId" clId="{5BD55B8B-FE86-405C-B9C0-EE7E7DDA94F9}" dt="2024-03-07T19:01:55.811" v="332" actId="26606"/>
          <ac:cxnSpMkLst>
            <pc:docMk/>
            <pc:sldMk cId="3328797679" sldId="260"/>
            <ac:cxnSpMk id="14" creationId="{7B1665DA-C073-4CA2-8511-2C9D9D1787F8}"/>
          </ac:cxnSpMkLst>
        </pc:cxnChg>
        <pc:cxnChg chg="add del">
          <ac:chgData name="Maíra De Luca" userId="af9ae98d9ee60bf9" providerId="LiveId" clId="{5BD55B8B-FE86-405C-B9C0-EE7E7DDA94F9}" dt="2024-03-07T19:01:57.096" v="334" actId="26606"/>
          <ac:cxnSpMkLst>
            <pc:docMk/>
            <pc:sldMk cId="3328797679" sldId="260"/>
            <ac:cxnSpMk id="17" creationId="{B0CA2E30-B650-462E-B9FC-274981FAD1E3}"/>
          </ac:cxnSpMkLst>
        </pc:cxnChg>
        <pc:cxnChg chg="add del">
          <ac:chgData name="Maíra De Luca" userId="af9ae98d9ee60bf9" providerId="LiveId" clId="{5BD55B8B-FE86-405C-B9C0-EE7E7DDA94F9}" dt="2024-03-07T19:01:57.096" v="334" actId="26606"/>
          <ac:cxnSpMkLst>
            <pc:docMk/>
            <pc:sldMk cId="3328797679" sldId="260"/>
            <ac:cxnSpMk id="18" creationId="{2D5650B4-3EA6-4022-B35C-09321844D83C}"/>
          </ac:cxnSpMkLst>
        </pc:cxnChg>
        <pc:cxnChg chg="add del">
          <ac:chgData name="Maíra De Luca" userId="af9ae98d9ee60bf9" providerId="LiveId" clId="{5BD55B8B-FE86-405C-B9C0-EE7E7DDA94F9}" dt="2024-03-07T19:01:57.096" v="334" actId="26606"/>
          <ac:cxnSpMkLst>
            <pc:docMk/>
            <pc:sldMk cId="3328797679" sldId="260"/>
            <ac:cxnSpMk id="19" creationId="{826A16AC-AFBE-42BD-9588-2522D7E43B1A}"/>
          </ac:cxnSpMkLst>
        </pc:cxnChg>
        <pc:cxnChg chg="add del">
          <ac:chgData name="Maíra De Luca" userId="af9ae98d9ee60bf9" providerId="LiveId" clId="{5BD55B8B-FE86-405C-B9C0-EE7E7DDA94F9}" dt="2024-03-07T19:01:58.791" v="336" actId="26606"/>
          <ac:cxnSpMkLst>
            <pc:docMk/>
            <pc:sldMk cId="3328797679" sldId="260"/>
            <ac:cxnSpMk id="22" creationId="{8F07BAF3-9192-40BA-915C-84551923BF6E}"/>
          </ac:cxnSpMkLst>
        </pc:cxnChg>
        <pc:cxnChg chg="add del">
          <ac:chgData name="Maíra De Luca" userId="af9ae98d9ee60bf9" providerId="LiveId" clId="{5BD55B8B-FE86-405C-B9C0-EE7E7DDA94F9}" dt="2024-03-07T19:01:58.791" v="336" actId="26606"/>
          <ac:cxnSpMkLst>
            <pc:docMk/>
            <pc:sldMk cId="3328797679" sldId="260"/>
            <ac:cxnSpMk id="23" creationId="{CEDD632D-A8D0-4079-A550-5557F5E3BA6A}"/>
          </ac:cxnSpMkLst>
        </pc:cxnChg>
        <pc:cxnChg chg="add del">
          <ac:chgData name="Maíra De Luca" userId="af9ae98d9ee60bf9" providerId="LiveId" clId="{5BD55B8B-FE86-405C-B9C0-EE7E7DDA94F9}" dt="2024-03-07T19:01:58.791" v="336" actId="26606"/>
          <ac:cxnSpMkLst>
            <pc:docMk/>
            <pc:sldMk cId="3328797679" sldId="260"/>
            <ac:cxnSpMk id="24" creationId="{DB70C4DD-D704-4C63-874C-EA8923E7FABB}"/>
          </ac:cxnSpMkLst>
        </pc:cxnChg>
        <pc:cxnChg chg="add del">
          <ac:chgData name="Maíra De Luca" userId="af9ae98d9ee60bf9" providerId="LiveId" clId="{5BD55B8B-FE86-405C-B9C0-EE7E7DDA94F9}" dt="2024-03-07T19:02:01.816" v="338" actId="26606"/>
          <ac:cxnSpMkLst>
            <pc:docMk/>
            <pc:sldMk cId="3328797679" sldId="260"/>
            <ac:cxnSpMk id="27" creationId="{8F07BAF3-9192-40BA-915C-84551923BF6E}"/>
          </ac:cxnSpMkLst>
        </pc:cxnChg>
        <pc:cxnChg chg="add del">
          <ac:chgData name="Maíra De Luca" userId="af9ae98d9ee60bf9" providerId="LiveId" clId="{5BD55B8B-FE86-405C-B9C0-EE7E7DDA94F9}" dt="2024-03-07T19:02:01.816" v="338" actId="26606"/>
          <ac:cxnSpMkLst>
            <pc:docMk/>
            <pc:sldMk cId="3328797679" sldId="260"/>
            <ac:cxnSpMk id="28" creationId="{DEC0903C-FF46-4546-AC00-F18FCD5BF9CD}"/>
          </ac:cxnSpMkLst>
        </pc:cxnChg>
        <pc:cxnChg chg="add del">
          <ac:chgData name="Maíra De Luca" userId="af9ae98d9ee60bf9" providerId="LiveId" clId="{5BD55B8B-FE86-405C-B9C0-EE7E7DDA94F9}" dt="2024-03-07T19:02:01.816" v="338" actId="26606"/>
          <ac:cxnSpMkLst>
            <pc:docMk/>
            <pc:sldMk cId="3328797679" sldId="260"/>
            <ac:cxnSpMk id="29" creationId="{DB70C4DD-D704-4C63-874C-EA8923E7FABB}"/>
          </ac:cxnSpMkLst>
        </pc:cxnChg>
        <pc:cxnChg chg="add del">
          <ac:chgData name="Maíra De Luca" userId="af9ae98d9ee60bf9" providerId="LiveId" clId="{5BD55B8B-FE86-405C-B9C0-EE7E7DDA94F9}" dt="2024-03-07T19:02:02.611" v="340" actId="26606"/>
          <ac:cxnSpMkLst>
            <pc:docMk/>
            <pc:sldMk cId="3328797679" sldId="260"/>
            <ac:cxnSpMk id="32" creationId="{8D66FEA8-8B71-461B-95A4-855374AB4C28}"/>
          </ac:cxnSpMkLst>
        </pc:cxnChg>
        <pc:cxnChg chg="add del">
          <ac:chgData name="Maíra De Luca" userId="af9ae98d9ee60bf9" providerId="LiveId" clId="{5BD55B8B-FE86-405C-B9C0-EE7E7DDA94F9}" dt="2024-03-07T19:02:02.611" v="340" actId="26606"/>
          <ac:cxnSpMkLst>
            <pc:docMk/>
            <pc:sldMk cId="3328797679" sldId="260"/>
            <ac:cxnSpMk id="33" creationId="{7A4B168A-A51F-4C91-A9E4-A2F203CB9DAA}"/>
          </ac:cxnSpMkLst>
        </pc:cxnChg>
        <pc:cxnChg chg="add del">
          <ac:chgData name="Maíra De Luca" userId="af9ae98d9ee60bf9" providerId="LiveId" clId="{5BD55B8B-FE86-405C-B9C0-EE7E7DDA94F9}" dt="2024-03-07T19:02:02.611" v="340" actId="26606"/>
          <ac:cxnSpMkLst>
            <pc:docMk/>
            <pc:sldMk cId="3328797679" sldId="260"/>
            <ac:cxnSpMk id="34" creationId="{A5407E01-913B-484C-A03C-2C64028471C8}"/>
          </ac:cxnSpMkLst>
        </pc:cxnChg>
        <pc:cxnChg chg="add del">
          <ac:chgData name="Maíra De Luca" userId="af9ae98d9ee60bf9" providerId="LiveId" clId="{5BD55B8B-FE86-405C-B9C0-EE7E7DDA94F9}" dt="2024-03-07T19:02:10.101" v="342" actId="26606"/>
          <ac:cxnSpMkLst>
            <pc:docMk/>
            <pc:sldMk cId="3328797679" sldId="260"/>
            <ac:cxnSpMk id="37" creationId="{7FA398C7-3FA4-4D8D-8392-B6CD2F434D54}"/>
          </ac:cxnSpMkLst>
        </pc:cxnChg>
        <pc:cxnChg chg="add del">
          <ac:chgData name="Maíra De Luca" userId="af9ae98d9ee60bf9" providerId="LiveId" clId="{5BD55B8B-FE86-405C-B9C0-EE7E7DDA94F9}" dt="2024-03-07T19:02:10.101" v="342" actId="26606"/>
          <ac:cxnSpMkLst>
            <pc:docMk/>
            <pc:sldMk cId="3328797679" sldId="260"/>
            <ac:cxnSpMk id="38" creationId="{67D19053-F48D-4B66-AF7B-A06FA6D26E04}"/>
          </ac:cxnSpMkLst>
        </pc:cxnChg>
        <pc:cxnChg chg="add">
          <ac:chgData name="Maíra De Luca" userId="af9ae98d9ee60bf9" providerId="LiveId" clId="{5BD55B8B-FE86-405C-B9C0-EE7E7DDA94F9}" dt="2024-03-07T19:02:10.112" v="343" actId="26606"/>
          <ac:cxnSpMkLst>
            <pc:docMk/>
            <pc:sldMk cId="3328797679" sldId="260"/>
            <ac:cxnSpMk id="41" creationId="{C21F0155-D64B-49BB-A143-6F755ADEA49E}"/>
          </ac:cxnSpMkLst>
        </pc:cxnChg>
        <pc:cxnChg chg="add">
          <ac:chgData name="Maíra De Luca" userId="af9ae98d9ee60bf9" providerId="LiveId" clId="{5BD55B8B-FE86-405C-B9C0-EE7E7DDA94F9}" dt="2024-03-07T19:02:10.112" v="343" actId="26606"/>
          <ac:cxnSpMkLst>
            <pc:docMk/>
            <pc:sldMk cId="3328797679" sldId="260"/>
            <ac:cxnSpMk id="42" creationId="{A67CB876-4BEB-4003-BC32-73DF9FB6C674}"/>
          </ac:cxnSpMkLst>
        </pc:cxnChg>
        <pc:cxnChg chg="add">
          <ac:chgData name="Maíra De Luca" userId="af9ae98d9ee60bf9" providerId="LiveId" clId="{5BD55B8B-FE86-405C-B9C0-EE7E7DDA94F9}" dt="2024-03-07T19:02:10.112" v="343" actId="26606"/>
          <ac:cxnSpMkLst>
            <pc:docMk/>
            <pc:sldMk cId="3328797679" sldId="260"/>
            <ac:cxnSpMk id="43" creationId="{7B1665DA-C073-4CA2-8511-2C9D9D1787F8}"/>
          </ac:cxnSpMkLst>
        </pc:cxnChg>
      </pc:sldChg>
      <pc:sldChg chg="modSp new del mod">
        <pc:chgData name="Maíra De Luca" userId="af9ae98d9ee60bf9" providerId="LiveId" clId="{5BD55B8B-FE86-405C-B9C0-EE7E7DDA94F9}" dt="2024-03-07T19:48:52.199" v="929" actId="47"/>
        <pc:sldMkLst>
          <pc:docMk/>
          <pc:sldMk cId="2340937306" sldId="261"/>
        </pc:sldMkLst>
        <pc:spChg chg="mod">
          <ac:chgData name="Maíra De Luca" userId="af9ae98d9ee60bf9" providerId="LiveId" clId="{5BD55B8B-FE86-405C-B9C0-EE7E7DDA94F9}" dt="2024-03-07T19:47:18.740" v="750" actId="20577"/>
          <ac:spMkLst>
            <pc:docMk/>
            <pc:sldMk cId="2340937306" sldId="261"/>
            <ac:spMk id="2" creationId="{E5B5D413-333B-1CA0-93E3-A3C5CAF4B8BB}"/>
          </ac:spMkLst>
        </pc:spChg>
        <pc:spChg chg="mod">
          <ac:chgData name="Maíra De Luca" userId="af9ae98d9ee60bf9" providerId="LiveId" clId="{5BD55B8B-FE86-405C-B9C0-EE7E7DDA94F9}" dt="2024-03-07T19:48:35.324" v="928" actId="20577"/>
          <ac:spMkLst>
            <pc:docMk/>
            <pc:sldMk cId="2340937306" sldId="261"/>
            <ac:spMk id="3" creationId="{58E17D4C-611E-FB46-9D83-9EB2762F530C}"/>
          </ac:spMkLst>
        </pc:spChg>
      </pc:sldChg>
      <pc:sldChg chg="modSp new mod">
        <pc:chgData name="Maíra De Luca" userId="af9ae98d9ee60bf9" providerId="LiveId" clId="{5BD55B8B-FE86-405C-B9C0-EE7E7DDA94F9}" dt="2024-03-07T19:52:41.867" v="1406" actId="20577"/>
        <pc:sldMkLst>
          <pc:docMk/>
          <pc:sldMk cId="2805761209" sldId="261"/>
        </pc:sldMkLst>
        <pc:spChg chg="mod">
          <ac:chgData name="Maíra De Luca" userId="af9ae98d9ee60bf9" providerId="LiveId" clId="{5BD55B8B-FE86-405C-B9C0-EE7E7DDA94F9}" dt="2024-03-07T19:49:00.366" v="946" actId="20577"/>
          <ac:spMkLst>
            <pc:docMk/>
            <pc:sldMk cId="2805761209" sldId="261"/>
            <ac:spMk id="2" creationId="{E90798B6-7D11-E384-45ED-0B43EF3901C4}"/>
          </ac:spMkLst>
        </pc:spChg>
        <pc:spChg chg="mod">
          <ac:chgData name="Maíra De Luca" userId="af9ae98d9ee60bf9" providerId="LiveId" clId="{5BD55B8B-FE86-405C-B9C0-EE7E7DDA94F9}" dt="2024-03-07T19:49:09.932" v="968" actId="20577"/>
          <ac:spMkLst>
            <pc:docMk/>
            <pc:sldMk cId="2805761209" sldId="261"/>
            <ac:spMk id="3" creationId="{BB83D04A-E65A-EBFA-0373-720C269EE0FE}"/>
          </ac:spMkLst>
        </pc:spChg>
        <pc:spChg chg="mod">
          <ac:chgData name="Maíra De Luca" userId="af9ae98d9ee60bf9" providerId="LiveId" clId="{5BD55B8B-FE86-405C-B9C0-EE7E7DDA94F9}" dt="2024-03-07T19:52:28.926" v="1358" actId="27636"/>
          <ac:spMkLst>
            <pc:docMk/>
            <pc:sldMk cId="2805761209" sldId="261"/>
            <ac:spMk id="4" creationId="{2CDD04B3-AFB7-2755-4442-A72DAEF14DD6}"/>
          </ac:spMkLst>
        </pc:spChg>
        <pc:spChg chg="mod">
          <ac:chgData name="Maíra De Luca" userId="af9ae98d9ee60bf9" providerId="LiveId" clId="{5BD55B8B-FE86-405C-B9C0-EE7E7DDA94F9}" dt="2024-03-07T19:49:15.330" v="978" actId="20577"/>
          <ac:spMkLst>
            <pc:docMk/>
            <pc:sldMk cId="2805761209" sldId="261"/>
            <ac:spMk id="5" creationId="{7B298676-80DF-1F5F-4A2B-F04237D63176}"/>
          </ac:spMkLst>
        </pc:spChg>
        <pc:spChg chg="mod">
          <ac:chgData name="Maíra De Luca" userId="af9ae98d9ee60bf9" providerId="LiveId" clId="{5BD55B8B-FE86-405C-B9C0-EE7E7DDA94F9}" dt="2024-03-07T19:52:41.867" v="1406" actId="20577"/>
          <ac:spMkLst>
            <pc:docMk/>
            <pc:sldMk cId="2805761209" sldId="261"/>
            <ac:spMk id="6" creationId="{615254FF-FF9A-BB2D-083E-BED39251EEBE}"/>
          </ac:spMkLst>
        </pc:spChg>
      </pc:sldChg>
      <pc:sldChg chg="new del">
        <pc:chgData name="Maíra De Luca" userId="af9ae98d9ee60bf9" providerId="LiveId" clId="{5BD55B8B-FE86-405C-B9C0-EE7E7DDA94F9}" dt="2024-03-07T19:02:23.313" v="346" actId="47"/>
        <pc:sldMkLst>
          <pc:docMk/>
          <pc:sldMk cId="2812008222" sldId="261"/>
        </pc:sldMkLst>
      </pc:sldChg>
      <pc:sldChg chg="new del">
        <pc:chgData name="Maíra De Luca" userId="af9ae98d9ee60bf9" providerId="LiveId" clId="{5BD55B8B-FE86-405C-B9C0-EE7E7DDA94F9}" dt="2024-03-07T19:53:09.602" v="1408" actId="47"/>
        <pc:sldMkLst>
          <pc:docMk/>
          <pc:sldMk cId="124066582" sldId="262"/>
        </pc:sldMkLst>
      </pc:sldChg>
      <pc:sldChg chg="new del">
        <pc:chgData name="Maíra De Luca" userId="af9ae98d9ee60bf9" providerId="LiveId" clId="{5BD55B8B-FE86-405C-B9C0-EE7E7DDA94F9}" dt="2024-03-07T19:53:35.100" v="1410" actId="680"/>
        <pc:sldMkLst>
          <pc:docMk/>
          <pc:sldMk cId="1171957731" sldId="262"/>
        </pc:sldMkLst>
      </pc:sldChg>
      <pc:sldChg chg="modSp new mod">
        <pc:chgData name="Maíra De Luca" userId="af9ae98d9ee60bf9" providerId="LiveId" clId="{5BD55B8B-FE86-405C-B9C0-EE7E7DDA94F9}" dt="2024-03-07T19:54:23.150" v="1428" actId="27636"/>
        <pc:sldMkLst>
          <pc:docMk/>
          <pc:sldMk cId="2329185291" sldId="262"/>
        </pc:sldMkLst>
        <pc:spChg chg="mod">
          <ac:chgData name="Maíra De Luca" userId="af9ae98d9ee60bf9" providerId="LiveId" clId="{5BD55B8B-FE86-405C-B9C0-EE7E7DDA94F9}" dt="2024-03-07T19:53:49.593" v="1423" actId="20577"/>
          <ac:spMkLst>
            <pc:docMk/>
            <pc:sldMk cId="2329185291" sldId="262"/>
            <ac:spMk id="2" creationId="{673DBC07-AC2C-1F73-1F35-32F5B813867F}"/>
          </ac:spMkLst>
        </pc:spChg>
        <pc:spChg chg="mod">
          <ac:chgData name="Maíra De Luca" userId="af9ae98d9ee60bf9" providerId="LiveId" clId="{5BD55B8B-FE86-405C-B9C0-EE7E7DDA94F9}" dt="2024-03-07T19:54:23.150" v="1428" actId="27636"/>
          <ac:spMkLst>
            <pc:docMk/>
            <pc:sldMk cId="2329185291" sldId="262"/>
            <ac:spMk id="3" creationId="{FD84B645-D6E0-C869-FBC4-90625DEB0D4B}"/>
          </ac:spMkLst>
        </pc:spChg>
      </pc:sldChg>
      <pc:sldChg chg="modSp new mod">
        <pc:chgData name="Maíra De Luca" userId="af9ae98d9ee60bf9" providerId="LiveId" clId="{5BD55B8B-FE86-405C-B9C0-EE7E7DDA94F9}" dt="2024-03-07T19:54:45.160" v="1431" actId="27636"/>
        <pc:sldMkLst>
          <pc:docMk/>
          <pc:sldMk cId="5455642" sldId="263"/>
        </pc:sldMkLst>
        <pc:spChg chg="mod">
          <ac:chgData name="Maíra De Luca" userId="af9ae98d9ee60bf9" providerId="LiveId" clId="{5BD55B8B-FE86-405C-B9C0-EE7E7DDA94F9}" dt="2024-03-07T19:54:45.160" v="1431" actId="27636"/>
          <ac:spMkLst>
            <pc:docMk/>
            <pc:sldMk cId="5455642" sldId="263"/>
            <ac:spMk id="3" creationId="{9B48442F-922B-6452-6009-AFA0D3115F6D}"/>
          </ac:spMkLst>
        </pc:spChg>
      </pc:sldChg>
      <pc:sldChg chg="modSp new mod">
        <pc:chgData name="Maíra De Luca" userId="af9ae98d9ee60bf9" providerId="LiveId" clId="{5BD55B8B-FE86-405C-B9C0-EE7E7DDA94F9}" dt="2024-03-07T19:55:00.724" v="1434" actId="27636"/>
        <pc:sldMkLst>
          <pc:docMk/>
          <pc:sldMk cId="1513617300" sldId="264"/>
        </pc:sldMkLst>
        <pc:spChg chg="mod">
          <ac:chgData name="Maíra De Luca" userId="af9ae98d9ee60bf9" providerId="LiveId" clId="{5BD55B8B-FE86-405C-B9C0-EE7E7DDA94F9}" dt="2024-03-07T19:55:00.724" v="1434" actId="27636"/>
          <ac:spMkLst>
            <pc:docMk/>
            <pc:sldMk cId="1513617300" sldId="264"/>
            <ac:spMk id="3" creationId="{835A759C-5461-0328-7FC8-51FA84828810}"/>
          </ac:spMkLst>
        </pc:spChg>
      </pc:sldChg>
      <pc:sldChg chg="modSp new mod">
        <pc:chgData name="Maíra De Luca" userId="af9ae98d9ee60bf9" providerId="LiveId" clId="{5BD55B8B-FE86-405C-B9C0-EE7E7DDA94F9}" dt="2024-03-07T19:55:13.807" v="1437" actId="27636"/>
        <pc:sldMkLst>
          <pc:docMk/>
          <pc:sldMk cId="345936174" sldId="265"/>
        </pc:sldMkLst>
        <pc:spChg chg="mod">
          <ac:chgData name="Maíra De Luca" userId="af9ae98d9ee60bf9" providerId="LiveId" clId="{5BD55B8B-FE86-405C-B9C0-EE7E7DDA94F9}" dt="2024-03-07T19:55:13.807" v="1437" actId="27636"/>
          <ac:spMkLst>
            <pc:docMk/>
            <pc:sldMk cId="345936174" sldId="265"/>
            <ac:spMk id="3" creationId="{C486A538-8D85-8CEA-42A3-7B5C8CAB1D16}"/>
          </ac:spMkLst>
        </pc:spChg>
      </pc:sldChg>
      <pc:sldChg chg="modSp new mod">
        <pc:chgData name="Maíra De Luca" userId="af9ae98d9ee60bf9" providerId="LiveId" clId="{5BD55B8B-FE86-405C-B9C0-EE7E7DDA94F9}" dt="2024-03-07T19:55:45.042" v="1464" actId="20577"/>
        <pc:sldMkLst>
          <pc:docMk/>
          <pc:sldMk cId="2210125131" sldId="266"/>
        </pc:sldMkLst>
        <pc:spChg chg="mod">
          <ac:chgData name="Maíra De Luca" userId="af9ae98d9ee60bf9" providerId="LiveId" clId="{5BD55B8B-FE86-405C-B9C0-EE7E7DDA94F9}" dt="2024-03-07T19:55:39.121" v="1452" actId="20577"/>
          <ac:spMkLst>
            <pc:docMk/>
            <pc:sldMk cId="2210125131" sldId="266"/>
            <ac:spMk id="2" creationId="{5D33B6D1-EA4F-C315-7A55-478E35636035}"/>
          </ac:spMkLst>
        </pc:spChg>
        <pc:spChg chg="mod">
          <ac:chgData name="Maíra De Luca" userId="af9ae98d9ee60bf9" providerId="LiveId" clId="{5BD55B8B-FE86-405C-B9C0-EE7E7DDA94F9}" dt="2024-03-07T19:55:45.042" v="1464" actId="20577"/>
          <ac:spMkLst>
            <pc:docMk/>
            <pc:sldMk cId="2210125131" sldId="266"/>
            <ac:spMk id="3" creationId="{6902753A-A26A-64B0-269F-127B6DEE6F64}"/>
          </ac:spMkLst>
        </pc:spChg>
      </pc:sldChg>
      <pc:sldChg chg="modSp new mod">
        <pc:chgData name="Maíra De Luca" userId="af9ae98d9ee60bf9" providerId="LiveId" clId="{5BD55B8B-FE86-405C-B9C0-EE7E7DDA94F9}" dt="2024-03-07T19:58:06.049" v="1608" actId="20577"/>
        <pc:sldMkLst>
          <pc:docMk/>
          <pc:sldMk cId="1878929876" sldId="267"/>
        </pc:sldMkLst>
        <pc:spChg chg="mod">
          <ac:chgData name="Maíra De Luca" userId="af9ae98d9ee60bf9" providerId="LiveId" clId="{5BD55B8B-FE86-405C-B9C0-EE7E7DDA94F9}" dt="2024-03-07T19:56:11.020" v="1483" actId="20577"/>
          <ac:spMkLst>
            <pc:docMk/>
            <pc:sldMk cId="1878929876" sldId="267"/>
            <ac:spMk id="2" creationId="{8209E64E-2666-B460-B9C8-217CBC26BB54}"/>
          </ac:spMkLst>
        </pc:spChg>
        <pc:spChg chg="mod">
          <ac:chgData name="Maíra De Luca" userId="af9ae98d9ee60bf9" providerId="LiveId" clId="{5BD55B8B-FE86-405C-B9C0-EE7E7DDA94F9}" dt="2024-03-07T19:57:41.970" v="1548" actId="20577"/>
          <ac:spMkLst>
            <pc:docMk/>
            <pc:sldMk cId="1878929876" sldId="267"/>
            <ac:spMk id="3" creationId="{28FDF4EA-4B7C-5B5E-5D49-AE34AB09E149}"/>
          </ac:spMkLst>
        </pc:spChg>
        <pc:spChg chg="mod">
          <ac:chgData name="Maíra De Luca" userId="af9ae98d9ee60bf9" providerId="LiveId" clId="{5BD55B8B-FE86-405C-B9C0-EE7E7DDA94F9}" dt="2024-03-07T19:58:06.049" v="1608" actId="20577"/>
          <ac:spMkLst>
            <pc:docMk/>
            <pc:sldMk cId="1878929876" sldId="267"/>
            <ac:spMk id="4" creationId="{1B09880E-013F-D131-9CBE-AE62C2202635}"/>
          </ac:spMkLst>
        </pc:spChg>
      </pc:sldChg>
      <pc:sldChg chg="modSp new mod">
        <pc:chgData name="Maíra De Luca" userId="af9ae98d9ee60bf9" providerId="LiveId" clId="{5BD55B8B-FE86-405C-B9C0-EE7E7DDA94F9}" dt="2024-03-07T20:10:31.068" v="2348" actId="20577"/>
        <pc:sldMkLst>
          <pc:docMk/>
          <pc:sldMk cId="3610046404" sldId="268"/>
        </pc:sldMkLst>
        <pc:spChg chg="mod">
          <ac:chgData name="Maíra De Luca" userId="af9ae98d9ee60bf9" providerId="LiveId" clId="{5BD55B8B-FE86-405C-B9C0-EE7E7DDA94F9}" dt="2024-03-07T19:58:18.181" v="1629" actId="20577"/>
          <ac:spMkLst>
            <pc:docMk/>
            <pc:sldMk cId="3610046404" sldId="268"/>
            <ac:spMk id="2" creationId="{3D4BCF05-CED9-1CC8-E16B-AE97A1AB90A4}"/>
          </ac:spMkLst>
        </pc:spChg>
        <pc:spChg chg="mod">
          <ac:chgData name="Maíra De Luca" userId="af9ae98d9ee60bf9" providerId="LiveId" clId="{5BD55B8B-FE86-405C-B9C0-EE7E7DDA94F9}" dt="2024-03-07T20:10:31.068" v="2348" actId="20577"/>
          <ac:spMkLst>
            <pc:docMk/>
            <pc:sldMk cId="3610046404" sldId="268"/>
            <ac:spMk id="3" creationId="{5309A176-93EC-56E3-C210-002E2459A8F2}"/>
          </ac:spMkLst>
        </pc:spChg>
      </pc:sldChg>
      <pc:sldChg chg="modSp new mod">
        <pc:chgData name="Maíra De Luca" userId="af9ae98d9ee60bf9" providerId="LiveId" clId="{5BD55B8B-FE86-405C-B9C0-EE7E7DDA94F9}" dt="2024-03-07T21:14:16.080" v="4039"/>
        <pc:sldMkLst>
          <pc:docMk/>
          <pc:sldMk cId="1358645115" sldId="269"/>
        </pc:sldMkLst>
        <pc:spChg chg="mod">
          <ac:chgData name="Maíra De Luca" userId="af9ae98d9ee60bf9" providerId="LiveId" clId="{5BD55B8B-FE86-405C-B9C0-EE7E7DDA94F9}" dt="2024-03-07T20:02:20.756" v="1891" actId="20577"/>
          <ac:spMkLst>
            <pc:docMk/>
            <pc:sldMk cId="1358645115" sldId="269"/>
            <ac:spMk id="2" creationId="{A1E74692-A470-78B7-34AE-A0C9362ED0C3}"/>
          </ac:spMkLst>
        </pc:spChg>
        <pc:spChg chg="mod">
          <ac:chgData name="Maíra De Luca" userId="af9ae98d9ee60bf9" providerId="LiveId" clId="{5BD55B8B-FE86-405C-B9C0-EE7E7DDA94F9}" dt="2024-03-07T21:14:16.080" v="4039"/>
          <ac:spMkLst>
            <pc:docMk/>
            <pc:sldMk cId="1358645115" sldId="269"/>
            <ac:spMk id="3" creationId="{127ABA57-88B5-7AAA-2BB4-33DD4326A165}"/>
          </ac:spMkLst>
        </pc:spChg>
      </pc:sldChg>
      <pc:sldChg chg="modSp new mod">
        <pc:chgData name="Maíra De Luca" userId="af9ae98d9ee60bf9" providerId="LiveId" clId="{5BD55B8B-FE86-405C-B9C0-EE7E7DDA94F9}" dt="2024-03-07T20:05:08.157" v="2095" actId="20577"/>
        <pc:sldMkLst>
          <pc:docMk/>
          <pc:sldMk cId="4140564727" sldId="270"/>
        </pc:sldMkLst>
        <pc:spChg chg="mod">
          <ac:chgData name="Maíra De Luca" userId="af9ae98d9ee60bf9" providerId="LiveId" clId="{5BD55B8B-FE86-405C-B9C0-EE7E7DDA94F9}" dt="2024-03-07T20:05:08.157" v="2095" actId="20577"/>
          <ac:spMkLst>
            <pc:docMk/>
            <pc:sldMk cId="4140564727" sldId="270"/>
            <ac:spMk id="2" creationId="{7D4C7DCD-B15E-D803-885E-68DFBA0A228A}"/>
          </ac:spMkLst>
        </pc:spChg>
      </pc:sldChg>
      <pc:sldChg chg="modSp new mod">
        <pc:chgData name="Maíra De Luca" userId="af9ae98d9ee60bf9" providerId="LiveId" clId="{5BD55B8B-FE86-405C-B9C0-EE7E7DDA94F9}" dt="2024-03-07T21:30:36.462" v="4590" actId="20577"/>
        <pc:sldMkLst>
          <pc:docMk/>
          <pc:sldMk cId="2236544600" sldId="271"/>
        </pc:sldMkLst>
        <pc:spChg chg="mod">
          <ac:chgData name="Maíra De Luca" userId="af9ae98d9ee60bf9" providerId="LiveId" clId="{5BD55B8B-FE86-405C-B9C0-EE7E7DDA94F9}" dt="2024-03-07T20:05:23.614" v="2109" actId="20577"/>
          <ac:spMkLst>
            <pc:docMk/>
            <pc:sldMk cId="2236544600" sldId="271"/>
            <ac:spMk id="2" creationId="{85D40425-D6D1-F942-368D-392ECA2A2530}"/>
          </ac:spMkLst>
        </pc:spChg>
        <pc:spChg chg="mod">
          <ac:chgData name="Maíra De Luca" userId="af9ae98d9ee60bf9" providerId="LiveId" clId="{5BD55B8B-FE86-405C-B9C0-EE7E7DDA94F9}" dt="2024-03-07T21:30:36.462" v="4590" actId="20577"/>
          <ac:spMkLst>
            <pc:docMk/>
            <pc:sldMk cId="2236544600" sldId="271"/>
            <ac:spMk id="3" creationId="{D32DA6F6-B37D-622B-3DA2-C940C4BB8260}"/>
          </ac:spMkLst>
        </pc:spChg>
      </pc:sldChg>
      <pc:sldChg chg="modSp new mod">
        <pc:chgData name="Maíra De Luca" userId="af9ae98d9ee60bf9" providerId="LiveId" clId="{5BD55B8B-FE86-405C-B9C0-EE7E7DDA94F9}" dt="2024-03-07T20:08:36.529" v="2293" actId="3626"/>
        <pc:sldMkLst>
          <pc:docMk/>
          <pc:sldMk cId="2774268898" sldId="272"/>
        </pc:sldMkLst>
        <pc:spChg chg="mod">
          <ac:chgData name="Maíra De Luca" userId="af9ae98d9ee60bf9" providerId="LiveId" clId="{5BD55B8B-FE86-405C-B9C0-EE7E7DDA94F9}" dt="2024-03-07T20:07:19.302" v="2238" actId="20577"/>
          <ac:spMkLst>
            <pc:docMk/>
            <pc:sldMk cId="2774268898" sldId="272"/>
            <ac:spMk id="2" creationId="{0CEDCE21-579C-4986-839E-70B2C5748190}"/>
          </ac:spMkLst>
        </pc:spChg>
        <pc:spChg chg="mod">
          <ac:chgData name="Maíra De Luca" userId="af9ae98d9ee60bf9" providerId="LiveId" clId="{5BD55B8B-FE86-405C-B9C0-EE7E7DDA94F9}" dt="2024-03-07T20:08:36.529" v="2293" actId="3626"/>
          <ac:spMkLst>
            <pc:docMk/>
            <pc:sldMk cId="2774268898" sldId="272"/>
            <ac:spMk id="3" creationId="{7C2AE004-495E-F0BF-F393-8AC9899F1B37}"/>
          </ac:spMkLst>
        </pc:spChg>
      </pc:sldChg>
      <pc:sldChg chg="new del">
        <pc:chgData name="Maíra De Luca" userId="af9ae98d9ee60bf9" providerId="LiveId" clId="{5BD55B8B-FE86-405C-B9C0-EE7E7DDA94F9}" dt="2024-03-07T20:07:01.032" v="2198" actId="47"/>
        <pc:sldMkLst>
          <pc:docMk/>
          <pc:sldMk cId="3722946396" sldId="272"/>
        </pc:sldMkLst>
      </pc:sldChg>
      <pc:sldChg chg="modSp new mod">
        <pc:chgData name="Maíra De Luca" userId="af9ae98d9ee60bf9" providerId="LiveId" clId="{5BD55B8B-FE86-405C-B9C0-EE7E7DDA94F9}" dt="2024-03-07T20:18:50.335" v="2531" actId="20577"/>
        <pc:sldMkLst>
          <pc:docMk/>
          <pc:sldMk cId="449210090" sldId="273"/>
        </pc:sldMkLst>
        <pc:spChg chg="mod">
          <ac:chgData name="Maíra De Luca" userId="af9ae98d9ee60bf9" providerId="LiveId" clId="{5BD55B8B-FE86-405C-B9C0-EE7E7DDA94F9}" dt="2024-03-07T20:18:50.335" v="2531" actId="20577"/>
          <ac:spMkLst>
            <pc:docMk/>
            <pc:sldMk cId="449210090" sldId="273"/>
            <ac:spMk id="2" creationId="{A75DAF9C-B68A-E8F5-7403-0A03E419E2AB}"/>
          </ac:spMkLst>
        </pc:spChg>
      </pc:sldChg>
      <pc:sldChg chg="modSp new mod">
        <pc:chgData name="Maíra De Luca" userId="af9ae98d9ee60bf9" providerId="LiveId" clId="{5BD55B8B-FE86-405C-B9C0-EE7E7DDA94F9}" dt="2024-03-07T20:22:14.174" v="2814" actId="404"/>
        <pc:sldMkLst>
          <pc:docMk/>
          <pc:sldMk cId="4041446524" sldId="274"/>
        </pc:sldMkLst>
        <pc:spChg chg="mod">
          <ac:chgData name="Maíra De Luca" userId="af9ae98d9ee60bf9" providerId="LiveId" clId="{5BD55B8B-FE86-405C-B9C0-EE7E7DDA94F9}" dt="2024-03-07T20:19:12.151" v="2552" actId="20577"/>
          <ac:spMkLst>
            <pc:docMk/>
            <pc:sldMk cId="4041446524" sldId="274"/>
            <ac:spMk id="2" creationId="{A70E95D2-391D-5E65-5732-42A6D4442394}"/>
          </ac:spMkLst>
        </pc:spChg>
        <pc:spChg chg="mod">
          <ac:chgData name="Maíra De Luca" userId="af9ae98d9ee60bf9" providerId="LiveId" clId="{5BD55B8B-FE86-405C-B9C0-EE7E7DDA94F9}" dt="2024-03-07T20:22:14.174" v="2814" actId="404"/>
          <ac:spMkLst>
            <pc:docMk/>
            <pc:sldMk cId="4041446524" sldId="274"/>
            <ac:spMk id="3" creationId="{420F95B6-F37E-2DA8-EC47-66206EDBF84F}"/>
          </ac:spMkLst>
        </pc:spChg>
      </pc:sldChg>
      <pc:sldChg chg="modSp new mod ord">
        <pc:chgData name="Maíra De Luca" userId="af9ae98d9ee60bf9" providerId="LiveId" clId="{5BD55B8B-FE86-405C-B9C0-EE7E7DDA94F9}" dt="2024-03-07T20:44:47.870" v="3504"/>
        <pc:sldMkLst>
          <pc:docMk/>
          <pc:sldMk cId="3305301864" sldId="275"/>
        </pc:sldMkLst>
        <pc:spChg chg="mod">
          <ac:chgData name="Maíra De Luca" userId="af9ae98d9ee60bf9" providerId="LiveId" clId="{5BD55B8B-FE86-405C-B9C0-EE7E7DDA94F9}" dt="2024-03-07T20:44:42.689" v="3502" actId="20577"/>
          <ac:spMkLst>
            <pc:docMk/>
            <pc:sldMk cId="3305301864" sldId="275"/>
            <ac:spMk id="2" creationId="{61FA0D29-3A38-3AB6-2527-D2491B64637F}"/>
          </ac:spMkLst>
        </pc:spChg>
        <pc:spChg chg="mod">
          <ac:chgData name="Maíra De Luca" userId="af9ae98d9ee60bf9" providerId="LiveId" clId="{5BD55B8B-FE86-405C-B9C0-EE7E7DDA94F9}" dt="2024-03-07T20:28:04.111" v="3142" actId="20577"/>
          <ac:spMkLst>
            <pc:docMk/>
            <pc:sldMk cId="3305301864" sldId="275"/>
            <ac:spMk id="3" creationId="{2435BBBD-966E-0FEB-B401-E4354C8110B7}"/>
          </ac:spMkLst>
        </pc:spChg>
      </pc:sldChg>
      <pc:sldChg chg="modSp new mod">
        <pc:chgData name="Maíra De Luca" userId="af9ae98d9ee60bf9" providerId="LiveId" clId="{5BD55B8B-FE86-405C-B9C0-EE7E7DDA94F9}" dt="2024-03-07T21:07:01.878" v="3908" actId="20577"/>
        <pc:sldMkLst>
          <pc:docMk/>
          <pc:sldMk cId="3540373076" sldId="276"/>
        </pc:sldMkLst>
        <pc:spChg chg="mod">
          <ac:chgData name="Maíra De Luca" userId="af9ae98d9ee60bf9" providerId="LiveId" clId="{5BD55B8B-FE86-405C-B9C0-EE7E7DDA94F9}" dt="2024-03-07T20:29:27.984" v="3170" actId="20577"/>
          <ac:spMkLst>
            <pc:docMk/>
            <pc:sldMk cId="3540373076" sldId="276"/>
            <ac:spMk id="2" creationId="{86F723CC-5327-FECA-7CCC-1101A328B37F}"/>
          </ac:spMkLst>
        </pc:spChg>
        <pc:spChg chg="mod">
          <ac:chgData name="Maíra De Luca" userId="af9ae98d9ee60bf9" providerId="LiveId" clId="{5BD55B8B-FE86-405C-B9C0-EE7E7DDA94F9}" dt="2024-03-07T21:07:01.878" v="3908" actId="20577"/>
          <ac:spMkLst>
            <pc:docMk/>
            <pc:sldMk cId="3540373076" sldId="276"/>
            <ac:spMk id="3" creationId="{9A973972-FD3C-B16C-D462-3A8DEBC597DA}"/>
          </ac:spMkLst>
        </pc:spChg>
      </pc:sldChg>
      <pc:sldChg chg="modSp new mod">
        <pc:chgData name="Maíra De Luca" userId="af9ae98d9ee60bf9" providerId="LiveId" clId="{5BD55B8B-FE86-405C-B9C0-EE7E7DDA94F9}" dt="2024-03-07T20:42:02.389" v="3422" actId="20577"/>
        <pc:sldMkLst>
          <pc:docMk/>
          <pc:sldMk cId="2376974996" sldId="277"/>
        </pc:sldMkLst>
        <pc:spChg chg="mod">
          <ac:chgData name="Maíra De Luca" userId="af9ae98d9ee60bf9" providerId="LiveId" clId="{5BD55B8B-FE86-405C-B9C0-EE7E7DDA94F9}" dt="2024-03-07T20:42:02.389" v="3422" actId="20577"/>
          <ac:spMkLst>
            <pc:docMk/>
            <pc:sldMk cId="2376974996" sldId="277"/>
            <ac:spMk id="2" creationId="{8CA846D4-26FC-FE50-DE01-70DFE85349B4}"/>
          </ac:spMkLst>
        </pc:spChg>
      </pc:sldChg>
      <pc:sldChg chg="modSp new mod">
        <pc:chgData name="Maíra De Luca" userId="af9ae98d9ee60bf9" providerId="LiveId" clId="{5BD55B8B-FE86-405C-B9C0-EE7E7DDA94F9}" dt="2024-03-07T20:43:12.951" v="3494" actId="115"/>
        <pc:sldMkLst>
          <pc:docMk/>
          <pc:sldMk cId="2042033614" sldId="278"/>
        </pc:sldMkLst>
        <pc:spChg chg="mod">
          <ac:chgData name="Maíra De Luca" userId="af9ae98d9ee60bf9" providerId="LiveId" clId="{5BD55B8B-FE86-405C-B9C0-EE7E7DDA94F9}" dt="2024-03-07T20:43:12.951" v="3494" actId="115"/>
          <ac:spMkLst>
            <pc:docMk/>
            <pc:sldMk cId="2042033614" sldId="278"/>
            <ac:spMk id="3" creationId="{6F7AD8BD-2C5A-4E79-3553-FB03A6F1E9D6}"/>
          </ac:spMkLst>
        </pc:spChg>
      </pc:sldChg>
      <pc:sldChg chg="new">
        <pc:chgData name="Maíra De Luca" userId="af9ae98d9ee60bf9" providerId="LiveId" clId="{5BD55B8B-FE86-405C-B9C0-EE7E7DDA94F9}" dt="2024-03-07T20:43:17.049" v="3495" actId="680"/>
        <pc:sldMkLst>
          <pc:docMk/>
          <pc:sldMk cId="4233125269" sldId="279"/>
        </pc:sldMkLst>
      </pc:sldChg>
      <pc:sldChg chg="modSp new mod">
        <pc:chgData name="Maíra De Luca" userId="af9ae98d9ee60bf9" providerId="LiveId" clId="{5BD55B8B-FE86-405C-B9C0-EE7E7DDA94F9}" dt="2024-03-07T20:45:21.404" v="3532" actId="113"/>
        <pc:sldMkLst>
          <pc:docMk/>
          <pc:sldMk cId="528017819" sldId="280"/>
        </pc:sldMkLst>
        <pc:spChg chg="mod">
          <ac:chgData name="Maíra De Luca" userId="af9ae98d9ee60bf9" providerId="LiveId" clId="{5BD55B8B-FE86-405C-B9C0-EE7E7DDA94F9}" dt="2024-03-07T20:44:59.938" v="3515" actId="20577"/>
          <ac:spMkLst>
            <pc:docMk/>
            <pc:sldMk cId="528017819" sldId="280"/>
            <ac:spMk id="2" creationId="{0E6AB2DE-5CEC-3B1C-08FD-583FC6C5AF10}"/>
          </ac:spMkLst>
        </pc:spChg>
        <pc:spChg chg="mod">
          <ac:chgData name="Maíra De Luca" userId="af9ae98d9ee60bf9" providerId="LiveId" clId="{5BD55B8B-FE86-405C-B9C0-EE7E7DDA94F9}" dt="2024-03-07T20:45:21.404" v="3532" actId="113"/>
          <ac:spMkLst>
            <pc:docMk/>
            <pc:sldMk cId="528017819" sldId="280"/>
            <ac:spMk id="3" creationId="{8498CA57-2BD7-963E-BF1E-8B12BCA1EBC1}"/>
          </ac:spMkLst>
        </pc:spChg>
      </pc:sldChg>
      <pc:sldChg chg="modSp new mod">
        <pc:chgData name="Maíra De Luca" userId="af9ae98d9ee60bf9" providerId="LiveId" clId="{5BD55B8B-FE86-405C-B9C0-EE7E7DDA94F9}" dt="2024-03-07T20:45:47.586" v="3541" actId="20577"/>
        <pc:sldMkLst>
          <pc:docMk/>
          <pc:sldMk cId="1226193953" sldId="281"/>
        </pc:sldMkLst>
        <pc:spChg chg="mod">
          <ac:chgData name="Maíra De Luca" userId="af9ae98d9ee60bf9" providerId="LiveId" clId="{5BD55B8B-FE86-405C-B9C0-EE7E7DDA94F9}" dt="2024-03-07T20:45:47.586" v="3541" actId="20577"/>
          <ac:spMkLst>
            <pc:docMk/>
            <pc:sldMk cId="1226193953" sldId="281"/>
            <ac:spMk id="2" creationId="{5D7004E0-23D1-3EB1-D331-FF98B92B864A}"/>
          </ac:spMkLst>
        </pc:spChg>
      </pc:sldChg>
      <pc:sldChg chg="modSp new mod">
        <pc:chgData name="Maíra De Luca" userId="af9ae98d9ee60bf9" providerId="LiveId" clId="{5BD55B8B-FE86-405C-B9C0-EE7E7DDA94F9}" dt="2024-03-07T20:46:04.500" v="3558" actId="20577"/>
        <pc:sldMkLst>
          <pc:docMk/>
          <pc:sldMk cId="2196733269" sldId="282"/>
        </pc:sldMkLst>
        <pc:spChg chg="mod">
          <ac:chgData name="Maíra De Luca" userId="af9ae98d9ee60bf9" providerId="LiveId" clId="{5BD55B8B-FE86-405C-B9C0-EE7E7DDA94F9}" dt="2024-03-07T20:46:04.500" v="3558" actId="20577"/>
          <ac:spMkLst>
            <pc:docMk/>
            <pc:sldMk cId="2196733269" sldId="282"/>
            <ac:spMk id="2" creationId="{3F895D92-B600-97A9-CA6D-8027B014DD70}"/>
          </ac:spMkLst>
        </pc:spChg>
      </pc:sldChg>
      <pc:sldChg chg="modSp new mod">
        <pc:chgData name="Maíra De Luca" userId="af9ae98d9ee60bf9" providerId="LiveId" clId="{5BD55B8B-FE86-405C-B9C0-EE7E7DDA94F9}" dt="2024-03-07T21:22:57.034" v="4234" actId="20577"/>
        <pc:sldMkLst>
          <pc:docMk/>
          <pc:sldMk cId="1544315898" sldId="283"/>
        </pc:sldMkLst>
        <pc:spChg chg="mod">
          <ac:chgData name="Maíra De Luca" userId="af9ae98d9ee60bf9" providerId="LiveId" clId="{5BD55B8B-FE86-405C-B9C0-EE7E7DDA94F9}" dt="2024-03-07T21:21:42.124" v="4091" actId="20577"/>
          <ac:spMkLst>
            <pc:docMk/>
            <pc:sldMk cId="1544315898" sldId="283"/>
            <ac:spMk id="2" creationId="{22FF6140-0F92-A8F7-468A-D5A7A97497B3}"/>
          </ac:spMkLst>
        </pc:spChg>
        <pc:spChg chg="mod">
          <ac:chgData name="Maíra De Luca" userId="af9ae98d9ee60bf9" providerId="LiveId" clId="{5BD55B8B-FE86-405C-B9C0-EE7E7DDA94F9}" dt="2024-03-07T21:22:57.034" v="4234" actId="20577"/>
          <ac:spMkLst>
            <pc:docMk/>
            <pc:sldMk cId="1544315898" sldId="283"/>
            <ac:spMk id="3" creationId="{1541904C-804A-492B-E0A4-E67DA2CD6B39}"/>
          </ac:spMkLst>
        </pc:spChg>
      </pc:sldChg>
      <pc:sldChg chg="modSp new mod">
        <pc:chgData name="Maíra De Luca" userId="af9ae98d9ee60bf9" providerId="LiveId" clId="{5BD55B8B-FE86-405C-B9C0-EE7E7DDA94F9}" dt="2024-03-07T21:24:47.671" v="4353" actId="20577"/>
        <pc:sldMkLst>
          <pc:docMk/>
          <pc:sldMk cId="2215359525" sldId="284"/>
        </pc:sldMkLst>
        <pc:spChg chg="mod">
          <ac:chgData name="Maíra De Luca" userId="af9ae98d9ee60bf9" providerId="LiveId" clId="{5BD55B8B-FE86-405C-B9C0-EE7E7DDA94F9}" dt="2024-03-07T20:46:41.948" v="3595" actId="20577"/>
          <ac:spMkLst>
            <pc:docMk/>
            <pc:sldMk cId="2215359525" sldId="284"/>
            <ac:spMk id="2" creationId="{25EB4ADB-9FA2-E7C7-2FFB-2BBBA4AFE74F}"/>
          </ac:spMkLst>
        </pc:spChg>
        <pc:spChg chg="mod">
          <ac:chgData name="Maíra De Luca" userId="af9ae98d9ee60bf9" providerId="LiveId" clId="{5BD55B8B-FE86-405C-B9C0-EE7E7DDA94F9}" dt="2024-03-07T21:24:47.671" v="4353" actId="20577"/>
          <ac:spMkLst>
            <pc:docMk/>
            <pc:sldMk cId="2215359525" sldId="284"/>
            <ac:spMk id="3" creationId="{DFBE022B-7CF3-4D78-227C-DA95683168D6}"/>
          </ac:spMkLst>
        </pc:spChg>
      </pc:sldChg>
      <pc:sldChg chg="modSp new mod">
        <pc:chgData name="Maíra De Luca" userId="af9ae98d9ee60bf9" providerId="LiveId" clId="{5BD55B8B-FE86-405C-B9C0-EE7E7DDA94F9}" dt="2024-03-07T20:48:23.342" v="3619" actId="27636"/>
        <pc:sldMkLst>
          <pc:docMk/>
          <pc:sldMk cId="1882806259" sldId="285"/>
        </pc:sldMkLst>
        <pc:spChg chg="mod">
          <ac:chgData name="Maíra De Luca" userId="af9ae98d9ee60bf9" providerId="LiveId" clId="{5BD55B8B-FE86-405C-B9C0-EE7E7DDA94F9}" dt="2024-03-07T20:47:54.727" v="3617" actId="20577"/>
          <ac:spMkLst>
            <pc:docMk/>
            <pc:sldMk cId="1882806259" sldId="285"/>
            <ac:spMk id="2" creationId="{E30C7EFC-EED2-D0D2-CFBF-FC3E3C97660C}"/>
          </ac:spMkLst>
        </pc:spChg>
        <pc:spChg chg="mod">
          <ac:chgData name="Maíra De Luca" userId="af9ae98d9ee60bf9" providerId="LiveId" clId="{5BD55B8B-FE86-405C-B9C0-EE7E7DDA94F9}" dt="2024-03-07T20:48:23.342" v="3619" actId="27636"/>
          <ac:spMkLst>
            <pc:docMk/>
            <pc:sldMk cId="1882806259" sldId="285"/>
            <ac:spMk id="3" creationId="{D05A10A9-AE7C-8675-EBB0-A93E22BA49F8}"/>
          </ac:spMkLst>
        </pc:spChg>
      </pc:sldChg>
      <pc:sldChg chg="modSp new mod">
        <pc:chgData name="Maíra De Luca" userId="af9ae98d9ee60bf9" providerId="LiveId" clId="{5BD55B8B-FE86-405C-B9C0-EE7E7DDA94F9}" dt="2024-03-07T21:13:34.506" v="4037"/>
        <pc:sldMkLst>
          <pc:docMk/>
          <pc:sldMk cId="1514752295" sldId="286"/>
        </pc:sldMkLst>
        <pc:spChg chg="mod">
          <ac:chgData name="Maíra De Luca" userId="af9ae98d9ee60bf9" providerId="LiveId" clId="{5BD55B8B-FE86-405C-B9C0-EE7E7DDA94F9}" dt="2024-03-07T20:49:22.329" v="3654" actId="20577"/>
          <ac:spMkLst>
            <pc:docMk/>
            <pc:sldMk cId="1514752295" sldId="286"/>
            <ac:spMk id="2" creationId="{6A3DDC7A-C003-5F04-F87A-258782C8BC39}"/>
          </ac:spMkLst>
        </pc:spChg>
        <pc:spChg chg="mod">
          <ac:chgData name="Maíra De Luca" userId="af9ae98d9ee60bf9" providerId="LiveId" clId="{5BD55B8B-FE86-405C-B9C0-EE7E7DDA94F9}" dt="2024-03-07T21:13:34.506" v="4037"/>
          <ac:spMkLst>
            <pc:docMk/>
            <pc:sldMk cId="1514752295" sldId="286"/>
            <ac:spMk id="3" creationId="{A8A98F05-A2FB-C651-A158-B4EC9369E839}"/>
          </ac:spMkLst>
        </pc:spChg>
      </pc:sldChg>
      <pc:sldChg chg="modSp new mod">
        <pc:chgData name="Maíra De Luca" userId="af9ae98d9ee60bf9" providerId="LiveId" clId="{5BD55B8B-FE86-405C-B9C0-EE7E7DDA94F9}" dt="2024-03-07T21:16:59.102" v="4054" actId="27636"/>
        <pc:sldMkLst>
          <pc:docMk/>
          <pc:sldMk cId="3072631808" sldId="287"/>
        </pc:sldMkLst>
        <pc:spChg chg="mod">
          <ac:chgData name="Maíra De Luca" userId="af9ae98d9ee60bf9" providerId="LiveId" clId="{5BD55B8B-FE86-405C-B9C0-EE7E7DDA94F9}" dt="2024-03-07T20:55:27.578" v="3798" actId="20577"/>
          <ac:spMkLst>
            <pc:docMk/>
            <pc:sldMk cId="3072631808" sldId="287"/>
            <ac:spMk id="2" creationId="{ABC151A2-8B67-728E-ED23-4BF4327491E1}"/>
          </ac:spMkLst>
        </pc:spChg>
        <pc:spChg chg="mod">
          <ac:chgData name="Maíra De Luca" userId="af9ae98d9ee60bf9" providerId="LiveId" clId="{5BD55B8B-FE86-405C-B9C0-EE7E7DDA94F9}" dt="2024-03-07T21:16:59.102" v="4054" actId="27636"/>
          <ac:spMkLst>
            <pc:docMk/>
            <pc:sldMk cId="3072631808" sldId="287"/>
            <ac:spMk id="3" creationId="{983F2484-BCB8-5385-6F7D-4819968E4B31}"/>
          </ac:spMkLst>
        </pc:spChg>
      </pc:sldChg>
      <pc:sldChg chg="modSp new mod">
        <pc:chgData name="Maíra De Luca" userId="af9ae98d9ee60bf9" providerId="LiveId" clId="{5BD55B8B-FE86-405C-B9C0-EE7E7DDA94F9}" dt="2024-03-07T21:07:32.557" v="3910"/>
        <pc:sldMkLst>
          <pc:docMk/>
          <pc:sldMk cId="941176803" sldId="288"/>
        </pc:sldMkLst>
        <pc:spChg chg="mod">
          <ac:chgData name="Maíra De Luca" userId="af9ae98d9ee60bf9" providerId="LiveId" clId="{5BD55B8B-FE86-405C-B9C0-EE7E7DDA94F9}" dt="2024-03-07T21:04:45.586" v="3868" actId="20577"/>
          <ac:spMkLst>
            <pc:docMk/>
            <pc:sldMk cId="941176803" sldId="288"/>
            <ac:spMk id="2" creationId="{70B13408-B429-8E1F-AC7F-C977CA381981}"/>
          </ac:spMkLst>
        </pc:spChg>
        <pc:spChg chg="mod">
          <ac:chgData name="Maíra De Luca" userId="af9ae98d9ee60bf9" providerId="LiveId" clId="{5BD55B8B-FE86-405C-B9C0-EE7E7DDA94F9}" dt="2024-03-07T21:07:32.557" v="3910"/>
          <ac:spMkLst>
            <pc:docMk/>
            <pc:sldMk cId="941176803" sldId="288"/>
            <ac:spMk id="3" creationId="{989B319B-65ED-9CC6-8157-BF27F4CD9AD3}"/>
          </ac:spMkLst>
        </pc:spChg>
      </pc:sldChg>
      <pc:sldChg chg="modSp new mod">
        <pc:chgData name="Maíra De Luca" userId="af9ae98d9ee60bf9" providerId="LiveId" clId="{5BD55B8B-FE86-405C-B9C0-EE7E7DDA94F9}" dt="2024-03-07T21:06:06.168" v="3903" actId="27636"/>
        <pc:sldMkLst>
          <pc:docMk/>
          <pc:sldMk cId="1569526255" sldId="289"/>
        </pc:sldMkLst>
        <pc:spChg chg="mod">
          <ac:chgData name="Maíra De Luca" userId="af9ae98d9ee60bf9" providerId="LiveId" clId="{5BD55B8B-FE86-405C-B9C0-EE7E7DDA94F9}" dt="2024-03-07T21:05:44.083" v="3901" actId="20577"/>
          <ac:spMkLst>
            <pc:docMk/>
            <pc:sldMk cId="1569526255" sldId="289"/>
            <ac:spMk id="2" creationId="{F1C5A746-505E-29DC-494E-641FFE0EE15E}"/>
          </ac:spMkLst>
        </pc:spChg>
        <pc:spChg chg="mod">
          <ac:chgData name="Maíra De Luca" userId="af9ae98d9ee60bf9" providerId="LiveId" clId="{5BD55B8B-FE86-405C-B9C0-EE7E7DDA94F9}" dt="2024-03-07T21:06:06.168" v="3903" actId="27636"/>
          <ac:spMkLst>
            <pc:docMk/>
            <pc:sldMk cId="1569526255" sldId="289"/>
            <ac:spMk id="3" creationId="{3456DAD2-5380-D962-AFF8-3E449DB7BD1B}"/>
          </ac:spMkLst>
        </pc:spChg>
      </pc:sldChg>
      <pc:sldChg chg="modSp new mod">
        <pc:chgData name="Maíra De Luca" userId="af9ae98d9ee60bf9" providerId="LiveId" clId="{5BD55B8B-FE86-405C-B9C0-EE7E7DDA94F9}" dt="2024-03-07T21:18:00.313" v="4060" actId="27636"/>
        <pc:sldMkLst>
          <pc:docMk/>
          <pc:sldMk cId="3685669927" sldId="290"/>
        </pc:sldMkLst>
        <pc:spChg chg="mod">
          <ac:chgData name="Maíra De Luca" userId="af9ae98d9ee60bf9" providerId="LiveId" clId="{5BD55B8B-FE86-405C-B9C0-EE7E7DDA94F9}" dt="2024-03-07T21:08:29.760" v="3922" actId="20577"/>
          <ac:spMkLst>
            <pc:docMk/>
            <pc:sldMk cId="3685669927" sldId="290"/>
            <ac:spMk id="2" creationId="{6A567E31-8494-C200-4646-3542CEDF5776}"/>
          </ac:spMkLst>
        </pc:spChg>
        <pc:spChg chg="mod">
          <ac:chgData name="Maíra De Luca" userId="af9ae98d9ee60bf9" providerId="LiveId" clId="{5BD55B8B-FE86-405C-B9C0-EE7E7DDA94F9}" dt="2024-03-07T21:18:00.313" v="4060" actId="27636"/>
          <ac:spMkLst>
            <pc:docMk/>
            <pc:sldMk cId="3685669927" sldId="290"/>
            <ac:spMk id="3" creationId="{7C2C3F82-CA94-293E-570D-966E6B355864}"/>
          </ac:spMkLst>
        </pc:spChg>
      </pc:sldChg>
      <pc:sldChg chg="modSp new mod">
        <pc:chgData name="Maíra De Luca" userId="af9ae98d9ee60bf9" providerId="LiveId" clId="{5BD55B8B-FE86-405C-B9C0-EE7E7DDA94F9}" dt="2024-03-07T21:13:26.578" v="4036" actId="6549"/>
        <pc:sldMkLst>
          <pc:docMk/>
          <pc:sldMk cId="2174274017" sldId="291"/>
        </pc:sldMkLst>
        <pc:spChg chg="mod">
          <ac:chgData name="Maíra De Luca" userId="af9ae98d9ee60bf9" providerId="LiveId" clId="{5BD55B8B-FE86-405C-B9C0-EE7E7DDA94F9}" dt="2024-03-07T21:12:45.342" v="4029" actId="20577"/>
          <ac:spMkLst>
            <pc:docMk/>
            <pc:sldMk cId="2174274017" sldId="291"/>
            <ac:spMk id="2" creationId="{262EF065-206E-DA2A-6532-9B575DBFE360}"/>
          </ac:spMkLst>
        </pc:spChg>
        <pc:spChg chg="mod">
          <ac:chgData name="Maíra De Luca" userId="af9ae98d9ee60bf9" providerId="LiveId" clId="{5BD55B8B-FE86-405C-B9C0-EE7E7DDA94F9}" dt="2024-03-07T21:13:26.578" v="4036" actId="6549"/>
          <ac:spMkLst>
            <pc:docMk/>
            <pc:sldMk cId="2174274017" sldId="291"/>
            <ac:spMk id="3" creationId="{61F25F71-2F95-B810-5D5B-8946DAD5FFD6}"/>
          </ac:spMkLst>
        </pc:spChg>
      </pc:sldChg>
      <pc:sldChg chg="modSp new mod">
        <pc:chgData name="Maíra De Luca" userId="af9ae98d9ee60bf9" providerId="LiveId" clId="{5BD55B8B-FE86-405C-B9C0-EE7E7DDA94F9}" dt="2024-03-07T21:15:35.704" v="4051" actId="27636"/>
        <pc:sldMkLst>
          <pc:docMk/>
          <pc:sldMk cId="605090892" sldId="292"/>
        </pc:sldMkLst>
        <pc:spChg chg="mod">
          <ac:chgData name="Maíra De Luca" userId="af9ae98d9ee60bf9" providerId="LiveId" clId="{5BD55B8B-FE86-405C-B9C0-EE7E7DDA94F9}" dt="2024-03-07T21:15:33.828" v="4049" actId="20577"/>
          <ac:spMkLst>
            <pc:docMk/>
            <pc:sldMk cId="605090892" sldId="292"/>
            <ac:spMk id="2" creationId="{CC113F57-C0BF-380A-C190-0CF20E2BF334}"/>
          </ac:spMkLst>
        </pc:spChg>
        <pc:spChg chg="mod">
          <ac:chgData name="Maíra De Luca" userId="af9ae98d9ee60bf9" providerId="LiveId" clId="{5BD55B8B-FE86-405C-B9C0-EE7E7DDA94F9}" dt="2024-03-07T21:15:35.704" v="4051" actId="27636"/>
          <ac:spMkLst>
            <pc:docMk/>
            <pc:sldMk cId="605090892" sldId="292"/>
            <ac:spMk id="3" creationId="{FF2C6562-6DAA-E1BB-D63B-97088B928653}"/>
          </ac:spMkLst>
        </pc:spChg>
      </pc:sldChg>
      <pc:sldChg chg="new del">
        <pc:chgData name="Maíra De Luca" userId="af9ae98d9ee60bf9" providerId="LiveId" clId="{5BD55B8B-FE86-405C-B9C0-EE7E7DDA94F9}" dt="2024-03-07T21:23:06.169" v="4236" actId="47"/>
        <pc:sldMkLst>
          <pc:docMk/>
          <pc:sldMk cId="1516516469" sldId="293"/>
        </pc:sldMkLst>
      </pc:sldChg>
      <pc:sldChg chg="modSp new mod">
        <pc:chgData name="Maíra De Luca" userId="af9ae98d9ee60bf9" providerId="LiveId" clId="{5BD55B8B-FE86-405C-B9C0-EE7E7DDA94F9}" dt="2024-03-07T21:23:13.316" v="4239" actId="27636"/>
        <pc:sldMkLst>
          <pc:docMk/>
          <pc:sldMk cId="3870806363" sldId="293"/>
        </pc:sldMkLst>
        <pc:spChg chg="mod">
          <ac:chgData name="Maíra De Luca" userId="af9ae98d9ee60bf9" providerId="LiveId" clId="{5BD55B8B-FE86-405C-B9C0-EE7E7DDA94F9}" dt="2024-03-07T21:23:13.316" v="4239" actId="27636"/>
          <ac:spMkLst>
            <pc:docMk/>
            <pc:sldMk cId="3870806363" sldId="293"/>
            <ac:spMk id="3" creationId="{DC1FC177-B195-C9B1-49B3-211B990B8A85}"/>
          </ac:spMkLst>
        </pc:spChg>
      </pc:sldChg>
      <pc:sldChg chg="new del">
        <pc:chgData name="Maíra De Luca" userId="af9ae98d9ee60bf9" providerId="LiveId" clId="{5BD55B8B-FE86-405C-B9C0-EE7E7DDA94F9}" dt="2024-03-07T21:24:57.520" v="4355" actId="47"/>
        <pc:sldMkLst>
          <pc:docMk/>
          <pc:sldMk cId="244104666" sldId="294"/>
        </pc:sldMkLst>
      </pc:sldChg>
      <pc:sldChg chg="modSp new mod">
        <pc:chgData name="Maíra De Luca" userId="af9ae98d9ee60bf9" providerId="LiveId" clId="{5BD55B8B-FE86-405C-B9C0-EE7E7DDA94F9}" dt="2024-03-07T21:25:06.468" v="4358" actId="27636"/>
        <pc:sldMkLst>
          <pc:docMk/>
          <pc:sldMk cId="1911045979" sldId="294"/>
        </pc:sldMkLst>
        <pc:spChg chg="mod">
          <ac:chgData name="Maíra De Luca" userId="af9ae98d9ee60bf9" providerId="LiveId" clId="{5BD55B8B-FE86-405C-B9C0-EE7E7DDA94F9}" dt="2024-03-07T21:25:06.468" v="4358" actId="27636"/>
          <ac:spMkLst>
            <pc:docMk/>
            <pc:sldMk cId="1911045979" sldId="294"/>
            <ac:spMk id="3" creationId="{045AE6F9-79BE-0014-5B08-9EBB5CAEE6B8}"/>
          </ac:spMkLst>
        </pc:spChg>
      </pc:sldChg>
      <pc:sldChg chg="modSp new mod">
        <pc:chgData name="Maíra De Luca" userId="af9ae98d9ee60bf9" providerId="LiveId" clId="{5BD55B8B-FE86-405C-B9C0-EE7E7DDA94F9}" dt="2024-03-07T21:27:15.142" v="4490" actId="20577"/>
        <pc:sldMkLst>
          <pc:docMk/>
          <pc:sldMk cId="1068794029" sldId="295"/>
        </pc:sldMkLst>
        <pc:spChg chg="mod">
          <ac:chgData name="Maíra De Luca" userId="af9ae98d9ee60bf9" providerId="LiveId" clId="{5BD55B8B-FE86-405C-B9C0-EE7E7DDA94F9}" dt="2024-03-07T21:26:03.189" v="4387" actId="20577"/>
          <ac:spMkLst>
            <pc:docMk/>
            <pc:sldMk cId="1068794029" sldId="295"/>
            <ac:spMk id="2" creationId="{ADED10DB-7422-1079-11A1-8CAEEA9A6263}"/>
          </ac:spMkLst>
        </pc:spChg>
        <pc:spChg chg="mod">
          <ac:chgData name="Maíra De Luca" userId="af9ae98d9ee60bf9" providerId="LiveId" clId="{5BD55B8B-FE86-405C-B9C0-EE7E7DDA94F9}" dt="2024-03-07T21:27:15.142" v="4490" actId="20577"/>
          <ac:spMkLst>
            <pc:docMk/>
            <pc:sldMk cId="1068794029" sldId="295"/>
            <ac:spMk id="3" creationId="{A2B85090-A3FC-7B32-9C76-3BC906B3AD58}"/>
          </ac:spMkLst>
        </pc:spChg>
      </pc:sldChg>
      <pc:sldChg chg="modSp new mod">
        <pc:chgData name="Maíra De Luca" userId="af9ae98d9ee60bf9" providerId="LiveId" clId="{5BD55B8B-FE86-405C-B9C0-EE7E7DDA94F9}" dt="2024-03-07T21:31:19.397" v="4657" actId="20577"/>
        <pc:sldMkLst>
          <pc:docMk/>
          <pc:sldMk cId="932486242" sldId="296"/>
        </pc:sldMkLst>
        <pc:spChg chg="mod">
          <ac:chgData name="Maíra De Luca" userId="af9ae98d9ee60bf9" providerId="LiveId" clId="{5BD55B8B-FE86-405C-B9C0-EE7E7DDA94F9}" dt="2024-03-07T21:31:07.925" v="4602" actId="20577"/>
          <ac:spMkLst>
            <pc:docMk/>
            <pc:sldMk cId="932486242" sldId="296"/>
            <ac:spMk id="2" creationId="{45772A85-894E-7AE2-6704-9E2D0AFF7B06}"/>
          </ac:spMkLst>
        </pc:spChg>
        <pc:spChg chg="mod">
          <ac:chgData name="Maíra De Luca" userId="af9ae98d9ee60bf9" providerId="LiveId" clId="{5BD55B8B-FE86-405C-B9C0-EE7E7DDA94F9}" dt="2024-03-07T21:31:19.397" v="4657" actId="20577"/>
          <ac:spMkLst>
            <pc:docMk/>
            <pc:sldMk cId="932486242" sldId="296"/>
            <ac:spMk id="3" creationId="{41DB60CC-E199-1E0A-4BBD-E3ECE65BAC54}"/>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8AA36F-32E2-4C01-8439-0E37B7318D38}" type="doc">
      <dgm:prSet loTypeId="urn:microsoft.com/office/officeart/2016/7/layout/BasicLinearProcessNumbered" loCatId="process" qsTypeId="urn:microsoft.com/office/officeart/2005/8/quickstyle/simple1" qsCatId="simple" csTypeId="urn:microsoft.com/office/officeart/2005/8/colors/colorful2" csCatId="colorful" phldr="1"/>
      <dgm:spPr/>
      <dgm:t>
        <a:bodyPr/>
        <a:lstStyle/>
        <a:p>
          <a:endParaRPr lang="en-US"/>
        </a:p>
      </dgm:t>
    </dgm:pt>
    <dgm:pt modelId="{B41467F1-6EA9-440F-B579-8F68FE5ADBC5}">
      <dgm:prSet/>
      <dgm:spPr/>
      <dgm:t>
        <a:bodyPr/>
        <a:lstStyle/>
        <a:p>
          <a:r>
            <a:rPr lang="pt-BR" dirty="0"/>
            <a:t>Abordagem: direta, exemplificativa. </a:t>
          </a:r>
          <a:endParaRPr lang="en-US" dirty="0"/>
        </a:p>
      </dgm:t>
    </dgm:pt>
    <dgm:pt modelId="{7877DDB2-3588-496F-B19B-735D30E3709C}" type="parTrans" cxnId="{D03B59D0-B5CA-4A87-8781-A8A55A807994}">
      <dgm:prSet/>
      <dgm:spPr/>
      <dgm:t>
        <a:bodyPr/>
        <a:lstStyle/>
        <a:p>
          <a:endParaRPr lang="en-US"/>
        </a:p>
      </dgm:t>
    </dgm:pt>
    <dgm:pt modelId="{38DA162D-DC06-4CD7-BE01-8E6D9033F08B}" type="sibTrans" cxnId="{D03B59D0-B5CA-4A87-8781-A8A55A807994}">
      <dgm:prSet phldrT="1" phldr="0"/>
      <dgm:spPr/>
      <dgm:t>
        <a:bodyPr/>
        <a:lstStyle/>
        <a:p>
          <a:r>
            <a:rPr lang="en-US"/>
            <a:t>1</a:t>
          </a:r>
        </a:p>
      </dgm:t>
    </dgm:pt>
    <dgm:pt modelId="{84D4256B-2802-4226-B2A6-F770A5AD191D}">
      <dgm:prSet/>
      <dgm:spPr/>
      <dgm:t>
        <a:bodyPr/>
        <a:lstStyle/>
        <a:p>
          <a:r>
            <a:rPr lang="pt-BR" dirty="0"/>
            <a:t>Dúvidas e sugestões: </a:t>
          </a:r>
          <a:r>
            <a:rPr lang="pt-BR" dirty="0" err="1"/>
            <a:t>instagram</a:t>
          </a:r>
          <a:r>
            <a:rPr lang="pt-BR" dirty="0"/>
            <a:t> @mairadelucadpe ou pelo grupo do </a:t>
          </a:r>
          <a:r>
            <a:rPr lang="pt-BR" dirty="0" err="1"/>
            <a:t>whatsapp</a:t>
          </a:r>
          <a:r>
            <a:rPr lang="pt-BR" dirty="0"/>
            <a:t>;</a:t>
          </a:r>
          <a:endParaRPr lang="en-US" dirty="0"/>
        </a:p>
      </dgm:t>
    </dgm:pt>
    <dgm:pt modelId="{28EE7384-8907-493F-95A8-DA23381BBD15}" type="parTrans" cxnId="{29173455-DDD0-4201-9FD5-081936C672C8}">
      <dgm:prSet/>
      <dgm:spPr/>
      <dgm:t>
        <a:bodyPr/>
        <a:lstStyle/>
        <a:p>
          <a:endParaRPr lang="en-US"/>
        </a:p>
      </dgm:t>
    </dgm:pt>
    <dgm:pt modelId="{DDE5C446-F89B-491D-9925-1CE0D602DCD1}" type="sibTrans" cxnId="{29173455-DDD0-4201-9FD5-081936C672C8}">
      <dgm:prSet phldrT="2" phldr="0"/>
      <dgm:spPr/>
      <dgm:t>
        <a:bodyPr/>
        <a:lstStyle/>
        <a:p>
          <a:r>
            <a:rPr lang="en-US"/>
            <a:t>2</a:t>
          </a:r>
        </a:p>
      </dgm:t>
    </dgm:pt>
    <dgm:pt modelId="{5037FB94-C0FF-4547-BE9A-6602A8190615}">
      <dgm:prSet/>
      <dgm:spPr/>
      <dgm:t>
        <a:bodyPr/>
        <a:lstStyle/>
        <a:p>
          <a:r>
            <a:rPr lang="pt-BR" dirty="0"/>
            <a:t>Bibliografia: Dizer o Direito, Tudo de Penal, sites governamentais oficiais;</a:t>
          </a:r>
          <a:endParaRPr lang="en-US" dirty="0"/>
        </a:p>
      </dgm:t>
    </dgm:pt>
    <dgm:pt modelId="{7B11B8E8-556F-42FD-9F9B-5AEA2CF3224B}" type="parTrans" cxnId="{5D08A5AB-B018-4E5A-8934-472607CEE476}">
      <dgm:prSet/>
      <dgm:spPr/>
      <dgm:t>
        <a:bodyPr/>
        <a:lstStyle/>
        <a:p>
          <a:endParaRPr lang="en-US"/>
        </a:p>
      </dgm:t>
    </dgm:pt>
    <dgm:pt modelId="{22822657-054C-44F1-AD0A-31A95DF26982}" type="sibTrans" cxnId="{5D08A5AB-B018-4E5A-8934-472607CEE476}">
      <dgm:prSet phldrT="3" phldr="0"/>
      <dgm:spPr/>
      <dgm:t>
        <a:bodyPr/>
        <a:lstStyle/>
        <a:p>
          <a:r>
            <a:rPr lang="en-US"/>
            <a:t>3</a:t>
          </a:r>
        </a:p>
      </dgm:t>
    </dgm:pt>
    <dgm:pt modelId="{509C91BE-DF6E-473E-A833-300995EEC65F}" type="pres">
      <dgm:prSet presAssocID="{158AA36F-32E2-4C01-8439-0E37B7318D38}" presName="Name0" presStyleCnt="0">
        <dgm:presLayoutVars>
          <dgm:animLvl val="lvl"/>
          <dgm:resizeHandles val="exact"/>
        </dgm:presLayoutVars>
      </dgm:prSet>
      <dgm:spPr/>
    </dgm:pt>
    <dgm:pt modelId="{C93B3DF7-3365-4A5E-821C-FA9DB6D11EA2}" type="pres">
      <dgm:prSet presAssocID="{B41467F1-6EA9-440F-B579-8F68FE5ADBC5}" presName="compositeNode" presStyleCnt="0">
        <dgm:presLayoutVars>
          <dgm:bulletEnabled val="1"/>
        </dgm:presLayoutVars>
      </dgm:prSet>
      <dgm:spPr/>
    </dgm:pt>
    <dgm:pt modelId="{8501CB87-F9A6-449A-A92E-CE4955013712}" type="pres">
      <dgm:prSet presAssocID="{B41467F1-6EA9-440F-B579-8F68FE5ADBC5}" presName="bgRect" presStyleLbl="bgAccFollowNode1" presStyleIdx="0" presStyleCnt="3"/>
      <dgm:spPr/>
    </dgm:pt>
    <dgm:pt modelId="{AEB6D69A-B9AE-4C32-A978-9999CD3379B7}" type="pres">
      <dgm:prSet presAssocID="{38DA162D-DC06-4CD7-BE01-8E6D9033F08B}" presName="sibTransNodeCircle" presStyleLbl="alignNode1" presStyleIdx="0" presStyleCnt="6">
        <dgm:presLayoutVars>
          <dgm:chMax val="0"/>
          <dgm:bulletEnabled/>
        </dgm:presLayoutVars>
      </dgm:prSet>
      <dgm:spPr/>
    </dgm:pt>
    <dgm:pt modelId="{F345E43D-4050-4B82-BBF2-EB7C9D3484DB}" type="pres">
      <dgm:prSet presAssocID="{B41467F1-6EA9-440F-B579-8F68FE5ADBC5}" presName="bottomLine" presStyleLbl="alignNode1" presStyleIdx="1" presStyleCnt="6">
        <dgm:presLayoutVars/>
      </dgm:prSet>
      <dgm:spPr/>
    </dgm:pt>
    <dgm:pt modelId="{5306B1BE-9164-4896-8655-15E465CCE1C1}" type="pres">
      <dgm:prSet presAssocID="{B41467F1-6EA9-440F-B579-8F68FE5ADBC5}" presName="nodeText" presStyleLbl="bgAccFollowNode1" presStyleIdx="0" presStyleCnt="3">
        <dgm:presLayoutVars>
          <dgm:bulletEnabled val="1"/>
        </dgm:presLayoutVars>
      </dgm:prSet>
      <dgm:spPr/>
    </dgm:pt>
    <dgm:pt modelId="{092E55F9-0D8D-41CE-AECC-F15F88C62E8D}" type="pres">
      <dgm:prSet presAssocID="{38DA162D-DC06-4CD7-BE01-8E6D9033F08B}" presName="sibTrans" presStyleCnt="0"/>
      <dgm:spPr/>
    </dgm:pt>
    <dgm:pt modelId="{63BD80D1-08E7-4102-B782-F98FB4BBFEC0}" type="pres">
      <dgm:prSet presAssocID="{84D4256B-2802-4226-B2A6-F770A5AD191D}" presName="compositeNode" presStyleCnt="0">
        <dgm:presLayoutVars>
          <dgm:bulletEnabled val="1"/>
        </dgm:presLayoutVars>
      </dgm:prSet>
      <dgm:spPr/>
    </dgm:pt>
    <dgm:pt modelId="{41819FD2-21F9-4355-96DE-44EAC61D84F8}" type="pres">
      <dgm:prSet presAssocID="{84D4256B-2802-4226-B2A6-F770A5AD191D}" presName="bgRect" presStyleLbl="bgAccFollowNode1" presStyleIdx="1" presStyleCnt="3"/>
      <dgm:spPr/>
    </dgm:pt>
    <dgm:pt modelId="{1FF64149-8E98-4644-80BC-52E59D9E778E}" type="pres">
      <dgm:prSet presAssocID="{DDE5C446-F89B-491D-9925-1CE0D602DCD1}" presName="sibTransNodeCircle" presStyleLbl="alignNode1" presStyleIdx="2" presStyleCnt="6">
        <dgm:presLayoutVars>
          <dgm:chMax val="0"/>
          <dgm:bulletEnabled/>
        </dgm:presLayoutVars>
      </dgm:prSet>
      <dgm:spPr/>
    </dgm:pt>
    <dgm:pt modelId="{9C0A7E2C-AF7A-4FA2-A5AD-40DD55A03F0E}" type="pres">
      <dgm:prSet presAssocID="{84D4256B-2802-4226-B2A6-F770A5AD191D}" presName="bottomLine" presStyleLbl="alignNode1" presStyleIdx="3" presStyleCnt="6">
        <dgm:presLayoutVars/>
      </dgm:prSet>
      <dgm:spPr/>
    </dgm:pt>
    <dgm:pt modelId="{1316E9E9-4213-4AFE-9FD3-555E946387DC}" type="pres">
      <dgm:prSet presAssocID="{84D4256B-2802-4226-B2A6-F770A5AD191D}" presName="nodeText" presStyleLbl="bgAccFollowNode1" presStyleIdx="1" presStyleCnt="3">
        <dgm:presLayoutVars>
          <dgm:bulletEnabled val="1"/>
        </dgm:presLayoutVars>
      </dgm:prSet>
      <dgm:spPr/>
    </dgm:pt>
    <dgm:pt modelId="{68BAE6D1-0F46-4A96-B18A-99E77BF4B573}" type="pres">
      <dgm:prSet presAssocID="{DDE5C446-F89B-491D-9925-1CE0D602DCD1}" presName="sibTrans" presStyleCnt="0"/>
      <dgm:spPr/>
    </dgm:pt>
    <dgm:pt modelId="{DDC1060A-9F8A-4710-A1FB-1D4229CCDB9C}" type="pres">
      <dgm:prSet presAssocID="{5037FB94-C0FF-4547-BE9A-6602A8190615}" presName="compositeNode" presStyleCnt="0">
        <dgm:presLayoutVars>
          <dgm:bulletEnabled val="1"/>
        </dgm:presLayoutVars>
      </dgm:prSet>
      <dgm:spPr/>
    </dgm:pt>
    <dgm:pt modelId="{AB6B18AF-29FA-4804-A2D8-FD99D8220E0A}" type="pres">
      <dgm:prSet presAssocID="{5037FB94-C0FF-4547-BE9A-6602A8190615}" presName="bgRect" presStyleLbl="bgAccFollowNode1" presStyleIdx="2" presStyleCnt="3"/>
      <dgm:spPr/>
    </dgm:pt>
    <dgm:pt modelId="{A133198B-B392-4B7F-8904-6AA9491BA90A}" type="pres">
      <dgm:prSet presAssocID="{22822657-054C-44F1-AD0A-31A95DF26982}" presName="sibTransNodeCircle" presStyleLbl="alignNode1" presStyleIdx="4" presStyleCnt="6">
        <dgm:presLayoutVars>
          <dgm:chMax val="0"/>
          <dgm:bulletEnabled/>
        </dgm:presLayoutVars>
      </dgm:prSet>
      <dgm:spPr/>
    </dgm:pt>
    <dgm:pt modelId="{F518775A-2FC7-4B61-ADD4-5B2278FBD7F1}" type="pres">
      <dgm:prSet presAssocID="{5037FB94-C0FF-4547-BE9A-6602A8190615}" presName="bottomLine" presStyleLbl="alignNode1" presStyleIdx="5" presStyleCnt="6">
        <dgm:presLayoutVars/>
      </dgm:prSet>
      <dgm:spPr/>
    </dgm:pt>
    <dgm:pt modelId="{A1EA129C-E0B4-4F3A-97F2-F3914D32237B}" type="pres">
      <dgm:prSet presAssocID="{5037FB94-C0FF-4547-BE9A-6602A8190615}" presName="nodeText" presStyleLbl="bgAccFollowNode1" presStyleIdx="2" presStyleCnt="3">
        <dgm:presLayoutVars>
          <dgm:bulletEnabled val="1"/>
        </dgm:presLayoutVars>
      </dgm:prSet>
      <dgm:spPr/>
    </dgm:pt>
  </dgm:ptLst>
  <dgm:cxnLst>
    <dgm:cxn modelId="{96156704-132A-4956-9C04-7A14363EBE23}" type="presOf" srcId="{38DA162D-DC06-4CD7-BE01-8E6D9033F08B}" destId="{AEB6D69A-B9AE-4C32-A978-9999CD3379B7}" srcOrd="0" destOrd="0" presId="urn:microsoft.com/office/officeart/2016/7/layout/BasicLinearProcessNumbered"/>
    <dgm:cxn modelId="{BA38FA2E-F5BE-4317-8B3E-151FFFFB4D88}" type="presOf" srcId="{DDE5C446-F89B-491D-9925-1CE0D602DCD1}" destId="{1FF64149-8E98-4644-80BC-52E59D9E778E}" srcOrd="0" destOrd="0" presId="urn:microsoft.com/office/officeart/2016/7/layout/BasicLinearProcessNumbered"/>
    <dgm:cxn modelId="{581C5F2F-B604-4975-BF82-4F6450742A15}" type="presOf" srcId="{B41467F1-6EA9-440F-B579-8F68FE5ADBC5}" destId="{8501CB87-F9A6-449A-A92E-CE4955013712}" srcOrd="0" destOrd="0" presId="urn:microsoft.com/office/officeart/2016/7/layout/BasicLinearProcessNumbered"/>
    <dgm:cxn modelId="{A3168041-FC77-4AE4-8B56-13517277A21F}" type="presOf" srcId="{5037FB94-C0FF-4547-BE9A-6602A8190615}" destId="{AB6B18AF-29FA-4804-A2D8-FD99D8220E0A}" srcOrd="0" destOrd="0" presId="urn:microsoft.com/office/officeart/2016/7/layout/BasicLinearProcessNumbered"/>
    <dgm:cxn modelId="{DB488C42-520E-4CE6-BC39-D5DE54B777CC}" type="presOf" srcId="{B41467F1-6EA9-440F-B579-8F68FE5ADBC5}" destId="{5306B1BE-9164-4896-8655-15E465CCE1C1}" srcOrd="1" destOrd="0" presId="urn:microsoft.com/office/officeart/2016/7/layout/BasicLinearProcessNumbered"/>
    <dgm:cxn modelId="{29173455-DDD0-4201-9FD5-081936C672C8}" srcId="{158AA36F-32E2-4C01-8439-0E37B7318D38}" destId="{84D4256B-2802-4226-B2A6-F770A5AD191D}" srcOrd="1" destOrd="0" parTransId="{28EE7384-8907-493F-95A8-DA23381BBD15}" sibTransId="{DDE5C446-F89B-491D-9925-1CE0D602DCD1}"/>
    <dgm:cxn modelId="{801F267C-AA72-4D60-86D9-7964CA8139BF}" type="presOf" srcId="{84D4256B-2802-4226-B2A6-F770A5AD191D}" destId="{1316E9E9-4213-4AFE-9FD3-555E946387DC}" srcOrd="1" destOrd="0" presId="urn:microsoft.com/office/officeart/2016/7/layout/BasicLinearProcessNumbered"/>
    <dgm:cxn modelId="{0718198B-FF00-478B-93C6-E62B57DFD82E}" type="presOf" srcId="{22822657-054C-44F1-AD0A-31A95DF26982}" destId="{A133198B-B392-4B7F-8904-6AA9491BA90A}" srcOrd="0" destOrd="0" presId="urn:microsoft.com/office/officeart/2016/7/layout/BasicLinearProcessNumbered"/>
    <dgm:cxn modelId="{5D08A5AB-B018-4E5A-8934-472607CEE476}" srcId="{158AA36F-32E2-4C01-8439-0E37B7318D38}" destId="{5037FB94-C0FF-4547-BE9A-6602A8190615}" srcOrd="2" destOrd="0" parTransId="{7B11B8E8-556F-42FD-9F9B-5AEA2CF3224B}" sibTransId="{22822657-054C-44F1-AD0A-31A95DF26982}"/>
    <dgm:cxn modelId="{20C114C4-3C55-47A3-B046-886E3A367BB7}" type="presOf" srcId="{5037FB94-C0FF-4547-BE9A-6602A8190615}" destId="{A1EA129C-E0B4-4F3A-97F2-F3914D32237B}" srcOrd="1" destOrd="0" presId="urn:microsoft.com/office/officeart/2016/7/layout/BasicLinearProcessNumbered"/>
    <dgm:cxn modelId="{E9B4C3CB-062E-49BD-A372-A538F5935C68}" type="presOf" srcId="{158AA36F-32E2-4C01-8439-0E37B7318D38}" destId="{509C91BE-DF6E-473E-A833-300995EEC65F}" srcOrd="0" destOrd="0" presId="urn:microsoft.com/office/officeart/2016/7/layout/BasicLinearProcessNumbered"/>
    <dgm:cxn modelId="{D03B59D0-B5CA-4A87-8781-A8A55A807994}" srcId="{158AA36F-32E2-4C01-8439-0E37B7318D38}" destId="{B41467F1-6EA9-440F-B579-8F68FE5ADBC5}" srcOrd="0" destOrd="0" parTransId="{7877DDB2-3588-496F-B19B-735D30E3709C}" sibTransId="{38DA162D-DC06-4CD7-BE01-8E6D9033F08B}"/>
    <dgm:cxn modelId="{01851CF5-3201-4DA0-BFCB-37B9DD251F00}" type="presOf" srcId="{84D4256B-2802-4226-B2A6-F770A5AD191D}" destId="{41819FD2-21F9-4355-96DE-44EAC61D84F8}" srcOrd="0" destOrd="0" presId="urn:microsoft.com/office/officeart/2016/7/layout/BasicLinearProcessNumbered"/>
    <dgm:cxn modelId="{84DCB543-665D-4628-A209-ED3AA114E669}" type="presParOf" srcId="{509C91BE-DF6E-473E-A833-300995EEC65F}" destId="{C93B3DF7-3365-4A5E-821C-FA9DB6D11EA2}" srcOrd="0" destOrd="0" presId="urn:microsoft.com/office/officeart/2016/7/layout/BasicLinearProcessNumbered"/>
    <dgm:cxn modelId="{EF748AE0-D772-4EB8-AC4D-257B183CD0FA}" type="presParOf" srcId="{C93B3DF7-3365-4A5E-821C-FA9DB6D11EA2}" destId="{8501CB87-F9A6-449A-A92E-CE4955013712}" srcOrd="0" destOrd="0" presId="urn:microsoft.com/office/officeart/2016/7/layout/BasicLinearProcessNumbered"/>
    <dgm:cxn modelId="{5B5D62E1-12AD-4C41-A337-E2F4436BA8EA}" type="presParOf" srcId="{C93B3DF7-3365-4A5E-821C-FA9DB6D11EA2}" destId="{AEB6D69A-B9AE-4C32-A978-9999CD3379B7}" srcOrd="1" destOrd="0" presId="urn:microsoft.com/office/officeart/2016/7/layout/BasicLinearProcessNumbered"/>
    <dgm:cxn modelId="{3F81FB98-29C2-4062-A64F-579B9D024809}" type="presParOf" srcId="{C93B3DF7-3365-4A5E-821C-FA9DB6D11EA2}" destId="{F345E43D-4050-4B82-BBF2-EB7C9D3484DB}" srcOrd="2" destOrd="0" presId="urn:microsoft.com/office/officeart/2016/7/layout/BasicLinearProcessNumbered"/>
    <dgm:cxn modelId="{474ACABF-55B8-4469-B088-C1CD2E5530D2}" type="presParOf" srcId="{C93B3DF7-3365-4A5E-821C-FA9DB6D11EA2}" destId="{5306B1BE-9164-4896-8655-15E465CCE1C1}" srcOrd="3" destOrd="0" presId="urn:microsoft.com/office/officeart/2016/7/layout/BasicLinearProcessNumbered"/>
    <dgm:cxn modelId="{C07FF50A-C470-4570-BAF7-664BDABAF488}" type="presParOf" srcId="{509C91BE-DF6E-473E-A833-300995EEC65F}" destId="{092E55F9-0D8D-41CE-AECC-F15F88C62E8D}" srcOrd="1" destOrd="0" presId="urn:microsoft.com/office/officeart/2016/7/layout/BasicLinearProcessNumbered"/>
    <dgm:cxn modelId="{BF55BA34-EEFE-42B0-A9C3-2EA6778BE75B}" type="presParOf" srcId="{509C91BE-DF6E-473E-A833-300995EEC65F}" destId="{63BD80D1-08E7-4102-B782-F98FB4BBFEC0}" srcOrd="2" destOrd="0" presId="urn:microsoft.com/office/officeart/2016/7/layout/BasicLinearProcessNumbered"/>
    <dgm:cxn modelId="{2EED9B84-F7E0-4C03-ADE9-05AC1F68CCA1}" type="presParOf" srcId="{63BD80D1-08E7-4102-B782-F98FB4BBFEC0}" destId="{41819FD2-21F9-4355-96DE-44EAC61D84F8}" srcOrd="0" destOrd="0" presId="urn:microsoft.com/office/officeart/2016/7/layout/BasicLinearProcessNumbered"/>
    <dgm:cxn modelId="{FF7B6D98-6F3A-4D83-B927-48C7B5BC1533}" type="presParOf" srcId="{63BD80D1-08E7-4102-B782-F98FB4BBFEC0}" destId="{1FF64149-8E98-4644-80BC-52E59D9E778E}" srcOrd="1" destOrd="0" presId="urn:microsoft.com/office/officeart/2016/7/layout/BasicLinearProcessNumbered"/>
    <dgm:cxn modelId="{8D953E23-82F5-49FC-A7B1-21AB64BD1FA9}" type="presParOf" srcId="{63BD80D1-08E7-4102-B782-F98FB4BBFEC0}" destId="{9C0A7E2C-AF7A-4FA2-A5AD-40DD55A03F0E}" srcOrd="2" destOrd="0" presId="urn:microsoft.com/office/officeart/2016/7/layout/BasicLinearProcessNumbered"/>
    <dgm:cxn modelId="{5BAFBED5-E6DA-4603-B9EB-F0E04AB2D83E}" type="presParOf" srcId="{63BD80D1-08E7-4102-B782-F98FB4BBFEC0}" destId="{1316E9E9-4213-4AFE-9FD3-555E946387DC}" srcOrd="3" destOrd="0" presId="urn:microsoft.com/office/officeart/2016/7/layout/BasicLinearProcessNumbered"/>
    <dgm:cxn modelId="{CE6CD0B0-5947-4FEC-A7E7-A5C98A31CE13}" type="presParOf" srcId="{509C91BE-DF6E-473E-A833-300995EEC65F}" destId="{68BAE6D1-0F46-4A96-B18A-99E77BF4B573}" srcOrd="3" destOrd="0" presId="urn:microsoft.com/office/officeart/2016/7/layout/BasicLinearProcessNumbered"/>
    <dgm:cxn modelId="{83659552-6F1D-4A72-9DC9-6B456AA5BAA8}" type="presParOf" srcId="{509C91BE-DF6E-473E-A833-300995EEC65F}" destId="{DDC1060A-9F8A-4710-A1FB-1D4229CCDB9C}" srcOrd="4" destOrd="0" presId="urn:microsoft.com/office/officeart/2016/7/layout/BasicLinearProcessNumbered"/>
    <dgm:cxn modelId="{C0B15532-8E39-4CC6-96BA-AF08EDF3CDF6}" type="presParOf" srcId="{DDC1060A-9F8A-4710-A1FB-1D4229CCDB9C}" destId="{AB6B18AF-29FA-4804-A2D8-FD99D8220E0A}" srcOrd="0" destOrd="0" presId="urn:microsoft.com/office/officeart/2016/7/layout/BasicLinearProcessNumbered"/>
    <dgm:cxn modelId="{BDE386F8-B171-4676-9BAD-A2A266EBC443}" type="presParOf" srcId="{DDC1060A-9F8A-4710-A1FB-1D4229CCDB9C}" destId="{A133198B-B392-4B7F-8904-6AA9491BA90A}" srcOrd="1" destOrd="0" presId="urn:microsoft.com/office/officeart/2016/7/layout/BasicLinearProcessNumbered"/>
    <dgm:cxn modelId="{645A1A2E-20E7-4DF3-94EB-8D4B2CDA33EE}" type="presParOf" srcId="{DDC1060A-9F8A-4710-A1FB-1D4229CCDB9C}" destId="{F518775A-2FC7-4B61-ADD4-5B2278FBD7F1}" srcOrd="2" destOrd="0" presId="urn:microsoft.com/office/officeart/2016/7/layout/BasicLinearProcessNumbered"/>
    <dgm:cxn modelId="{1346085E-D4BC-45C5-8D3F-B89E53B2C114}" type="presParOf" srcId="{DDC1060A-9F8A-4710-A1FB-1D4229CCDB9C}" destId="{A1EA129C-E0B4-4F3A-97F2-F3914D32237B}" srcOrd="3" destOrd="0" presId="urn:microsoft.com/office/officeart/2016/7/layout/BasicLinear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501CB87-F9A6-449A-A92E-CE4955013712}">
      <dsp:nvSpPr>
        <dsp:cNvPr id="0" name=""/>
        <dsp:cNvSpPr/>
      </dsp:nvSpPr>
      <dsp:spPr>
        <a:xfrm>
          <a:off x="0" y="0"/>
          <a:ext cx="3456285" cy="3749251"/>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9465" tIns="330200" rIns="269465" bIns="330200" numCol="1" spcCol="1270" anchor="t" anchorCtr="0">
          <a:noAutofit/>
        </a:bodyPr>
        <a:lstStyle/>
        <a:p>
          <a:pPr marL="0" lvl="0" indent="0" algn="l" defTabSz="977900">
            <a:lnSpc>
              <a:spcPct val="90000"/>
            </a:lnSpc>
            <a:spcBef>
              <a:spcPct val="0"/>
            </a:spcBef>
            <a:spcAft>
              <a:spcPct val="35000"/>
            </a:spcAft>
            <a:buNone/>
          </a:pPr>
          <a:r>
            <a:rPr lang="pt-BR" sz="2200" kern="1200" dirty="0"/>
            <a:t>Abordagem: direta, exemplificativa. </a:t>
          </a:r>
          <a:endParaRPr lang="en-US" sz="2200" kern="1200" dirty="0"/>
        </a:p>
      </dsp:txBody>
      <dsp:txXfrm>
        <a:off x="0" y="1424715"/>
        <a:ext cx="3456285" cy="2249550"/>
      </dsp:txXfrm>
    </dsp:sp>
    <dsp:sp modelId="{AEB6D69A-B9AE-4C32-A978-9999CD3379B7}">
      <dsp:nvSpPr>
        <dsp:cNvPr id="0" name=""/>
        <dsp:cNvSpPr/>
      </dsp:nvSpPr>
      <dsp:spPr>
        <a:xfrm>
          <a:off x="1165755" y="374925"/>
          <a:ext cx="1124775" cy="1124775"/>
        </a:xfrm>
        <a:prstGeom prst="ellips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92" tIns="12700" rIns="87692" bIns="12700" numCol="1" spcCol="1270" anchor="ctr" anchorCtr="0">
          <a:noAutofit/>
        </a:bodyPr>
        <a:lstStyle/>
        <a:p>
          <a:pPr marL="0" lvl="0" indent="0" algn="ctr" defTabSz="2133600">
            <a:lnSpc>
              <a:spcPct val="90000"/>
            </a:lnSpc>
            <a:spcBef>
              <a:spcPct val="0"/>
            </a:spcBef>
            <a:spcAft>
              <a:spcPct val="35000"/>
            </a:spcAft>
            <a:buNone/>
          </a:pPr>
          <a:r>
            <a:rPr lang="en-US" sz="4800" kern="1200"/>
            <a:t>1</a:t>
          </a:r>
        </a:p>
      </dsp:txBody>
      <dsp:txXfrm>
        <a:off x="1330474" y="539644"/>
        <a:ext cx="795337" cy="795337"/>
      </dsp:txXfrm>
    </dsp:sp>
    <dsp:sp modelId="{F345E43D-4050-4B82-BBF2-EB7C9D3484DB}">
      <dsp:nvSpPr>
        <dsp:cNvPr id="0" name=""/>
        <dsp:cNvSpPr/>
      </dsp:nvSpPr>
      <dsp:spPr>
        <a:xfrm>
          <a:off x="0" y="3749179"/>
          <a:ext cx="3456285" cy="72"/>
        </a:xfrm>
        <a:prstGeom prst="rect">
          <a:avLst/>
        </a:prstGeom>
        <a:solidFill>
          <a:schemeClr val="accent2">
            <a:hueOff val="-155669"/>
            <a:satOff val="-4303"/>
            <a:lumOff val="78"/>
            <a:alphaOff val="0"/>
          </a:schemeClr>
        </a:solidFill>
        <a:ln w="12700" cap="flat" cmpd="sng" algn="ctr">
          <a:solidFill>
            <a:schemeClr val="accent2">
              <a:hueOff val="-155669"/>
              <a:satOff val="-4303"/>
              <a:lumOff val="7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1819FD2-21F9-4355-96DE-44EAC61D84F8}">
      <dsp:nvSpPr>
        <dsp:cNvPr id="0" name=""/>
        <dsp:cNvSpPr/>
      </dsp:nvSpPr>
      <dsp:spPr>
        <a:xfrm>
          <a:off x="3801913" y="0"/>
          <a:ext cx="3456285" cy="3749251"/>
        </a:xfrm>
        <a:prstGeom prst="rect">
          <a:avLst/>
        </a:prstGeom>
        <a:solidFill>
          <a:schemeClr val="accent2">
            <a:tint val="40000"/>
            <a:alpha val="90000"/>
            <a:hueOff val="-304536"/>
            <a:satOff val="-8128"/>
            <a:lumOff val="-157"/>
            <a:alphaOff val="0"/>
          </a:schemeClr>
        </a:solidFill>
        <a:ln w="12700" cap="flat" cmpd="sng" algn="ctr">
          <a:solidFill>
            <a:schemeClr val="accent2">
              <a:tint val="40000"/>
              <a:alpha val="90000"/>
              <a:hueOff val="-304536"/>
              <a:satOff val="-8128"/>
              <a:lumOff val="-15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9465" tIns="330200" rIns="269465" bIns="330200" numCol="1" spcCol="1270" anchor="t" anchorCtr="0">
          <a:noAutofit/>
        </a:bodyPr>
        <a:lstStyle/>
        <a:p>
          <a:pPr marL="0" lvl="0" indent="0" algn="l" defTabSz="977900">
            <a:lnSpc>
              <a:spcPct val="90000"/>
            </a:lnSpc>
            <a:spcBef>
              <a:spcPct val="0"/>
            </a:spcBef>
            <a:spcAft>
              <a:spcPct val="35000"/>
            </a:spcAft>
            <a:buNone/>
          </a:pPr>
          <a:r>
            <a:rPr lang="pt-BR" sz="2200" kern="1200" dirty="0"/>
            <a:t>Dúvidas e sugestões: </a:t>
          </a:r>
          <a:r>
            <a:rPr lang="pt-BR" sz="2200" kern="1200" dirty="0" err="1"/>
            <a:t>instagram</a:t>
          </a:r>
          <a:r>
            <a:rPr lang="pt-BR" sz="2200" kern="1200" dirty="0"/>
            <a:t> @mairadelucadpe ou pelo grupo do </a:t>
          </a:r>
          <a:r>
            <a:rPr lang="pt-BR" sz="2200" kern="1200" dirty="0" err="1"/>
            <a:t>whatsapp</a:t>
          </a:r>
          <a:r>
            <a:rPr lang="pt-BR" sz="2200" kern="1200" dirty="0"/>
            <a:t>;</a:t>
          </a:r>
          <a:endParaRPr lang="en-US" sz="2200" kern="1200" dirty="0"/>
        </a:p>
      </dsp:txBody>
      <dsp:txXfrm>
        <a:off x="3801913" y="1424715"/>
        <a:ext cx="3456285" cy="2249550"/>
      </dsp:txXfrm>
    </dsp:sp>
    <dsp:sp modelId="{1FF64149-8E98-4644-80BC-52E59D9E778E}">
      <dsp:nvSpPr>
        <dsp:cNvPr id="0" name=""/>
        <dsp:cNvSpPr/>
      </dsp:nvSpPr>
      <dsp:spPr>
        <a:xfrm>
          <a:off x="4967668" y="374925"/>
          <a:ext cx="1124775" cy="1124775"/>
        </a:xfrm>
        <a:prstGeom prst="ellipse">
          <a:avLst/>
        </a:prstGeom>
        <a:solidFill>
          <a:schemeClr val="accent2">
            <a:hueOff val="-311339"/>
            <a:satOff val="-8606"/>
            <a:lumOff val="157"/>
            <a:alphaOff val="0"/>
          </a:schemeClr>
        </a:solidFill>
        <a:ln w="12700" cap="flat" cmpd="sng" algn="ctr">
          <a:solidFill>
            <a:schemeClr val="accent2">
              <a:hueOff val="-311339"/>
              <a:satOff val="-8606"/>
              <a:lumOff val="15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92" tIns="12700" rIns="87692" bIns="12700" numCol="1" spcCol="1270" anchor="ctr" anchorCtr="0">
          <a:noAutofit/>
        </a:bodyPr>
        <a:lstStyle/>
        <a:p>
          <a:pPr marL="0" lvl="0" indent="0" algn="ctr" defTabSz="2133600">
            <a:lnSpc>
              <a:spcPct val="90000"/>
            </a:lnSpc>
            <a:spcBef>
              <a:spcPct val="0"/>
            </a:spcBef>
            <a:spcAft>
              <a:spcPct val="35000"/>
            </a:spcAft>
            <a:buNone/>
          </a:pPr>
          <a:r>
            <a:rPr lang="en-US" sz="4800" kern="1200"/>
            <a:t>2</a:t>
          </a:r>
        </a:p>
      </dsp:txBody>
      <dsp:txXfrm>
        <a:off x="5132387" y="539644"/>
        <a:ext cx="795337" cy="795337"/>
      </dsp:txXfrm>
    </dsp:sp>
    <dsp:sp modelId="{9C0A7E2C-AF7A-4FA2-A5AD-40DD55A03F0E}">
      <dsp:nvSpPr>
        <dsp:cNvPr id="0" name=""/>
        <dsp:cNvSpPr/>
      </dsp:nvSpPr>
      <dsp:spPr>
        <a:xfrm>
          <a:off x="3801913" y="3749179"/>
          <a:ext cx="3456285" cy="72"/>
        </a:xfrm>
        <a:prstGeom prst="rect">
          <a:avLst/>
        </a:prstGeom>
        <a:solidFill>
          <a:schemeClr val="accent2">
            <a:hueOff val="-467008"/>
            <a:satOff val="-12909"/>
            <a:lumOff val="235"/>
            <a:alphaOff val="0"/>
          </a:schemeClr>
        </a:solidFill>
        <a:ln w="12700" cap="flat" cmpd="sng" algn="ctr">
          <a:solidFill>
            <a:schemeClr val="accent2">
              <a:hueOff val="-467008"/>
              <a:satOff val="-12909"/>
              <a:lumOff val="23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B6B18AF-29FA-4804-A2D8-FD99D8220E0A}">
      <dsp:nvSpPr>
        <dsp:cNvPr id="0" name=""/>
        <dsp:cNvSpPr/>
      </dsp:nvSpPr>
      <dsp:spPr>
        <a:xfrm>
          <a:off x="7603827" y="0"/>
          <a:ext cx="3456285" cy="3749251"/>
        </a:xfrm>
        <a:prstGeom prst="rect">
          <a:avLst/>
        </a:prstGeom>
        <a:solidFill>
          <a:schemeClr val="accent2">
            <a:tint val="40000"/>
            <a:alpha val="90000"/>
            <a:hueOff val="-609072"/>
            <a:satOff val="-16255"/>
            <a:lumOff val="-314"/>
            <a:alphaOff val="0"/>
          </a:schemeClr>
        </a:solidFill>
        <a:ln w="12700" cap="flat" cmpd="sng" algn="ctr">
          <a:solidFill>
            <a:schemeClr val="accent2">
              <a:tint val="40000"/>
              <a:alpha val="90000"/>
              <a:hueOff val="-609072"/>
              <a:satOff val="-16255"/>
              <a:lumOff val="-31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69465" tIns="330200" rIns="269465" bIns="330200" numCol="1" spcCol="1270" anchor="t" anchorCtr="0">
          <a:noAutofit/>
        </a:bodyPr>
        <a:lstStyle/>
        <a:p>
          <a:pPr marL="0" lvl="0" indent="0" algn="l" defTabSz="977900">
            <a:lnSpc>
              <a:spcPct val="90000"/>
            </a:lnSpc>
            <a:spcBef>
              <a:spcPct val="0"/>
            </a:spcBef>
            <a:spcAft>
              <a:spcPct val="35000"/>
            </a:spcAft>
            <a:buNone/>
          </a:pPr>
          <a:r>
            <a:rPr lang="pt-BR" sz="2200" kern="1200" dirty="0"/>
            <a:t>Bibliografia: Dizer o Direito, Tudo de Penal, sites governamentais oficiais;</a:t>
          </a:r>
          <a:endParaRPr lang="en-US" sz="2200" kern="1200" dirty="0"/>
        </a:p>
      </dsp:txBody>
      <dsp:txXfrm>
        <a:off x="7603827" y="1424715"/>
        <a:ext cx="3456285" cy="2249550"/>
      </dsp:txXfrm>
    </dsp:sp>
    <dsp:sp modelId="{A133198B-B392-4B7F-8904-6AA9491BA90A}">
      <dsp:nvSpPr>
        <dsp:cNvPr id="0" name=""/>
        <dsp:cNvSpPr/>
      </dsp:nvSpPr>
      <dsp:spPr>
        <a:xfrm>
          <a:off x="8769582" y="374925"/>
          <a:ext cx="1124775" cy="1124775"/>
        </a:xfrm>
        <a:prstGeom prst="ellipse">
          <a:avLst/>
        </a:prstGeom>
        <a:solidFill>
          <a:schemeClr val="accent2">
            <a:hueOff val="-622678"/>
            <a:satOff val="-17212"/>
            <a:lumOff val="314"/>
            <a:alphaOff val="0"/>
          </a:schemeClr>
        </a:solidFill>
        <a:ln w="12700" cap="flat" cmpd="sng" algn="ctr">
          <a:solidFill>
            <a:schemeClr val="accent2">
              <a:hueOff val="-622678"/>
              <a:satOff val="-17212"/>
              <a:lumOff val="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92" tIns="12700" rIns="87692" bIns="12700" numCol="1" spcCol="1270" anchor="ctr" anchorCtr="0">
          <a:noAutofit/>
        </a:bodyPr>
        <a:lstStyle/>
        <a:p>
          <a:pPr marL="0" lvl="0" indent="0" algn="ctr" defTabSz="2133600">
            <a:lnSpc>
              <a:spcPct val="90000"/>
            </a:lnSpc>
            <a:spcBef>
              <a:spcPct val="0"/>
            </a:spcBef>
            <a:spcAft>
              <a:spcPct val="35000"/>
            </a:spcAft>
            <a:buNone/>
          </a:pPr>
          <a:r>
            <a:rPr lang="en-US" sz="4800" kern="1200"/>
            <a:t>3</a:t>
          </a:r>
        </a:p>
      </dsp:txBody>
      <dsp:txXfrm>
        <a:off x="8934301" y="539644"/>
        <a:ext cx="795337" cy="795337"/>
      </dsp:txXfrm>
    </dsp:sp>
    <dsp:sp modelId="{F518775A-2FC7-4B61-ADD4-5B2278FBD7F1}">
      <dsp:nvSpPr>
        <dsp:cNvPr id="0" name=""/>
        <dsp:cNvSpPr/>
      </dsp:nvSpPr>
      <dsp:spPr>
        <a:xfrm>
          <a:off x="7603827" y="3749179"/>
          <a:ext cx="3456285" cy="72"/>
        </a:xfrm>
        <a:prstGeom prst="rect">
          <a:avLst/>
        </a:prstGeom>
        <a:solidFill>
          <a:schemeClr val="accent2">
            <a:hueOff val="-778347"/>
            <a:satOff val="-21515"/>
            <a:lumOff val="392"/>
            <a:alphaOff val="0"/>
          </a:schemeClr>
        </a:solidFill>
        <a:ln w="12700" cap="flat" cmpd="sng" algn="ctr">
          <a:solidFill>
            <a:schemeClr val="accent2">
              <a:hueOff val="-778347"/>
              <a:satOff val="-21515"/>
              <a:lumOff val="39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16/7/layout/BasicLinearProcessNumbered">
  <dgm:title val="Basic Linear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1"/>
      <dgm:constr type="primFontSz" for="des" forName="sibTransNodeCircle" op="equ"/>
      <dgm:constr type="primFontSz" for="des" forName="nodeText" op="equ"/>
      <dgm:constr type="h" for="des" forName="sibTransNodeCircle" op="equ"/>
      <dgm:constr type="w" for="des" forName="sibTransNodeCircle" op="equ"/>
    </dgm:constrLst>
    <dgm:ruleLst>
      <dgm:rule type="h" val="NaN" fact="1.2" max="NaN"/>
    </dgm:ruleLst>
    <dgm:forEach name="Name4" axis="ch" ptType="node">
      <dgm:layoutNode name="compositeNode">
        <dgm:varLst>
          <dgm:bulletEnabled val="1"/>
        </dgm:varLst>
        <dgm:alg type="composite"/>
        <dgm:constrLst>
          <dgm:constr type="h" refType="w" op="lte" fact="1.4"/>
          <dgm:constr type="w" for="ch" forName="bgRect" refType="w"/>
          <dgm:constr type="h" for="ch" forName="bgRect" refType="h"/>
          <dgm:constr type="t" for="ch" forName="bgRect"/>
          <dgm:constr type="l" for="ch" forName="bgRect"/>
          <dgm:constr type="h" for="ch" forName="sibTransNodeCircle" refType="h" refFor="ch" refForName="bgRect" fact="0.3"/>
          <dgm:constr type="w" for="ch" forName="sibTransNodeCircle" refType="h" refFor="ch" refForName="sibTransNodeCircle"/>
          <dgm:constr type="ctrX" for="ch" forName="sibTransNodeCircle" refType="w" fact="0.5"/>
          <dgm:constr type="ctrY" for="ch" forName="sibTransNodeCircle" refType="h" fact="0.25"/>
          <dgm:constr type="r" for="ch" forName="nodeText" refType="r" refFor="ch" refForName="bgRect"/>
          <dgm:constr type="h" for="ch" forName="nodeText" refType="h" refFor="ch" refForName="bgRect" fact="0.6"/>
          <dgm:constr type="t" for="ch" forName="nodeText" refType="h" refFor="ch" refForName="bgRect" fact="0.38"/>
          <dgm:constr type="b" for="ch" forName="bottomLine" refType="b" refFor="ch" refForName="bgRect"/>
          <dgm:constr type="w" for="ch" forName="bottomLine" refType="w" refFor="ch" refForName="bgRect"/>
          <dgm:constr type="h" for="ch" forName="bottomLine" val="0.002"/>
        </dgm:constrLst>
        <dgm:ruleLst/>
        <dgm:layoutNode name="bgRect" styleLbl="bgAccFollowNode1">
          <dgm:alg type="sp"/>
          <dgm:shape xmlns:r="http://schemas.openxmlformats.org/officeDocument/2006/relationships" type="rect" r:blip="">
            <dgm:adjLst/>
          </dgm:shape>
          <dgm:presOf axis="self"/>
          <dgm:constrLst/>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alg>
            <dgm:shape xmlns:r="http://schemas.openxmlformats.org/officeDocument/2006/relationships" type="ellipse" r:blip="">
              <dgm:adjLst/>
            </dgm:shape>
            <dgm:constrLst>
              <dgm:constr type="w" refType="h" op="lte"/>
              <dgm:constr type="primFontSz" val="48"/>
              <dgm:constr type="tMarg" val="1"/>
              <dgm:constr type="lMarg" refType="w" fact="0.221"/>
              <dgm:constr type="rMarg" refType="w" fact="0.221"/>
              <dgm:constr type="bMarg" val="1"/>
            </dgm:constrLst>
            <dgm:ruleLst>
              <dgm:rule type="primFontSz" val="14" fact="NaN" max="NaN"/>
            </dgm:ruleLst>
          </dgm:layoutNode>
        </dgm:forEach>
        <dgm:layoutNode name="bottomLine" styleLbl="alignNode1">
          <dgm:varLst/>
          <dgm:presOf/>
          <dgm:alg type="sp"/>
          <dgm:shape xmlns:r="http://schemas.openxmlformats.org/officeDocument/2006/relationships" type="rect" r:blip="">
            <dgm:adjLst/>
          </dgm:shape>
          <dgm:constrLst/>
          <dgm:ruleLst/>
        </dgm:layoutNode>
        <dgm:layoutNode name="nodeText" styleLbl="bgAccFollowNode1" moveWith="bgRect">
          <dgm:varLst>
            <dgm:bulletEnabled val="1"/>
          </dgm:varLst>
          <dgm:alg type="tx">
            <dgm:param type="parTxLTRAlign" val="l"/>
            <dgm:param type="parTxRTLAlign" val="r"/>
            <dgm:param type="txAnchorVert" val="t"/>
          </dgm:alg>
          <dgm:shape xmlns:r="http://schemas.openxmlformats.org/officeDocument/2006/relationships" type="rect" r:blip="" zOrderOff="-1" hideGeom="1">
            <dgm:adjLst/>
          </dgm:shape>
          <dgm:presOf axis="desOrSelf" ptType="node"/>
          <dgm:constrLst>
            <dgm:constr type="primFontSz" val="26"/>
            <dgm:constr type="tMarg" val="26"/>
            <dgm:constr type="lMarg" refType="w" fact="0.221"/>
            <dgm:constr type="rMarg" refType="w" fact="0.221"/>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8E5E-745C-407D-B425-C78EBF08DF96}"/>
              </a:ext>
            </a:extLst>
          </p:cNvPr>
          <p:cNvSpPr>
            <a:spLocks noGrp="1"/>
          </p:cNvSpPr>
          <p:nvPr>
            <p:ph type="ctrTitle"/>
          </p:nvPr>
        </p:nvSpPr>
        <p:spPr>
          <a:xfrm>
            <a:off x="571501" y="822960"/>
            <a:ext cx="6057899" cy="5015169"/>
          </a:xfrm>
        </p:spPr>
        <p:txBody>
          <a:bodyPr anchor="t">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D07A4D5-56F4-4287-B174-56C55B18FD68}"/>
              </a:ext>
            </a:extLst>
          </p:cNvPr>
          <p:cNvSpPr>
            <a:spLocks noGrp="1"/>
          </p:cNvSpPr>
          <p:nvPr>
            <p:ph type="subTitle" idx="1"/>
          </p:nvPr>
        </p:nvSpPr>
        <p:spPr>
          <a:xfrm>
            <a:off x="8109113" y="3003642"/>
            <a:ext cx="3522199" cy="2900274"/>
          </a:xfrm>
        </p:spPr>
        <p:txBody>
          <a:bodyPr anchor="b">
            <a:normAutofit/>
          </a:bodyPr>
          <a:lstStyle>
            <a:lvl1pPr marL="0" indent="0" algn="l">
              <a:lnSpc>
                <a:spcPct val="130000"/>
              </a:lnSpc>
              <a:buNone/>
              <a:defRPr sz="14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AEB9C19-FEE0-4852-B181-14A0DD77F40D}"/>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11127DDF-01B7-463C-82BC-BBF429618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2056A-C3EE-4809-B1F3-1CEEEA266F7B}"/>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9" name="Straight Connector 8">
            <a:extLst>
              <a:ext uri="{FF2B5EF4-FFF2-40B4-BE49-F238E27FC236}">
                <a16:creationId xmlns:a16="http://schemas.microsoft.com/office/drawing/2014/main" id="{A240FCEE-B6E2-46D0-9BB0-F45F79545E9D}"/>
              </a:ext>
            </a:extLst>
          </p:cNvPr>
          <p:cNvCxnSpPr>
            <a:cxnSpLocks/>
          </p:cNvCxnSpPr>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Lst>
          </p:cNvPr>
          <p:cNvCxnSpPr>
            <a:cxnSpLocks/>
          </p:cNvCxnSpPr>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3EA203-71D5-49C0-9626-FFA8E46787B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68616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9A0A-70FC-426A-8B3B-60FAF9806EB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EF47EC6-9753-4ABC-BB66-64CCC8BA0808}"/>
              </a:ext>
            </a:extLst>
          </p:cNvPr>
          <p:cNvSpPr>
            <a:spLocks noGrp="1"/>
          </p:cNvSpPr>
          <p:nvPr>
            <p:ph type="body" orient="vert" idx="1"/>
          </p:nvPr>
        </p:nvSpPr>
        <p:spPr>
          <a:xfrm>
            <a:off x="571499" y="2036363"/>
            <a:ext cx="11059811" cy="387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8884D9F-DC99-4B4C-98CF-178BBBB76646}"/>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1A7A6840-AC0B-4260-8368-08E0A22D2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5DAB8-EC07-4CCF-96EA-5D8ACDAE6E48}"/>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7" name="Straight Connector 6">
            <a:extLst>
              <a:ext uri="{FF2B5EF4-FFF2-40B4-BE49-F238E27FC236}">
                <a16:creationId xmlns:a16="http://schemas.microsoft.com/office/drawing/2014/main" id="{0438F1AC-9961-4786-A189-20863DD97F68}"/>
              </a:ext>
            </a:extLst>
          </p:cNvPr>
          <p:cNvCxnSpPr>
            <a:cxnSpLocks/>
          </p:cNvCxnSpPr>
          <p:nvPr/>
        </p:nvCxnSpPr>
        <p:spPr>
          <a:xfrm flipH="1">
            <a:off x="571500" y="1780979"/>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08180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75F678-EC03-4845-A51B-C90FA6A15491}"/>
              </a:ext>
            </a:extLst>
          </p:cNvPr>
          <p:cNvSpPr>
            <a:spLocks noGrp="1"/>
          </p:cNvSpPr>
          <p:nvPr>
            <p:ph type="title" orient="vert"/>
          </p:nvPr>
        </p:nvSpPr>
        <p:spPr>
          <a:xfrm>
            <a:off x="9177953" y="797251"/>
            <a:ext cx="2483929" cy="528378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4A8B4D-A39F-4528-975A-9C84BEE778DF}"/>
              </a:ext>
            </a:extLst>
          </p:cNvPr>
          <p:cNvSpPr>
            <a:spLocks noGrp="1"/>
          </p:cNvSpPr>
          <p:nvPr>
            <p:ph type="body" orient="vert" idx="1"/>
          </p:nvPr>
        </p:nvSpPr>
        <p:spPr>
          <a:xfrm>
            <a:off x="566094" y="797251"/>
            <a:ext cx="8101072" cy="52837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5E4A23-6984-4AD1-A51D-600EDC263543}"/>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A9273E28-C341-49CC-BAAB-0C0D1982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6D54A-8E86-4026-8DD0-5B0979BB8C78}"/>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7" name="Straight Connector 6">
            <a:extLst>
              <a:ext uri="{FF2B5EF4-FFF2-40B4-BE49-F238E27FC236}">
                <a16:creationId xmlns:a16="http://schemas.microsoft.com/office/drawing/2014/main" id="{1CB05DA4-DF32-4D7A-9E4D-36309C90C5BB}"/>
              </a:ext>
            </a:extLst>
          </p:cNvPr>
          <p:cNvCxnSpPr>
            <a:cxnSpLocks/>
          </p:cNvCxnSpPr>
          <p:nvPr/>
        </p:nvCxnSpPr>
        <p:spPr>
          <a:xfrm flipH="1">
            <a:off x="566094" y="57711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C7262-4997-41E4-976D-BA82E148280F}"/>
              </a:ext>
            </a:extLst>
          </p:cNvPr>
          <p:cNvCxnSpPr>
            <a:cxnSpLocks/>
          </p:cNvCxnSpPr>
          <p:nvPr/>
        </p:nvCxnSpPr>
        <p:spPr>
          <a:xfrm flipV="1">
            <a:off x="8875226" y="571500"/>
            <a:ext cx="0" cy="57114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63B5-E478-4C41-AD40-49A39AE07429}"/>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0979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2ED8-7F53-4C03-A740-493E5079849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5611087-99A9-4100-B5F7-520880DE322E}"/>
              </a:ext>
            </a:extLst>
          </p:cNvPr>
          <p:cNvSpPr>
            <a:spLocks noGrp="1"/>
          </p:cNvSpPr>
          <p:nvPr>
            <p:ph idx="1"/>
          </p:nvPr>
        </p:nvSpPr>
        <p:spPr>
          <a:xfrm>
            <a:off x="571499" y="2075688"/>
            <a:ext cx="11059811" cy="3910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7B4B20-1A65-4A26-B11E-6095083A1645}"/>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FB0D52D3-E985-4FEB-89B9-57C754711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A751A-C72D-47C1-A7A6-E8510A40CE9A}"/>
              </a:ext>
            </a:extLst>
          </p:cNvPr>
          <p:cNvSpPr>
            <a:spLocks noGrp="1"/>
          </p:cNvSpPr>
          <p:nvPr>
            <p:ph type="sldNum" sz="quarter" idx="12"/>
          </p:nvPr>
        </p:nvSpPr>
        <p:spPr/>
        <p:txBody>
          <a:bodyPr/>
          <a:lstStyle/>
          <a:p>
            <a:fld id="{5EEB83C2-341F-4C28-A243-1C56DDDA54D3}" type="slidenum">
              <a:rPr lang="en-US" smtClean="0"/>
              <a:t>‹nº›</a:t>
            </a:fld>
            <a:endParaRPr lang="en-US"/>
          </a:p>
        </p:txBody>
      </p:sp>
    </p:spTree>
    <p:extLst>
      <p:ext uri="{BB962C8B-B14F-4D97-AF65-F5344CB8AC3E}">
        <p14:creationId xmlns:p14="http://schemas.microsoft.com/office/powerpoint/2010/main" val="1761791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1F78-07BF-45A9-92D4-E4E0A1E88D7A}"/>
              </a:ext>
            </a:extLst>
          </p:cNvPr>
          <p:cNvSpPr>
            <a:spLocks noGrp="1"/>
          </p:cNvSpPr>
          <p:nvPr>
            <p:ph type="title"/>
          </p:nvPr>
        </p:nvSpPr>
        <p:spPr>
          <a:xfrm>
            <a:off x="571500" y="914255"/>
            <a:ext cx="6867115" cy="5009471"/>
          </a:xfrm>
        </p:spPr>
        <p:txBody>
          <a:bodyPr anchor="b">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CC2A83-A380-4828-BC68-C065C8BC5AD5}"/>
              </a:ext>
            </a:extLst>
          </p:cNvPr>
          <p:cNvSpPr>
            <a:spLocks noGrp="1"/>
          </p:cNvSpPr>
          <p:nvPr>
            <p:ph type="body" idx="1"/>
          </p:nvPr>
        </p:nvSpPr>
        <p:spPr>
          <a:xfrm>
            <a:off x="9239817" y="914399"/>
            <a:ext cx="2370268" cy="2670273"/>
          </a:xfrm>
        </p:spPr>
        <p:txBody>
          <a:bodyPr anchor="t">
            <a:normAutofit/>
          </a:bodyPr>
          <a:lstStyle>
            <a:lvl1pPr marL="0" indent="0">
              <a:lnSpc>
                <a:spcPct val="130000"/>
              </a:lnSpc>
              <a:buNone/>
              <a:defRPr sz="14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2B2F-8804-4195-A779-F5C67C25CBBE}"/>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25099C26-4411-4833-A917-A45E62D56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8C7C7-F862-434D-A87A-DECE9FD2E1E9}"/>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7" name="Straight Connector 6">
            <a:extLst>
              <a:ext uri="{FF2B5EF4-FFF2-40B4-BE49-F238E27FC236}">
                <a16:creationId xmlns:a16="http://schemas.microsoft.com/office/drawing/2014/main" id="{A40BAA4B-C4C0-40C1-8DC8-B4E2F8A68E12}"/>
              </a:ext>
            </a:extLst>
          </p:cNvPr>
          <p:cNvCxnSpPr>
            <a:cxnSpLocks/>
          </p:cNvCxnSpPr>
          <p:nvPr/>
        </p:nvCxnSpPr>
        <p:spPr>
          <a:xfrm>
            <a:off x="8872625"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C0A2259-2540-4B32-A999-2B46A6790E3D}"/>
              </a:ext>
            </a:extLst>
          </p:cNvPr>
          <p:cNvCxnSpPr>
            <a:cxnSpLocks/>
          </p:cNvCxnSpPr>
          <p:nvPr/>
        </p:nvCxnSpPr>
        <p:spPr>
          <a:xfrm flipH="1">
            <a:off x="566094"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EFB0ED-3F76-4403-AD0B-E738DD9D8CB6}"/>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586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BD5F-CF53-4DD5-B8C5-27BBA2BB8860}"/>
              </a:ext>
            </a:extLst>
          </p:cNvPr>
          <p:cNvSpPr>
            <a:spLocks noGrp="1"/>
          </p:cNvSpPr>
          <p:nvPr>
            <p:ph type="title"/>
          </p:nvPr>
        </p:nvSpPr>
        <p:spPr>
          <a:xfrm>
            <a:off x="571500" y="709684"/>
            <a:ext cx="11049000" cy="1057160"/>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76C2E1-5D5E-409F-BEE8-F48CE86F55C9}"/>
              </a:ext>
            </a:extLst>
          </p:cNvPr>
          <p:cNvSpPr>
            <a:spLocks noGrp="1"/>
          </p:cNvSpPr>
          <p:nvPr>
            <p:ph sz="half" idx="1"/>
          </p:nvPr>
        </p:nvSpPr>
        <p:spPr>
          <a:xfrm>
            <a:off x="579447"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FBBF823-1BFB-4CF0-BAF4-D660C8F1AFC0}"/>
              </a:ext>
            </a:extLst>
          </p:cNvPr>
          <p:cNvSpPr>
            <a:spLocks noGrp="1"/>
          </p:cNvSpPr>
          <p:nvPr>
            <p:ph sz="half" idx="2"/>
          </p:nvPr>
        </p:nvSpPr>
        <p:spPr>
          <a:xfrm>
            <a:off x="6447082"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6FF816E-EE02-44A4-8B81-B324ECFD74DF}"/>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6" name="Footer Placeholder 5">
            <a:extLst>
              <a:ext uri="{FF2B5EF4-FFF2-40B4-BE49-F238E27FC236}">
                <a16:creationId xmlns:a16="http://schemas.microsoft.com/office/drawing/2014/main" id="{F134D9E4-A693-44D2-A3E8-E3AABC905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669F-4B8E-415D-A9BF-AD451F452C6B}"/>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11" name="Straight Connector 10">
            <a:extLst>
              <a:ext uri="{FF2B5EF4-FFF2-40B4-BE49-F238E27FC236}">
                <a16:creationId xmlns:a16="http://schemas.microsoft.com/office/drawing/2014/main" id="{720AF959-FCDC-4B92-9324-06A06C0D56F2}"/>
              </a:ext>
            </a:extLst>
          </p:cNvPr>
          <p:cNvCxnSpPr>
            <a:cxnSpLocks/>
          </p:cNvCxnSpPr>
          <p:nvPr/>
        </p:nvCxnSpPr>
        <p:spPr>
          <a:xfrm flipV="1">
            <a:off x="6101405" y="1883336"/>
            <a:ext cx="0" cy="43996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498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F85E5-82C4-4BAE-B2B0-A078ABD6C69C}"/>
              </a:ext>
            </a:extLst>
          </p:cNvPr>
          <p:cNvSpPr>
            <a:spLocks noGrp="1"/>
          </p:cNvSpPr>
          <p:nvPr>
            <p:ph type="title"/>
          </p:nvPr>
        </p:nvSpPr>
        <p:spPr>
          <a:xfrm>
            <a:off x="583469" y="699118"/>
            <a:ext cx="11025062" cy="106360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12D15C7-F445-40F7-88F6-FD6526269CD7}"/>
              </a:ext>
            </a:extLst>
          </p:cNvPr>
          <p:cNvSpPr>
            <a:spLocks noGrp="1"/>
          </p:cNvSpPr>
          <p:nvPr>
            <p:ph type="body" idx="1"/>
          </p:nvPr>
        </p:nvSpPr>
        <p:spPr>
          <a:xfrm>
            <a:off x="583468" y="2022883"/>
            <a:ext cx="5230469" cy="564079"/>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52C35-AA8E-4154-8A78-7DE9590E1F38}"/>
              </a:ext>
            </a:extLst>
          </p:cNvPr>
          <p:cNvSpPr>
            <a:spLocks noGrp="1"/>
          </p:cNvSpPr>
          <p:nvPr>
            <p:ph sz="half" idx="2"/>
          </p:nvPr>
        </p:nvSpPr>
        <p:spPr>
          <a:xfrm>
            <a:off x="583469" y="2866031"/>
            <a:ext cx="5157787"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557EAC6-567C-4A4A-BB10-57EC14B97DDF}"/>
              </a:ext>
            </a:extLst>
          </p:cNvPr>
          <p:cNvSpPr>
            <a:spLocks noGrp="1"/>
          </p:cNvSpPr>
          <p:nvPr>
            <p:ph type="body" sz="quarter" idx="3"/>
          </p:nvPr>
        </p:nvSpPr>
        <p:spPr>
          <a:xfrm>
            <a:off x="6441470" y="2022883"/>
            <a:ext cx="5183188" cy="564080"/>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A083F-AD60-4437-B32A-44035D78AF63}"/>
              </a:ext>
            </a:extLst>
          </p:cNvPr>
          <p:cNvSpPr>
            <a:spLocks noGrp="1"/>
          </p:cNvSpPr>
          <p:nvPr>
            <p:ph sz="quarter" idx="4"/>
          </p:nvPr>
        </p:nvSpPr>
        <p:spPr>
          <a:xfrm>
            <a:off x="6441470" y="2866031"/>
            <a:ext cx="5183188"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BF86F-3266-4551-B680-06F401FFE665}"/>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8" name="Footer Placeholder 7">
            <a:extLst>
              <a:ext uri="{FF2B5EF4-FFF2-40B4-BE49-F238E27FC236}">
                <a16:creationId xmlns:a16="http://schemas.microsoft.com/office/drawing/2014/main" id="{755B38FE-80F9-4582-B2E1-B067C288DE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7BEF32-F637-47A1-9ED3-AFC4F79F3739}"/>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11" name="Straight Connector 10">
            <a:extLst>
              <a:ext uri="{FF2B5EF4-FFF2-40B4-BE49-F238E27FC236}">
                <a16:creationId xmlns:a16="http://schemas.microsoft.com/office/drawing/2014/main" id="{E0C508D4-7C99-4B8D-BCDE-F0001BD345D9}"/>
              </a:ext>
            </a:extLst>
          </p:cNvPr>
          <p:cNvCxnSpPr>
            <a:cxnSpLocks/>
          </p:cNvCxnSpPr>
          <p:nvPr/>
        </p:nvCxnSpPr>
        <p:spPr>
          <a:xfrm flipV="1">
            <a:off x="6101405" y="1883336"/>
            <a:ext cx="0" cy="43996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9BF61B-7951-48F4-982B-9401A483FFBF}"/>
              </a:ext>
            </a:extLst>
          </p:cNvPr>
          <p:cNvCxnSpPr>
            <a:cxnSpLocks/>
          </p:cNvCxnSpPr>
          <p:nvPr/>
        </p:nvCxnSpPr>
        <p:spPr>
          <a:xfrm flipH="1">
            <a:off x="577485" y="273859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0157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94CB-6BE5-4B9E-B0A6-54F83B201A64}"/>
              </a:ext>
            </a:extLst>
          </p:cNvPr>
          <p:cNvSpPr>
            <a:spLocks noGrp="1"/>
          </p:cNvSpPr>
          <p:nvPr>
            <p:ph type="title"/>
          </p:nvPr>
        </p:nvSpPr>
        <p:spPr>
          <a:xfrm>
            <a:off x="571500" y="717452"/>
            <a:ext cx="11049000" cy="1161836"/>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5E8643C-1A5D-4F23-B0D7-5B46F5E456B4}"/>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4" name="Footer Placeholder 3">
            <a:extLst>
              <a:ext uri="{FF2B5EF4-FFF2-40B4-BE49-F238E27FC236}">
                <a16:creationId xmlns:a16="http://schemas.microsoft.com/office/drawing/2014/main" id="{0C1A3394-78CC-43B0-9762-5E826F8BBF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47F0A-1980-4E13-AB22-AE3B8AA44058}"/>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7" name="Straight Connector 6">
            <a:extLst>
              <a:ext uri="{FF2B5EF4-FFF2-40B4-BE49-F238E27FC236}">
                <a16:creationId xmlns:a16="http://schemas.microsoft.com/office/drawing/2014/main" id="{4E9D858B-8A9C-4235-B151-81C99A3D20D2}"/>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6C7798B-3ECB-4076-8955-A82116BB0D2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59384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61D85-3E72-406F-AB26-B4ED94918442}"/>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3" name="Footer Placeholder 2">
            <a:extLst>
              <a:ext uri="{FF2B5EF4-FFF2-40B4-BE49-F238E27FC236}">
                <a16:creationId xmlns:a16="http://schemas.microsoft.com/office/drawing/2014/main" id="{499C831E-4321-467E-9090-C89C48CF2F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A9556-B3D8-4403-835F-11AE2D4098E9}"/>
              </a:ext>
            </a:extLst>
          </p:cNvPr>
          <p:cNvSpPr>
            <a:spLocks noGrp="1"/>
          </p:cNvSpPr>
          <p:nvPr>
            <p:ph type="sldNum" sz="quarter" idx="12"/>
          </p:nvPr>
        </p:nvSpPr>
        <p:spPr/>
        <p:txBody>
          <a:bodyPr/>
          <a:lstStyle/>
          <a:p>
            <a:fld id="{5EEB83C2-341F-4C28-A243-1C56DDDA54D3}" type="slidenum">
              <a:rPr lang="en-US" smtClean="0"/>
              <a:t>‹nº›</a:t>
            </a:fld>
            <a:endParaRPr lang="en-US"/>
          </a:p>
        </p:txBody>
      </p:sp>
    </p:spTree>
    <p:extLst>
      <p:ext uri="{BB962C8B-B14F-4D97-AF65-F5344CB8AC3E}">
        <p14:creationId xmlns:p14="http://schemas.microsoft.com/office/powerpoint/2010/main" val="953474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AA48-D521-423D-B185-6490EF57B935}"/>
              </a:ext>
            </a:extLst>
          </p:cNvPr>
          <p:cNvSpPr>
            <a:spLocks noGrp="1"/>
          </p:cNvSpPr>
          <p:nvPr>
            <p:ph type="title"/>
          </p:nvPr>
        </p:nvSpPr>
        <p:spPr>
          <a:xfrm>
            <a:off x="572201" y="810344"/>
            <a:ext cx="3478084" cy="1408062"/>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B64E6DD-DDD2-4ED6-B8A9-A8B6D7656549}"/>
              </a:ext>
            </a:extLst>
          </p:cNvPr>
          <p:cNvSpPr>
            <a:spLocks noGrp="1"/>
          </p:cNvSpPr>
          <p:nvPr>
            <p:ph idx="1"/>
          </p:nvPr>
        </p:nvSpPr>
        <p:spPr>
          <a:xfrm>
            <a:off x="4919809" y="931232"/>
            <a:ext cx="6700679" cy="5079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A3F08F5E-AD33-4ACF-84C9-78B0FF6BE3AC}"/>
              </a:ext>
            </a:extLst>
          </p:cNvPr>
          <p:cNvSpPr>
            <a:spLocks noGrp="1"/>
          </p:cNvSpPr>
          <p:nvPr>
            <p:ph type="body" sz="half" idx="2"/>
          </p:nvPr>
        </p:nvSpPr>
        <p:spPr>
          <a:xfrm>
            <a:off x="571500" y="2578608"/>
            <a:ext cx="3478783" cy="34172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D7604E-7DD4-4497-B325-74F899E8ACC6}"/>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6" name="Footer Placeholder 5">
            <a:extLst>
              <a:ext uri="{FF2B5EF4-FFF2-40B4-BE49-F238E27FC236}">
                <a16:creationId xmlns:a16="http://schemas.microsoft.com/office/drawing/2014/main" id="{3F02BEED-A8F6-4256-9539-4434694AA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A1AA6-EE0B-48FD-A7DE-6CEE6A8C7DEB}"/>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8" name="Straight Connector 7">
            <a:extLst>
              <a:ext uri="{FF2B5EF4-FFF2-40B4-BE49-F238E27FC236}">
                <a16:creationId xmlns:a16="http://schemas.microsoft.com/office/drawing/2014/main" id="{B3F35B32-9A23-4805-94A6-96826D202139}"/>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2BA7DA-3944-40D4-91CD-40CA24DBB79B}"/>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BEA0B78-39E7-4039-B8BE-4F425688C6DF}"/>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68B99C-0744-42EE-9713-AB0CEC3F5D8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9660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12732-5D39-4B30-A499-D51BABC882EF}"/>
              </a:ext>
            </a:extLst>
          </p:cNvPr>
          <p:cNvSpPr>
            <a:spLocks noGrp="1"/>
          </p:cNvSpPr>
          <p:nvPr>
            <p:ph type="title"/>
          </p:nvPr>
        </p:nvSpPr>
        <p:spPr>
          <a:xfrm>
            <a:off x="571499" y="802204"/>
            <a:ext cx="3478787" cy="1408062"/>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3AF5AEC-77BC-4A52-8A56-C6479CA6A29D}"/>
              </a:ext>
            </a:extLst>
          </p:cNvPr>
          <p:cNvSpPr>
            <a:spLocks noGrp="1"/>
          </p:cNvSpPr>
          <p:nvPr>
            <p:ph type="pic" idx="1"/>
          </p:nvPr>
        </p:nvSpPr>
        <p:spPr>
          <a:xfrm>
            <a:off x="4723467" y="847384"/>
            <a:ext cx="6907844" cy="5216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60A9240-8762-4C7D-AF22-A844CB2EC871}"/>
              </a:ext>
            </a:extLst>
          </p:cNvPr>
          <p:cNvSpPr>
            <a:spLocks noGrp="1"/>
          </p:cNvSpPr>
          <p:nvPr>
            <p:ph type="body" sz="half" idx="2"/>
          </p:nvPr>
        </p:nvSpPr>
        <p:spPr>
          <a:xfrm>
            <a:off x="571498" y="2574906"/>
            <a:ext cx="3478787" cy="343571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995685-E45D-4E74-8B78-D3B8E85C434D}"/>
              </a:ext>
            </a:extLst>
          </p:cNvPr>
          <p:cNvSpPr>
            <a:spLocks noGrp="1"/>
          </p:cNvSpPr>
          <p:nvPr>
            <p:ph type="dt" sz="half" idx="10"/>
          </p:nvPr>
        </p:nvSpPr>
        <p:spPr/>
        <p:txBody>
          <a:bodyPr/>
          <a:lstStyle/>
          <a:p>
            <a:fld id="{1C8322F6-1C60-46CF-968C-BC20E470F443}" type="datetimeFigureOut">
              <a:rPr lang="en-US" smtClean="0"/>
              <a:t>3/7/2024</a:t>
            </a:fld>
            <a:endParaRPr lang="en-US"/>
          </a:p>
        </p:txBody>
      </p:sp>
      <p:sp>
        <p:nvSpPr>
          <p:cNvPr id="6" name="Footer Placeholder 5">
            <a:extLst>
              <a:ext uri="{FF2B5EF4-FFF2-40B4-BE49-F238E27FC236}">
                <a16:creationId xmlns:a16="http://schemas.microsoft.com/office/drawing/2014/main" id="{321FCBA3-0FF5-47C2-901A-645F6185D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30381-5320-46AD-A0B9-7C04B3E5A202}"/>
              </a:ext>
            </a:extLst>
          </p:cNvPr>
          <p:cNvSpPr>
            <a:spLocks noGrp="1"/>
          </p:cNvSpPr>
          <p:nvPr>
            <p:ph type="sldNum" sz="quarter" idx="12"/>
          </p:nvPr>
        </p:nvSpPr>
        <p:spPr/>
        <p:txBody>
          <a:bodyPr/>
          <a:lstStyle/>
          <a:p>
            <a:fld id="{5EEB83C2-341F-4C28-A243-1C56DDDA54D3}" type="slidenum">
              <a:rPr lang="en-US" smtClean="0"/>
              <a:t>‹nº›</a:t>
            </a:fld>
            <a:endParaRPr lang="en-US"/>
          </a:p>
        </p:txBody>
      </p:sp>
      <p:cxnSp>
        <p:nvCxnSpPr>
          <p:cNvPr id="8" name="Straight Connector 7">
            <a:extLst>
              <a:ext uri="{FF2B5EF4-FFF2-40B4-BE49-F238E27FC236}">
                <a16:creationId xmlns:a16="http://schemas.microsoft.com/office/drawing/2014/main" id="{5357A432-D933-402A-8657-216EE20450EE}"/>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B1E0F3-D71B-436F-A10B-B6EA7125F684}"/>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DEE64F5-2B48-4A2E-BA5E-1D37F1A7C9A3}"/>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9BF9AA-A2C8-4233-B597-EB11C6D6A0E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44734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1467D-9ED1-4211-A71E-41C91C755C9D}"/>
              </a:ext>
            </a:extLst>
          </p:cNvPr>
          <p:cNvSpPr>
            <a:spLocks noGrp="1"/>
          </p:cNvSpPr>
          <p:nvPr>
            <p:ph type="title"/>
          </p:nvPr>
        </p:nvSpPr>
        <p:spPr>
          <a:xfrm>
            <a:off x="571500" y="689289"/>
            <a:ext cx="11049000" cy="10841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F8A6A1-C9C7-4FDF-B4DA-1E86B6A355F8}"/>
              </a:ext>
            </a:extLst>
          </p:cNvPr>
          <p:cNvSpPr>
            <a:spLocks noGrp="1"/>
          </p:cNvSpPr>
          <p:nvPr>
            <p:ph type="body" idx="1"/>
          </p:nvPr>
        </p:nvSpPr>
        <p:spPr>
          <a:xfrm>
            <a:off x="571499" y="2075688"/>
            <a:ext cx="11059811" cy="3818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AACC44A-C635-4CD0-90E9-D9503AF4CCF2}"/>
              </a:ext>
            </a:extLst>
          </p:cNvPr>
          <p:cNvSpPr>
            <a:spLocks noGrp="1"/>
          </p:cNvSpPr>
          <p:nvPr>
            <p:ph type="dt" sz="half" idx="2"/>
          </p:nvPr>
        </p:nvSpPr>
        <p:spPr>
          <a:xfrm>
            <a:off x="8036732" y="6397103"/>
            <a:ext cx="3091928" cy="365125"/>
          </a:xfrm>
          <a:prstGeom prst="rect">
            <a:avLst/>
          </a:prstGeom>
        </p:spPr>
        <p:txBody>
          <a:bodyPr vert="horz" lIns="91440" tIns="45720" rIns="91440" bIns="45720" rtlCol="0" anchor="ctr"/>
          <a:lstStyle>
            <a:lvl1pPr algn="r">
              <a:defRPr sz="800" cap="all" spc="200" baseline="0">
                <a:solidFill>
                  <a:schemeClr val="tx1"/>
                </a:solidFill>
              </a:defRPr>
            </a:lvl1pPr>
          </a:lstStyle>
          <a:p>
            <a:fld id="{1C8322F6-1C60-46CF-968C-BC20E470F443}" type="datetimeFigureOut">
              <a:rPr lang="en-US" smtClean="0"/>
              <a:t>3/7/2024</a:t>
            </a:fld>
            <a:endParaRPr lang="en-US"/>
          </a:p>
        </p:txBody>
      </p:sp>
      <p:sp>
        <p:nvSpPr>
          <p:cNvPr id="5" name="Footer Placeholder 4">
            <a:extLst>
              <a:ext uri="{FF2B5EF4-FFF2-40B4-BE49-F238E27FC236}">
                <a16:creationId xmlns:a16="http://schemas.microsoft.com/office/drawing/2014/main" id="{58ABF682-1A47-492C-81E3-9DB0A50ECB1F}"/>
              </a:ext>
            </a:extLst>
          </p:cNvPr>
          <p:cNvSpPr>
            <a:spLocks noGrp="1"/>
          </p:cNvSpPr>
          <p:nvPr>
            <p:ph type="ftr" sz="quarter" idx="3"/>
          </p:nvPr>
        </p:nvSpPr>
        <p:spPr>
          <a:xfrm>
            <a:off x="475782" y="6397103"/>
            <a:ext cx="4114800" cy="365125"/>
          </a:xfrm>
          <a:prstGeom prst="rect">
            <a:avLst/>
          </a:prstGeom>
        </p:spPr>
        <p:txBody>
          <a:bodyPr vert="horz" lIns="91440" tIns="45720" rIns="91440" bIns="45720" rtlCol="0" anchor="ctr"/>
          <a:lstStyle>
            <a:lvl1pPr algn="l">
              <a:defRPr sz="800" cap="all" spc="2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CCC814B-9105-44ED-98A9-D326B2E2605C}"/>
              </a:ext>
            </a:extLst>
          </p:cNvPr>
          <p:cNvSpPr>
            <a:spLocks noGrp="1"/>
          </p:cNvSpPr>
          <p:nvPr>
            <p:ph type="sldNum" sz="quarter" idx="4"/>
          </p:nvPr>
        </p:nvSpPr>
        <p:spPr>
          <a:xfrm>
            <a:off x="11024553" y="6397103"/>
            <a:ext cx="700775" cy="365125"/>
          </a:xfrm>
          <a:prstGeom prst="rect">
            <a:avLst/>
          </a:prstGeom>
        </p:spPr>
        <p:txBody>
          <a:bodyPr vert="horz" lIns="91440" tIns="45720" rIns="91440" bIns="45720" rtlCol="0" anchor="ctr"/>
          <a:lstStyle>
            <a:lvl1pPr algn="r">
              <a:defRPr sz="800">
                <a:solidFill>
                  <a:schemeClr val="tx1"/>
                </a:solidFill>
              </a:defRPr>
            </a:lvl1pPr>
          </a:lstStyle>
          <a:p>
            <a:fld id="{5EEB83C2-341F-4C28-A243-1C56DDDA54D3}" type="slidenum">
              <a:rPr lang="en-US" smtClean="0"/>
              <a:t>‹nº›</a:t>
            </a:fld>
            <a:endParaRPr lang="en-US"/>
          </a:p>
        </p:txBody>
      </p:sp>
      <p:cxnSp>
        <p:nvCxnSpPr>
          <p:cNvPr id="20" name="Straight Connector 19">
            <a:extLst>
              <a:ext uri="{FF2B5EF4-FFF2-40B4-BE49-F238E27FC236}">
                <a16:creationId xmlns:a16="http://schemas.microsoft.com/office/drawing/2014/main" id="{A6814345-41DE-42C5-8657-66C1417DF81A}"/>
              </a:ext>
            </a:extLst>
          </p:cNvPr>
          <p:cNvCxnSpPr>
            <a:cxnSpLocks/>
          </p:cNvCxnSpPr>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68E419-3727-4F5E-8840-AF149B33B0B7}"/>
              </a:ext>
            </a:extLst>
          </p:cNvPr>
          <p:cNvCxnSpPr>
            <a:cxnSpLocks/>
          </p:cNvCxnSpPr>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519B6EC-D7AE-452F-8D0C-D11BD3377F3E}"/>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620074"/>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14" r:id="rId6"/>
    <p:sldLayoutId id="2147483710" r:id="rId7"/>
    <p:sldLayoutId id="2147483711" r:id="rId8"/>
    <p:sldLayoutId id="2147483712" r:id="rId9"/>
    <p:sldLayoutId id="2147483713" r:id="rId10"/>
    <p:sldLayoutId id="2147483715" r:id="rId11"/>
  </p:sldLayoutIdLst>
  <p:txStyles>
    <p:titleStyle>
      <a:lvl1pPr algn="l" defTabSz="914400" rtl="0" eaLnBrk="1" latinLnBrk="0" hangingPunct="1">
        <a:lnSpc>
          <a:spcPct val="90000"/>
        </a:lnSpc>
        <a:spcBef>
          <a:spcPct val="0"/>
        </a:spcBef>
        <a:buNone/>
        <a:defRPr sz="4000" kern="1200" spc="-100" baseline="0">
          <a:solidFill>
            <a:schemeClr val="tx1"/>
          </a:solidFill>
          <a:latin typeface="Batang" panose="02030600000101010101" pitchFamily="18" charset="-127"/>
          <a:ea typeface="Batang" panose="02030600000101010101" pitchFamily="18" charset="-127"/>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SzPct val="8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SzPct val="80000"/>
        <a:buFont typeface="Avenir Next LT Pro Light" panose="020B03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2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planalto.gov.br/ccivil_03/_Ato2019-2022/2019/Lei/L13840.htm#art4"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planalto.gov.br/ccivil_03/LEIS/LEIS_2001/L10216.htm" TargetMode="External"/><Relationship Id="rId2" Type="http://schemas.openxmlformats.org/officeDocument/2006/relationships/hyperlink" Target="https://www.planalto.gov.br/ccivil_03/_Ato2019-2022/2019/Lei/L13840.htm#art4"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buscadordizerodireito.com.br/jurisprudencia/detalhes/87ba276ebbe553ec05d2f5b37c20125f?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buscadordizerodireito.com.br/jurisprudencia/detalhes/5bd53571b97884635d13910db49626bc?categoria=11&amp;subcategoria=123&amp;assunto=420&amp;forma-exibicao=apenas-com-informativo&amp;ordenacao=data-julgado&amp;criterio-pesquisa=e" TargetMode="External"/><Relationship Id="rId2" Type="http://schemas.openxmlformats.org/officeDocument/2006/relationships/hyperlink" Target="https://www.buscadordizerodireito.com.br/jurisprudencia/detalhes/4d215ab7508a3e089af43fb605dd27d1?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 Id="rId5" Type="http://schemas.openxmlformats.org/officeDocument/2006/relationships/hyperlink" Target="https://sintesecriminal.com/wp-content/uploads/2024/02/Resp-Ribeiro.-33.-desclassificou.-nao-houve-provas-de-que-droga-apreendida-seria-destinada-ao-trafico-nao-sendo-o-reu-avistado-em-atividade-de-traficancia.pdf" TargetMode="External"/><Relationship Id="rId4" Type="http://schemas.openxmlformats.org/officeDocument/2006/relationships/hyperlink" Target="https://www.buscadordizerodireito.com.br/jurisprudencia/detalhes/6ea3f1874b188558fafbab78e8c3a968?categoria=11&amp;subcategoria=123&amp;assunto=420&amp;forma-exibicao=apenas-com-informativo&amp;ordenacao=data-julgado&amp;criterio-pesquisa=e"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buscadordizerodireito.com.br/jurisprudencia/detalhes/0ebcc77dc72360d0eb8e9504c78d38bd?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sintesecriminal.com/plenario-do-stf-nao-decidiu-que-correr-ao-avistar-viatura-autoriza-ingresso-da-policia-em-residencia-alheia/"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buscadordizerodireito.com.br/jurisprudencia/detalhes/8d12cf40aa0cf92405843c12a2d57f03?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s://www.buscadordizerodireito.com.br/jurisprudencia/detalhes/5b80dc3087306fe93a4dca4faadaf71c?categoria=11&amp;subcategoria=123&amp;assunto=420&amp;forma-exibicao=apenas-com-informativo&amp;ordenacao=data-julgado&amp;criterio-pesquisa=e" TargetMode="External"/><Relationship Id="rId2" Type="http://schemas.openxmlformats.org/officeDocument/2006/relationships/hyperlink" Target="https://www.buscadordizerodireito.com.br/jurisprudencia/detalhes/383beaea4aa57dd8202dbff464fee3af?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 Id="rId4" Type="http://schemas.openxmlformats.org/officeDocument/2006/relationships/hyperlink" Target="https://www.buscadordizerodireito.com.br/jurisprudencia/detalhes/b645e524a1512ce68947d3b9c948aa46?categoria=11&amp;subcategoria=123&amp;assunto=420&amp;forma-exibicao=apenas-com-informativo&amp;ordenacao=data-julgado&amp;criterio-pesquisa=e"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3" Type="http://schemas.openxmlformats.org/officeDocument/2006/relationships/hyperlink" Target="https://www.buscadordizerodireito.com.br/jurisprudencia/detalhes/ef8f157ca5b0983df9112aaca855ec2b?categoria=11&amp;subcategoria=123&amp;assunto=420&amp;forma-exibicao=apenas-com-informativo&amp;ordenacao=data-julgado&amp;criterio-pesquisa=e" TargetMode="External"/><Relationship Id="rId2" Type="http://schemas.openxmlformats.org/officeDocument/2006/relationships/hyperlink" Target="https://buscador.tudodepenal.com/julgados/desclassificacao-para-o-crime-de-trafico-de-drogas-e-anpp/" TargetMode="External"/><Relationship Id="rId1" Type="http://schemas.openxmlformats.org/officeDocument/2006/relationships/slideLayout" Target="../slideLayouts/slideLayout2.xml"/><Relationship Id="rId4" Type="http://schemas.openxmlformats.org/officeDocument/2006/relationships/hyperlink" Target="https://www.buscadordizerodireito.com.br/jurisprudencia/detalhes/c6344b0ae32e496be8b1b701e540d566?categoria=11&amp;subcategoria=123&amp;assunto=420&amp;forma-exibicao=apenas-com-informativo&amp;ordenacao=data-julgado&amp;criterio-pesquisa=e"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www.buscadordizerodireito.com.br/jurisprudencia/detalhes/96bf57c6ff19504ff145e2a32991ea96?categoria=11&amp;subcategoria=123&amp;assunto=420&amp;forma-exibicao=apenas-com-informativo&amp;ordenacao=data-julgado&amp;criterio-pesquisa=e" TargetMode="External"/><Relationship Id="rId2" Type="http://schemas.openxmlformats.org/officeDocument/2006/relationships/hyperlink" Target="https://www.buscadordizerodireito.com.br/jurisprudencia/detalhes/659b7b42e9c002ce0075077cd55a1623?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hyperlink" Target="https://www.planalto.gov.br/ccivil_03/decreto-lei/del2848compilado.htm" TargetMode="External"/><Relationship Id="rId2" Type="http://schemas.openxmlformats.org/officeDocument/2006/relationships/hyperlink" Target="https://www.planalto.gov.br/ccivil_03/_ato2004-2006/2006/lei/l11343.htm" TargetMode="External"/><Relationship Id="rId1" Type="http://schemas.openxmlformats.org/officeDocument/2006/relationships/slideLayout" Target="../slideLayouts/slideLayout2.xml"/><Relationship Id="rId4" Type="http://schemas.openxmlformats.org/officeDocument/2006/relationships/hyperlink" Target="https://www.planalto.gov.br/ccivil_03/leis/leis_2001/l10216.htm" TargetMode="External"/></Relationships>
</file>

<file path=ppt/slides/_rels/slide40.xml.rels><?xml version="1.0" encoding="UTF-8" standalone="yes"?>
<Relationships xmlns="http://schemas.openxmlformats.org/package/2006/relationships"><Relationship Id="rId2" Type="http://schemas.openxmlformats.org/officeDocument/2006/relationships/hyperlink" Target="https://www.buscadordizerodireito.com.br/jurisprudencia/detalhes/8c74b88f3daf0f4f918d501c1f90ac2f?categoria=11&amp;subcategoria=123&amp;assunto=420&amp;forma-exibicao=apenas-com-informativo&amp;ordenacao=data-julgado&amp;criterio-pesquisa=e"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globoplay.globo.com/v/12145954/" TargetMode="External"/><Relationship Id="rId2" Type="http://schemas.openxmlformats.org/officeDocument/2006/relationships/hyperlink" Target="https://www.gov.br/mj/pt-br/assuntos/sua-protecao/politicas-sobre-drogas/arquivo-manual-de-avaliacao-e-alienacao-de-bens/planad_set_2022.pdf" TargetMode="External"/><Relationship Id="rId1" Type="http://schemas.openxmlformats.org/officeDocument/2006/relationships/slideLayout" Target="../slideLayouts/slideLayout5.xml"/><Relationship Id="rId4" Type="http://schemas.openxmlformats.org/officeDocument/2006/relationships/hyperlink" Target="https://www.gov.br/pt-br/servicos/acessar-comunidades-terapeuticas#:~:text=Entende%2Dse%20por%20Comunidades%20Terap%C3%AAuticas,car%C3%A1ter%20exclusivamente%20volunt%C3%A1rio%20(espont%C3%A2neo)."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hyperlink" Target="https://www.planalto.gov.br/ccivil_03/_Ato2019-2022/2019/Lei/L13840.htm#art4"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planalto.gov.br/ccivil_03/_Ato2019-2022/2019/Lei/L13840.htm#art4"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7D2EF33D-68BD-428C-B26E-2F4962407A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82" y="0"/>
            <a:ext cx="12198783"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F83DEDD-EC9E-98E6-D8F0-76460099EB3E}"/>
              </a:ext>
            </a:extLst>
          </p:cNvPr>
          <p:cNvSpPr>
            <a:spLocks noGrp="1"/>
          </p:cNvSpPr>
          <p:nvPr>
            <p:ph type="ctrTitle"/>
          </p:nvPr>
        </p:nvSpPr>
        <p:spPr>
          <a:xfrm>
            <a:off x="521208" y="749214"/>
            <a:ext cx="7459127" cy="1314162"/>
          </a:xfrm>
        </p:spPr>
        <p:txBody>
          <a:bodyPr anchor="ctr">
            <a:normAutofit/>
          </a:bodyPr>
          <a:lstStyle/>
          <a:p>
            <a:r>
              <a:rPr lang="pt-BR" dirty="0"/>
              <a:t>Lei 11.343/2006</a:t>
            </a:r>
          </a:p>
        </p:txBody>
      </p:sp>
      <p:sp>
        <p:nvSpPr>
          <p:cNvPr id="6" name="AutoShape 4">
            <a:extLst>
              <a:ext uri="{FF2B5EF4-FFF2-40B4-BE49-F238E27FC236}">
                <a16:creationId xmlns:a16="http://schemas.microsoft.com/office/drawing/2014/main" id="{F55E97A7-5F86-9B05-AF69-FC29EFA82065}"/>
              </a:ext>
            </a:extLst>
          </p:cNvPr>
          <p:cNvSpPr>
            <a:spLocks noGrp="1" noChangeAspect="1" noChangeArrowheads="1"/>
          </p:cNvSpPr>
          <p:nvPr>
            <p:ph type="subTitle" idx="1"/>
          </p:nvPr>
        </p:nvSpPr>
        <p:spPr bwMode="auto">
          <a:xfrm>
            <a:off x="8622524" y="799248"/>
            <a:ext cx="3016565" cy="1214095"/>
          </a:xfrm>
          <a:prstGeom prst="rect">
            <a:avLst/>
          </a:prstGeom>
          <a:extLst>
            <a:ext uri="{909E8E84-426E-40DD-AFC4-6F175D3DCCD1}">
              <a14:hiddenFill xmlns:a14="http://schemas.microsoft.com/office/drawing/2010/main">
                <a:solidFill>
                  <a:srgbClr val="FFFFFF"/>
                </a:solidFill>
              </a14:hiddenFill>
            </a:ext>
          </a:extLst>
        </p:spPr>
        <p:txBody>
          <a:bodyPr vert="horz" lIns="91440" tIns="45720" rIns="91440" bIns="45720" numCol="1" anchor="ctr" anchorCtr="0" compatLnSpc="1">
            <a:prstTxWarp prst="textNoShape">
              <a:avLst/>
            </a:prstTxWarp>
            <a:normAutofit/>
          </a:bodyPr>
          <a:lstStyle/>
          <a:p>
            <a:r>
              <a:rPr lang="pt-BR"/>
              <a:t>Prof. Maíra De Luca</a:t>
            </a:r>
          </a:p>
          <a:p>
            <a:r>
              <a:rPr lang="pt-BR"/>
              <a:t>@mairadelucadpe</a:t>
            </a:r>
          </a:p>
        </p:txBody>
      </p:sp>
      <p:cxnSp>
        <p:nvCxnSpPr>
          <p:cNvPr id="26" name="Straight Connector 25">
            <a:extLst>
              <a:ext uri="{FF2B5EF4-FFF2-40B4-BE49-F238E27FC236}">
                <a16:creationId xmlns:a16="http://schemas.microsoft.com/office/drawing/2014/main" id="{BB0822C5-45F8-48C5-867F-0DE8538684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283810" y="571500"/>
            <a:ext cx="0" cy="166959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91E38C7-3164-416B-A453-D3B6F612D32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174" y="571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B933F62-7D83-4660-BEBE-A3673C55E4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80732" y="2241091"/>
            <a:ext cx="1104768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m 9" descr="Desenho de pessoa e texto branco&#10;&#10;Descrição gerada automaticamente com confiança média">
            <a:extLst>
              <a:ext uri="{FF2B5EF4-FFF2-40B4-BE49-F238E27FC236}">
                <a16:creationId xmlns:a16="http://schemas.microsoft.com/office/drawing/2014/main" id="{4B10F1CD-A4D3-43B4-E6EC-3C057AA9571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23446" y="2671354"/>
            <a:ext cx="7158695" cy="3615141"/>
          </a:xfrm>
          <a:prstGeom prst="rect">
            <a:avLst/>
          </a:prstGeom>
        </p:spPr>
      </p:pic>
      <p:sp>
        <p:nvSpPr>
          <p:cNvPr id="7" name="AutoShape 6">
            <a:extLst>
              <a:ext uri="{FF2B5EF4-FFF2-40B4-BE49-F238E27FC236}">
                <a16:creationId xmlns:a16="http://schemas.microsoft.com/office/drawing/2014/main" id="{7AA66169-D5A1-4493-6506-407F9CEB7AC0}"/>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pt-BR"/>
          </a:p>
        </p:txBody>
      </p:sp>
    </p:spTree>
    <p:extLst>
      <p:ext uri="{BB962C8B-B14F-4D97-AF65-F5344CB8AC3E}">
        <p14:creationId xmlns:p14="http://schemas.microsoft.com/office/powerpoint/2010/main" val="28843556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79B124-8ED0-6B88-AA4C-C9D9014E697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35A759C-5461-0328-7FC8-51FA84828810}"/>
              </a:ext>
            </a:extLst>
          </p:cNvPr>
          <p:cNvSpPr>
            <a:spLocks noGrp="1"/>
          </p:cNvSpPr>
          <p:nvPr>
            <p:ph idx="1"/>
          </p:nvPr>
        </p:nvSpPr>
        <p:spPr/>
        <p:txBody>
          <a:bodyPr>
            <a:normAutofit fontScale="92500" lnSpcReduction="20000"/>
          </a:bodyPr>
          <a:lstStyle/>
          <a:p>
            <a:pPr algn="just"/>
            <a:r>
              <a:rPr lang="pt-BR" sz="1800" b="0" i="0" dirty="0">
                <a:solidFill>
                  <a:srgbClr val="000000"/>
                </a:solidFill>
                <a:effectLst/>
                <a:latin typeface="Arial" panose="020B0604020202020204" pitchFamily="34" charset="0"/>
              </a:rPr>
              <a:t>§ 5º  A internação involuntária: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deve ser realizada após a formalização da decisão por médico responsável;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será indicada depois da avaliação sobre o tipo de droga utilizada, o padrão de uso e na hipótese comprovada da impossibilidade de utilização de outras alternativas terapêuticas previstas na rede de atenção à saúde;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perdurará apenas pelo tempo necessário à desintoxicação, no prazo máximo de 90 (noventa) dias, tendo seu término determinado pelo médico responsável;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IV - a família ou o representante legal poderá, a qualquer tempo, requerer ao médico a interrupção do tratamento.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6º  A internação, em qualquer de suas modalidades, só será indicada quando os recursos extra-hospitalares se mostrarem insuficientes.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15136173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025121-1747-5780-54F8-20304B248A99}"/>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C486A538-8D85-8CEA-42A3-7B5C8CAB1D16}"/>
              </a:ext>
            </a:extLst>
          </p:cNvPr>
          <p:cNvSpPr>
            <a:spLocks noGrp="1"/>
          </p:cNvSpPr>
          <p:nvPr>
            <p:ph idx="1"/>
          </p:nvPr>
        </p:nvSpPr>
        <p:spPr/>
        <p:txBody>
          <a:bodyPr>
            <a:normAutofit fontScale="92500" lnSpcReduction="20000"/>
          </a:bodyPr>
          <a:lstStyle/>
          <a:p>
            <a:pPr algn="just"/>
            <a:r>
              <a:rPr lang="pt-BR" sz="1800" b="0" i="0" dirty="0">
                <a:solidFill>
                  <a:srgbClr val="000000"/>
                </a:solidFill>
                <a:effectLst/>
                <a:latin typeface="Arial" panose="020B0604020202020204" pitchFamily="34" charset="0"/>
              </a:rPr>
              <a:t>§ 7º  Todas as internações e altas de que trata esta Lei deverão ser informadas, em, no máximo, de 72 (setenta e duas) horas, ao Ministério Público, à Defensoria Pública e a outros órgãos de fiscalização, por meio de sistema informatizado único, na forma do regulamento desta Lei.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8º  É garantido o sigilo das informações disponíveis no sistema referido no § 7º e o acesso será permitido apenas às pessoas autorizadas a conhecê-las, sob pena de responsabilidade.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9º  É vedada a realização de qualquer modalidade de internação nas comunidades terapêuticas acolhedoras.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10.  O planejamento e a execução do projeto terapêutico individual deverão observar, no que couber, o previsto na </a:t>
            </a:r>
            <a:r>
              <a:rPr lang="pt-BR" sz="1800" b="0" i="0" dirty="0">
                <a:solidFill>
                  <a:srgbClr val="000080"/>
                </a:solidFill>
                <a:effectLst/>
                <a:latin typeface="arial" panose="020B0604020202020204" pitchFamily="34" charset="0"/>
                <a:hlinkClick r:id="rId3"/>
              </a:rPr>
              <a:t>Lei nº 10.216, de 6 de abril de 2001 </a:t>
            </a:r>
            <a:r>
              <a:rPr lang="pt-BR" sz="1800" b="0" i="0" dirty="0">
                <a:solidFill>
                  <a:srgbClr val="000000"/>
                </a:solidFill>
                <a:effectLst/>
                <a:latin typeface="Arial" panose="020B0604020202020204" pitchFamily="34" charset="0"/>
              </a:rPr>
              <a:t>, que dispõe sobre a proteção e os direitos das pessoas portadoras de transtornos mentais e redireciona o modelo assistencial em saúde mental.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345936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33B6D1-EA4F-C315-7A55-478E35636035}"/>
              </a:ext>
            </a:extLst>
          </p:cNvPr>
          <p:cNvSpPr>
            <a:spLocks noGrp="1"/>
          </p:cNvSpPr>
          <p:nvPr>
            <p:ph type="title"/>
          </p:nvPr>
        </p:nvSpPr>
        <p:spPr/>
        <p:txBody>
          <a:bodyPr/>
          <a:lstStyle/>
          <a:p>
            <a:r>
              <a:rPr lang="pt-BR" dirty="0"/>
              <a:t>Parte Criminal</a:t>
            </a:r>
          </a:p>
        </p:txBody>
      </p:sp>
      <p:sp>
        <p:nvSpPr>
          <p:cNvPr id="3" name="Espaço Reservado para Texto 2">
            <a:extLst>
              <a:ext uri="{FF2B5EF4-FFF2-40B4-BE49-F238E27FC236}">
                <a16:creationId xmlns:a16="http://schemas.microsoft.com/office/drawing/2014/main" id="{6902753A-A26A-64B0-269F-127B6DEE6F64}"/>
              </a:ext>
            </a:extLst>
          </p:cNvPr>
          <p:cNvSpPr>
            <a:spLocks noGrp="1"/>
          </p:cNvSpPr>
          <p:nvPr>
            <p:ph type="body" idx="1"/>
          </p:nvPr>
        </p:nvSpPr>
        <p:spPr/>
        <p:txBody>
          <a:bodyPr/>
          <a:lstStyle/>
          <a:p>
            <a:r>
              <a:rPr lang="pt-BR" dirty="0"/>
              <a:t>Procedimento</a:t>
            </a:r>
          </a:p>
        </p:txBody>
      </p:sp>
    </p:spTree>
    <p:extLst>
      <p:ext uri="{BB962C8B-B14F-4D97-AF65-F5344CB8AC3E}">
        <p14:creationId xmlns:p14="http://schemas.microsoft.com/office/powerpoint/2010/main" val="2210125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209E64E-2666-B460-B9C8-217CBC26BB54}"/>
              </a:ext>
            </a:extLst>
          </p:cNvPr>
          <p:cNvSpPr>
            <a:spLocks noGrp="1"/>
          </p:cNvSpPr>
          <p:nvPr>
            <p:ph type="title"/>
          </p:nvPr>
        </p:nvSpPr>
        <p:spPr/>
        <p:txBody>
          <a:bodyPr/>
          <a:lstStyle/>
          <a:p>
            <a:r>
              <a:rPr lang="pt-BR" dirty="0"/>
              <a:t>Procedimento</a:t>
            </a:r>
          </a:p>
        </p:txBody>
      </p:sp>
      <p:sp>
        <p:nvSpPr>
          <p:cNvPr id="3" name="Espaço Reservado para Conteúdo 2">
            <a:extLst>
              <a:ext uri="{FF2B5EF4-FFF2-40B4-BE49-F238E27FC236}">
                <a16:creationId xmlns:a16="http://schemas.microsoft.com/office/drawing/2014/main" id="{28FDF4EA-4B7C-5B5E-5D49-AE34AB09E149}"/>
              </a:ext>
            </a:extLst>
          </p:cNvPr>
          <p:cNvSpPr>
            <a:spLocks noGrp="1"/>
          </p:cNvSpPr>
          <p:nvPr>
            <p:ph sz="half" idx="1"/>
          </p:nvPr>
        </p:nvSpPr>
        <p:spPr/>
        <p:txBody>
          <a:bodyPr/>
          <a:lstStyle/>
          <a:p>
            <a:r>
              <a:rPr lang="pt-BR" dirty="0"/>
              <a:t>Art. 28 – Lei nº 9099. Proibida a prisão em flagrante (art. 48)</a:t>
            </a:r>
          </a:p>
        </p:txBody>
      </p:sp>
      <p:sp>
        <p:nvSpPr>
          <p:cNvPr id="4" name="Espaço Reservado para Conteúdo 3">
            <a:extLst>
              <a:ext uri="{FF2B5EF4-FFF2-40B4-BE49-F238E27FC236}">
                <a16:creationId xmlns:a16="http://schemas.microsoft.com/office/drawing/2014/main" id="{1B09880E-013F-D131-9CBE-AE62C2202635}"/>
              </a:ext>
            </a:extLst>
          </p:cNvPr>
          <p:cNvSpPr>
            <a:spLocks noGrp="1"/>
          </p:cNvSpPr>
          <p:nvPr>
            <p:ph sz="half" idx="2"/>
          </p:nvPr>
        </p:nvSpPr>
        <p:spPr/>
        <p:txBody>
          <a:bodyPr/>
          <a:lstStyle/>
          <a:p>
            <a:r>
              <a:rPr lang="pt-BR" dirty="0"/>
              <a:t>Art. 33 – Procedimento Especial e CPP de forma suplementar</a:t>
            </a:r>
          </a:p>
        </p:txBody>
      </p:sp>
    </p:spTree>
    <p:extLst>
      <p:ext uri="{BB962C8B-B14F-4D97-AF65-F5344CB8AC3E}">
        <p14:creationId xmlns:p14="http://schemas.microsoft.com/office/powerpoint/2010/main" val="18789298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D4BCF05-CED9-1CC8-E16B-AE97A1AB90A4}"/>
              </a:ext>
            </a:extLst>
          </p:cNvPr>
          <p:cNvSpPr>
            <a:spLocks noGrp="1"/>
          </p:cNvSpPr>
          <p:nvPr>
            <p:ph type="title"/>
          </p:nvPr>
        </p:nvSpPr>
        <p:spPr/>
        <p:txBody>
          <a:bodyPr/>
          <a:lstStyle/>
          <a:p>
            <a:r>
              <a:rPr lang="pt-BR" dirty="0"/>
              <a:t>Procedimento art. 33</a:t>
            </a:r>
          </a:p>
        </p:txBody>
      </p:sp>
      <p:sp>
        <p:nvSpPr>
          <p:cNvPr id="3" name="Espaço Reservado para Conteúdo 2">
            <a:extLst>
              <a:ext uri="{FF2B5EF4-FFF2-40B4-BE49-F238E27FC236}">
                <a16:creationId xmlns:a16="http://schemas.microsoft.com/office/drawing/2014/main" id="{5309A176-93EC-56E3-C210-002E2459A8F2}"/>
              </a:ext>
            </a:extLst>
          </p:cNvPr>
          <p:cNvSpPr>
            <a:spLocks noGrp="1"/>
          </p:cNvSpPr>
          <p:nvPr>
            <p:ph idx="1"/>
          </p:nvPr>
        </p:nvSpPr>
        <p:spPr/>
        <p:txBody>
          <a:bodyPr/>
          <a:lstStyle/>
          <a:p>
            <a:r>
              <a:rPr lang="pt-BR" dirty="0"/>
              <a:t>O acusado é NOTIFICADO (e não citado) para apresentar DEFESA PRÉVIA (art. 55) no prazo de 10 dias para depois ter o RECEBIMENTO da denúncia;</a:t>
            </a:r>
          </a:p>
          <a:p>
            <a:r>
              <a:rPr lang="pt-BR" dirty="0"/>
              <a:t>Conclusão do inquérito 30 dias preso e 90 dias solto (art. 51);</a:t>
            </a:r>
          </a:p>
          <a:p>
            <a:r>
              <a:rPr lang="pt-BR" dirty="0"/>
              <a:t>Máximo de 5 testemunhas;</a:t>
            </a:r>
          </a:p>
          <a:p>
            <a:r>
              <a:rPr lang="pt-BR" dirty="0"/>
              <a:t>Crime hediondo; progressão 2/5 e 3/5 (agora é 40%);</a:t>
            </a:r>
          </a:p>
          <a:p>
            <a:endParaRPr lang="pt-BR" dirty="0"/>
          </a:p>
          <a:p>
            <a:endParaRPr lang="pt-BR" dirty="0"/>
          </a:p>
        </p:txBody>
      </p:sp>
    </p:spTree>
    <p:extLst>
      <p:ext uri="{BB962C8B-B14F-4D97-AF65-F5344CB8AC3E}">
        <p14:creationId xmlns:p14="http://schemas.microsoft.com/office/powerpoint/2010/main" val="3610046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E74692-A470-78B7-34AE-A0C9362ED0C3}"/>
              </a:ext>
            </a:extLst>
          </p:cNvPr>
          <p:cNvSpPr>
            <a:spLocks noGrp="1"/>
          </p:cNvSpPr>
          <p:nvPr>
            <p:ph type="title"/>
          </p:nvPr>
        </p:nvSpPr>
        <p:spPr/>
        <p:txBody>
          <a:bodyPr/>
          <a:lstStyle/>
          <a:p>
            <a:r>
              <a:rPr lang="pt-BR" dirty="0"/>
              <a:t>Apreensão de bens</a:t>
            </a:r>
          </a:p>
        </p:txBody>
      </p:sp>
      <p:sp>
        <p:nvSpPr>
          <p:cNvPr id="3" name="Espaço Reservado para Conteúdo 2">
            <a:extLst>
              <a:ext uri="{FF2B5EF4-FFF2-40B4-BE49-F238E27FC236}">
                <a16:creationId xmlns:a16="http://schemas.microsoft.com/office/drawing/2014/main" id="{127ABA57-88B5-7AAA-2BB4-33DD4326A165}"/>
              </a:ext>
            </a:extLst>
          </p:cNvPr>
          <p:cNvSpPr>
            <a:spLocks noGrp="1"/>
          </p:cNvSpPr>
          <p:nvPr>
            <p:ph idx="1"/>
          </p:nvPr>
        </p:nvSpPr>
        <p:spPr/>
        <p:txBody>
          <a:bodyPr/>
          <a:lstStyle/>
          <a:p>
            <a:r>
              <a:rPr lang="pt-BR" dirty="0"/>
              <a:t>Para a restituição deverá comprovar a origem lícita do bem;</a:t>
            </a:r>
          </a:p>
          <a:p>
            <a:r>
              <a:rPr lang="pt-BR" dirty="0"/>
              <a:t>Previsão de perda da propriedade prevista na Constituição Federal;</a:t>
            </a:r>
          </a:p>
          <a:p>
            <a:r>
              <a:rPr lang="pt-BR" dirty="0"/>
              <a:t>Destinação para a polícia de veículos;</a:t>
            </a:r>
          </a:p>
          <a:p>
            <a:pPr algn="just"/>
            <a:r>
              <a:rPr lang="pt-BR" b="1" i="0" u="none" strike="noStrike" dirty="0">
                <a:solidFill>
                  <a:srgbClr val="E95150"/>
                </a:solidFill>
                <a:effectLst/>
                <a:latin typeface="Roboto" panose="02000000000000000000" pitchFamily="2" charset="0"/>
                <a:hlinkClick r:id="rId2" tooltip="Ver julgado completo: O confisco de bens apreendidos em decorrência do tráfico pode ocorrer ainda que o bem não fosse utilizado de forma habitual e mesmo que ele não tenha sido alterado"/>
              </a:rPr>
              <a:t>O confisco de bens apreendidos em decorrência do tráfico pode ocorrer ainda que o bem não fosse utilizado de forma habitual e mesmo que ele não tenha sido alterado</a:t>
            </a:r>
            <a:endParaRPr lang="pt-BR" b="0" i="0" dirty="0">
              <a:solidFill>
                <a:srgbClr val="333333"/>
              </a:solidFill>
              <a:effectLst/>
              <a:latin typeface="Roboto" panose="02000000000000000000" pitchFamily="2" charset="0"/>
            </a:endParaRPr>
          </a:p>
          <a:p>
            <a:br>
              <a:rPr lang="pt-BR" dirty="0"/>
            </a:br>
            <a:endParaRPr lang="pt-BR" dirty="0"/>
          </a:p>
        </p:txBody>
      </p:sp>
    </p:spTree>
    <p:extLst>
      <p:ext uri="{BB962C8B-B14F-4D97-AF65-F5344CB8AC3E}">
        <p14:creationId xmlns:p14="http://schemas.microsoft.com/office/powerpoint/2010/main" val="1358645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4C7DCD-B15E-D803-885E-68DFBA0A228A}"/>
              </a:ext>
            </a:extLst>
          </p:cNvPr>
          <p:cNvSpPr>
            <a:spLocks noGrp="1"/>
          </p:cNvSpPr>
          <p:nvPr>
            <p:ph type="title"/>
          </p:nvPr>
        </p:nvSpPr>
        <p:spPr/>
        <p:txBody>
          <a:bodyPr/>
          <a:lstStyle/>
          <a:p>
            <a:r>
              <a:rPr lang="pt-BR" dirty="0"/>
              <a:t>Art. 28 da lei</a:t>
            </a:r>
          </a:p>
        </p:txBody>
      </p:sp>
    </p:spTree>
    <p:extLst>
      <p:ext uri="{BB962C8B-B14F-4D97-AF65-F5344CB8AC3E}">
        <p14:creationId xmlns:p14="http://schemas.microsoft.com/office/powerpoint/2010/main" val="4140564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5D40425-D6D1-F942-368D-392ECA2A2530}"/>
              </a:ext>
            </a:extLst>
          </p:cNvPr>
          <p:cNvSpPr>
            <a:spLocks noGrp="1"/>
          </p:cNvSpPr>
          <p:nvPr>
            <p:ph type="title"/>
          </p:nvPr>
        </p:nvSpPr>
        <p:spPr/>
        <p:txBody>
          <a:bodyPr/>
          <a:lstStyle/>
          <a:p>
            <a:r>
              <a:rPr lang="pt-BR" dirty="0"/>
              <a:t>Considerações</a:t>
            </a:r>
          </a:p>
        </p:txBody>
      </p:sp>
      <p:sp>
        <p:nvSpPr>
          <p:cNvPr id="3" name="Espaço Reservado para Conteúdo 2">
            <a:extLst>
              <a:ext uri="{FF2B5EF4-FFF2-40B4-BE49-F238E27FC236}">
                <a16:creationId xmlns:a16="http://schemas.microsoft.com/office/drawing/2014/main" id="{D32DA6F6-B37D-622B-3DA2-C940C4BB8260}"/>
              </a:ext>
            </a:extLst>
          </p:cNvPr>
          <p:cNvSpPr>
            <a:spLocks noGrp="1"/>
          </p:cNvSpPr>
          <p:nvPr>
            <p:ph idx="1"/>
          </p:nvPr>
        </p:nvSpPr>
        <p:spPr/>
        <p:txBody>
          <a:bodyPr>
            <a:normAutofit fontScale="62500" lnSpcReduction="20000"/>
          </a:bodyPr>
          <a:lstStyle/>
          <a:p>
            <a:r>
              <a:rPr lang="pt-BR" dirty="0"/>
              <a:t>Diferenciação entre usuário e traficante (fazer o link com a teoria do </a:t>
            </a:r>
            <a:r>
              <a:rPr lang="pt-BR" dirty="0" err="1"/>
              <a:t>etiquetamento</a:t>
            </a:r>
            <a:r>
              <a:rPr lang="pt-BR" dirty="0"/>
              <a:t>);</a:t>
            </a:r>
          </a:p>
          <a:p>
            <a:r>
              <a:rPr lang="pt-BR" dirty="0"/>
              <a:t>Cabimento de transação penal;</a:t>
            </a:r>
          </a:p>
          <a:p>
            <a:r>
              <a:rPr lang="pt-BR" dirty="0"/>
              <a:t>Despenalização;</a:t>
            </a:r>
          </a:p>
          <a:p>
            <a:r>
              <a:rPr lang="pt-BR" dirty="0"/>
              <a:t>Fenômeno do </a:t>
            </a:r>
            <a:r>
              <a:rPr lang="pt-BR" dirty="0" err="1"/>
              <a:t>overcharging</a:t>
            </a:r>
            <a:r>
              <a:rPr lang="pt-BR" dirty="0"/>
              <a:t>, súmula 337 do STJ: É cabível a suspensão condicional do processo na desclassificação do crime e na procedência parcial da pretensão punitiva. </a:t>
            </a:r>
          </a:p>
          <a:p>
            <a:r>
              <a:rPr lang="pt-BR" b="1" i="0" u="none" strike="noStrike" dirty="0">
                <a:solidFill>
                  <a:srgbClr val="E95150"/>
                </a:solidFill>
                <a:effectLst/>
                <a:latin typeface="Roboto" panose="02000000000000000000" pitchFamily="2" charset="0"/>
                <a:hlinkClick r:id="rId2" tooltip="Ver julgado completo: A condenação pelo art. 28 da Lei 11.343/2006 (porte de droga para uso próprio) não configura reincidência"/>
              </a:rPr>
              <a:t>A condenação pelo art. 28 da Lei 11.343/2006 (porte de droga para uso próprio) não configura reincidência</a:t>
            </a:r>
            <a:endParaRPr lang="pt-BR" b="0" i="0" dirty="0">
              <a:solidFill>
                <a:srgbClr val="333333"/>
              </a:solidFill>
              <a:effectLst/>
              <a:latin typeface="Roboto" panose="02000000000000000000" pitchFamily="2" charset="0"/>
            </a:endParaRPr>
          </a:p>
          <a:p>
            <a:r>
              <a:rPr lang="pt-BR" dirty="0"/>
              <a:t>Tratamento de contravenção penal</a:t>
            </a:r>
          </a:p>
          <a:p>
            <a:r>
              <a:rPr lang="pt-BR" b="1" i="0" u="sng" dirty="0">
                <a:solidFill>
                  <a:srgbClr val="C64242"/>
                </a:solidFill>
                <a:effectLst/>
                <a:latin typeface="Roboto" panose="02000000000000000000" pitchFamily="2" charset="0"/>
                <a:hlinkClick r:id="rId3" tooltip="Ver julgado completo: Não é possível que o agente responda pela prática do crime do art. 34 da Lei 11.343/2006 quando a posse dos instrumentos configura ato preparatório destinado ao consumo pessoal de entorpecente"/>
              </a:rPr>
              <a:t>Não é possível que o agente responda pela prática do crime do art. 34 da Lei 11.343/2006 quando a posse dos instrumentos configura ato preparatório destinado ao consumo pessoal de entorpecente</a:t>
            </a:r>
            <a:endParaRPr lang="pt-BR" b="0" i="0" dirty="0">
              <a:solidFill>
                <a:srgbClr val="333333"/>
              </a:solidFill>
              <a:effectLst/>
              <a:latin typeface="Roboto" panose="02000000000000000000" pitchFamily="2" charset="0"/>
            </a:endParaRPr>
          </a:p>
          <a:p>
            <a:pPr algn="just"/>
            <a:r>
              <a:rPr lang="pt-BR" b="1" i="0" u="none" strike="noStrike" dirty="0">
                <a:solidFill>
                  <a:srgbClr val="E95150"/>
                </a:solidFill>
                <a:effectLst/>
                <a:latin typeface="Roboto" panose="02000000000000000000" pitchFamily="2" charset="0"/>
                <a:hlinkClick r:id="rId4" tooltip="Ver julgado completo: A reincidência de que trata o § 4º do art. 28 da Lei nº 11.343/2006 é a específica"/>
              </a:rPr>
              <a:t>A reincidência de que trata o § 4º do art. 28 da Lei nº 11.343/2006 é a específica</a:t>
            </a:r>
            <a:endParaRPr lang="pt-BR" b="1" i="0" u="none" strike="noStrike" dirty="0">
              <a:solidFill>
                <a:srgbClr val="E95150"/>
              </a:solidFill>
              <a:effectLst/>
              <a:latin typeface="Roboto" panose="02000000000000000000" pitchFamily="2" charset="0"/>
            </a:endParaRPr>
          </a:p>
          <a:p>
            <a:pPr algn="just"/>
            <a:r>
              <a:rPr lang="pt-BR" b="0" i="0" dirty="0">
                <a:solidFill>
                  <a:srgbClr val="333333"/>
                </a:solidFill>
                <a:effectLst/>
                <a:latin typeface="Roboto" panose="02000000000000000000" pitchFamily="2" charset="0"/>
              </a:rPr>
              <a:t>Ausente provas de que as drogas seriam comercializadas, presume-se que o réu é usuário. </a:t>
            </a:r>
            <a:r>
              <a:rPr lang="pt-BR" b="0" i="0" dirty="0">
                <a:solidFill>
                  <a:srgbClr val="333333"/>
                </a:solidFill>
                <a:effectLst/>
                <a:latin typeface="Roboto" panose="02000000000000000000" pitchFamily="2" charset="0"/>
                <a:hlinkClick r:id="rId5"/>
              </a:rPr>
              <a:t>Precedente</a:t>
            </a:r>
            <a:endParaRPr lang="pt-BR" b="0" i="0" dirty="0">
              <a:solidFill>
                <a:srgbClr val="333333"/>
              </a:solidFill>
              <a:effectLst/>
              <a:latin typeface="Roboto" panose="02000000000000000000" pitchFamily="2" charset="0"/>
            </a:endParaRPr>
          </a:p>
          <a:p>
            <a:br>
              <a:rPr lang="pt-BR" dirty="0"/>
            </a:br>
            <a:endParaRPr lang="pt-BR" dirty="0"/>
          </a:p>
        </p:txBody>
      </p:sp>
    </p:spTree>
    <p:extLst>
      <p:ext uri="{BB962C8B-B14F-4D97-AF65-F5344CB8AC3E}">
        <p14:creationId xmlns:p14="http://schemas.microsoft.com/office/powerpoint/2010/main" val="22365446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5DAF9C-B68A-E8F5-7403-0A03E419E2AB}"/>
              </a:ext>
            </a:extLst>
          </p:cNvPr>
          <p:cNvSpPr>
            <a:spLocks noGrp="1"/>
          </p:cNvSpPr>
          <p:nvPr>
            <p:ph type="title"/>
          </p:nvPr>
        </p:nvSpPr>
        <p:spPr/>
        <p:txBody>
          <a:bodyPr/>
          <a:lstStyle/>
          <a:p>
            <a:r>
              <a:rPr lang="pt-BR" dirty="0"/>
              <a:t>Art. 33</a:t>
            </a:r>
          </a:p>
        </p:txBody>
      </p:sp>
    </p:spTree>
    <p:extLst>
      <p:ext uri="{BB962C8B-B14F-4D97-AF65-F5344CB8AC3E}">
        <p14:creationId xmlns:p14="http://schemas.microsoft.com/office/powerpoint/2010/main" val="4492100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FA0D29-3A38-3AB6-2527-D2491B64637F}"/>
              </a:ext>
            </a:extLst>
          </p:cNvPr>
          <p:cNvSpPr>
            <a:spLocks noGrp="1"/>
          </p:cNvSpPr>
          <p:nvPr>
            <p:ph type="title"/>
          </p:nvPr>
        </p:nvSpPr>
        <p:spPr/>
        <p:txBody>
          <a:bodyPr/>
          <a:lstStyle/>
          <a:p>
            <a:r>
              <a:rPr lang="pt-BR" dirty="0"/>
              <a:t>Art. 33 </a:t>
            </a:r>
          </a:p>
        </p:txBody>
      </p:sp>
      <p:sp>
        <p:nvSpPr>
          <p:cNvPr id="3" name="Espaço Reservado para Conteúdo 2">
            <a:extLst>
              <a:ext uri="{FF2B5EF4-FFF2-40B4-BE49-F238E27FC236}">
                <a16:creationId xmlns:a16="http://schemas.microsoft.com/office/drawing/2014/main" id="{2435BBBD-966E-0FEB-B401-E4354C8110B7}"/>
              </a:ext>
            </a:extLst>
          </p:cNvPr>
          <p:cNvSpPr>
            <a:spLocks noGrp="1"/>
          </p:cNvSpPr>
          <p:nvPr>
            <p:ph idx="1"/>
          </p:nvPr>
        </p:nvSpPr>
        <p:spPr/>
        <p:txBody>
          <a:bodyPr/>
          <a:lstStyle/>
          <a:p>
            <a:r>
              <a:rPr lang="pt-BR" dirty="0"/>
              <a:t>Tem que ter fundamentação idônea para não dar o máximo;</a:t>
            </a:r>
          </a:p>
          <a:p>
            <a:r>
              <a:rPr lang="pt-BR" dirty="0"/>
              <a:t>Pode reconhecer na sentença e aplicar nesta o ANPP;</a:t>
            </a:r>
          </a:p>
          <a:p>
            <a:r>
              <a:rPr lang="pt-BR" dirty="0"/>
              <a:t>Fenômeno do </a:t>
            </a:r>
            <a:r>
              <a:rPr lang="pt-BR" dirty="0" err="1"/>
              <a:t>Overcharging</a:t>
            </a:r>
            <a:r>
              <a:rPr lang="pt-BR" dirty="0"/>
              <a:t>;</a:t>
            </a:r>
          </a:p>
          <a:p>
            <a:r>
              <a:rPr lang="pt-BR" dirty="0"/>
              <a:t>Atuação de “mula” não caracteriza pertencimento à organização criminosa;</a:t>
            </a:r>
          </a:p>
          <a:p>
            <a:r>
              <a:rPr lang="pt-BR" dirty="0"/>
              <a:t>Não possuir emprego formal não pode ser utilizado em desfavor;</a:t>
            </a:r>
          </a:p>
          <a:p>
            <a:endParaRPr lang="pt-BR" dirty="0"/>
          </a:p>
        </p:txBody>
      </p:sp>
    </p:spTree>
    <p:extLst>
      <p:ext uri="{BB962C8B-B14F-4D97-AF65-F5344CB8AC3E}">
        <p14:creationId xmlns:p14="http://schemas.microsoft.com/office/powerpoint/2010/main" val="3305301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B4314D2-D2A1-4CD8-AC61-D3A862409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D8D7568-77B7-E618-762F-69A76982760D}"/>
              </a:ext>
            </a:extLst>
          </p:cNvPr>
          <p:cNvSpPr>
            <a:spLocks noGrp="1"/>
          </p:cNvSpPr>
          <p:nvPr>
            <p:ph type="title"/>
          </p:nvPr>
        </p:nvSpPr>
        <p:spPr>
          <a:xfrm>
            <a:off x="521208" y="5289342"/>
            <a:ext cx="11049000" cy="913741"/>
          </a:xfrm>
        </p:spPr>
        <p:txBody>
          <a:bodyPr anchor="ctr">
            <a:normAutofit/>
          </a:bodyPr>
          <a:lstStyle/>
          <a:p>
            <a:r>
              <a:rPr lang="pt-BR" dirty="0"/>
              <a:t>Apresentação </a:t>
            </a:r>
          </a:p>
        </p:txBody>
      </p:sp>
      <p:cxnSp>
        <p:nvCxnSpPr>
          <p:cNvPr id="11" name="Straight Connector 10">
            <a:extLst>
              <a:ext uri="{FF2B5EF4-FFF2-40B4-BE49-F238E27FC236}">
                <a16:creationId xmlns:a16="http://schemas.microsoft.com/office/drawing/2014/main" id="{989C9033-50A6-4C0D-A434-1DA417B55C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5218187"/>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6E77119D-632B-44FE-918A-65D2788D00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6286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5" name="Espaço Reservado para Conteúdo 2">
            <a:extLst>
              <a:ext uri="{FF2B5EF4-FFF2-40B4-BE49-F238E27FC236}">
                <a16:creationId xmlns:a16="http://schemas.microsoft.com/office/drawing/2014/main" id="{B65E04A2-BF7D-BCB0-FAE6-EAFFC275A7B0}"/>
              </a:ext>
            </a:extLst>
          </p:cNvPr>
          <p:cNvGraphicFramePr>
            <a:graphicFrameLocks noGrp="1"/>
          </p:cNvGraphicFramePr>
          <p:nvPr>
            <p:ph idx="1"/>
            <p:extLst>
              <p:ext uri="{D42A27DB-BD31-4B8C-83A1-F6EECF244321}">
                <p14:modId xmlns:p14="http://schemas.microsoft.com/office/powerpoint/2010/main" val="1874924633"/>
              </p:ext>
            </p:extLst>
          </p:nvPr>
        </p:nvGraphicFramePr>
        <p:xfrm>
          <a:off x="571500" y="767115"/>
          <a:ext cx="11060113" cy="374925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031356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E6AB2DE-5CEC-3B1C-08FD-583FC6C5AF10}"/>
              </a:ext>
            </a:extLst>
          </p:cNvPr>
          <p:cNvSpPr>
            <a:spLocks noGrp="1"/>
          </p:cNvSpPr>
          <p:nvPr>
            <p:ph type="title"/>
          </p:nvPr>
        </p:nvSpPr>
        <p:spPr/>
        <p:txBody>
          <a:bodyPr/>
          <a:lstStyle/>
          <a:p>
            <a:r>
              <a:rPr lang="pt-BR" dirty="0"/>
              <a:t>33 (cont.)</a:t>
            </a:r>
          </a:p>
        </p:txBody>
      </p:sp>
      <p:sp>
        <p:nvSpPr>
          <p:cNvPr id="3" name="Espaço Reservado para Conteúdo 2">
            <a:extLst>
              <a:ext uri="{FF2B5EF4-FFF2-40B4-BE49-F238E27FC236}">
                <a16:creationId xmlns:a16="http://schemas.microsoft.com/office/drawing/2014/main" id="{8498CA57-2BD7-963E-BF1E-8B12BCA1EBC1}"/>
              </a:ext>
            </a:extLst>
          </p:cNvPr>
          <p:cNvSpPr>
            <a:spLocks noGrp="1"/>
          </p:cNvSpPr>
          <p:nvPr>
            <p:ph idx="1"/>
          </p:nvPr>
        </p:nvSpPr>
        <p:spPr/>
        <p:txBody>
          <a:bodyPr/>
          <a:lstStyle/>
          <a:p>
            <a:r>
              <a:rPr lang="pt-BR" b="1" dirty="0"/>
              <a:t>Hediondez: </a:t>
            </a:r>
          </a:p>
          <a:p>
            <a:pPr lvl="1"/>
            <a:r>
              <a:rPr lang="pt-BR" dirty="0"/>
              <a:t>STJ, </a:t>
            </a:r>
            <a:r>
              <a:rPr lang="pt-BR" dirty="0" err="1"/>
              <a:t>AgRg</a:t>
            </a:r>
            <a:r>
              <a:rPr lang="pt-BR" dirty="0"/>
              <a:t> no HC 748.033, Rel. Min. Jorge Mussi, 5ª Turma, j. 27.09.2022: A equiparação do tráfico de drogas a delitos hediondos decorre de previsão constitucional assente no art. 5º, XLIII, da Constituição Federal. A jurisprudência desta Corte Superior de Justiça pacificou-se no sentido de que as alterações providas pela Lei n. 13.964/2019 apenas afastaram o caráter hediondo ou equiparado do tráfico privilegiado, previsto no art. 33, § 4º, da Lei n. 11.343/2006, nada dispondo sobre os demais dispositivos da Lei de Drogas.</a:t>
            </a:r>
          </a:p>
        </p:txBody>
      </p:sp>
    </p:spTree>
    <p:extLst>
      <p:ext uri="{BB962C8B-B14F-4D97-AF65-F5344CB8AC3E}">
        <p14:creationId xmlns:p14="http://schemas.microsoft.com/office/powerpoint/2010/main" val="5280178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151A2-8B67-728E-ED23-4BF4327491E1}"/>
              </a:ext>
            </a:extLst>
          </p:cNvPr>
          <p:cNvSpPr>
            <a:spLocks noGrp="1"/>
          </p:cNvSpPr>
          <p:nvPr>
            <p:ph type="title"/>
          </p:nvPr>
        </p:nvSpPr>
        <p:spPr/>
        <p:txBody>
          <a:bodyPr/>
          <a:lstStyle/>
          <a:p>
            <a:r>
              <a:rPr lang="pt-BR" dirty="0"/>
              <a:t>Materialidade</a:t>
            </a:r>
          </a:p>
        </p:txBody>
      </p:sp>
      <p:sp>
        <p:nvSpPr>
          <p:cNvPr id="3" name="Espaço Reservado para Conteúdo 2">
            <a:extLst>
              <a:ext uri="{FF2B5EF4-FFF2-40B4-BE49-F238E27FC236}">
                <a16:creationId xmlns:a16="http://schemas.microsoft.com/office/drawing/2014/main" id="{983F2484-BCB8-5385-6F7D-4819968E4B31}"/>
              </a:ext>
            </a:extLst>
          </p:cNvPr>
          <p:cNvSpPr>
            <a:spLocks noGrp="1"/>
          </p:cNvSpPr>
          <p:nvPr>
            <p:ph idx="1"/>
          </p:nvPr>
        </p:nvSpPr>
        <p:spPr/>
        <p:txBody>
          <a:bodyPr>
            <a:normAutofit fontScale="85000" lnSpcReduction="20000"/>
          </a:bodyPr>
          <a:lstStyle/>
          <a:p>
            <a:r>
              <a:rPr lang="pt-BR" dirty="0"/>
              <a:t>Necessidade de laudo;</a:t>
            </a:r>
          </a:p>
          <a:p>
            <a:pPr lvl="1"/>
            <a:r>
              <a:rPr lang="pt-BR" dirty="0"/>
              <a:t>STJ, REsp 2.048.422, Rel. Min. Sebastião Reis Júnior, 3ª Seção, j. 22.11.2023: A simples falta de assinatura do perito encarregado pela lavratura do laudo toxicológico definitivo constitui mera irregularidade e não tem o condão de anular a prova pericial na hipótese de existirem outros elementos que comprovem a sua autenticidade, notadamente quando o expert estiver devidamente identificado e for constatada a existência de substância ilícita.</a:t>
            </a:r>
          </a:p>
          <a:p>
            <a:r>
              <a:rPr lang="pt-BR" dirty="0"/>
              <a:t>Ausência de apreensão</a:t>
            </a:r>
          </a:p>
          <a:p>
            <a:pPr lvl="1"/>
            <a:r>
              <a:rPr lang="pt-BR" dirty="0"/>
              <a:t>STF, </a:t>
            </a:r>
            <a:r>
              <a:rPr lang="pt-BR" dirty="0" err="1"/>
              <a:t>AgR</a:t>
            </a:r>
            <a:r>
              <a:rPr lang="pt-BR" dirty="0"/>
              <a:t> no HC 234.725, Rel. Min. Gilmar Mendes, 2ª Turma,  j. 19.12.2023: A ausência de apreensão de qualquer substância não impede a condenação pelo crime de tráfico de drogas, que pode ser comprado por outros elementos de prova</a:t>
            </a:r>
          </a:p>
          <a:p>
            <a:pPr algn="just"/>
            <a:r>
              <a:rPr lang="pt-BR" b="1" i="0" u="none" strike="noStrike" dirty="0">
                <a:solidFill>
                  <a:srgbClr val="E95150"/>
                </a:solidFill>
                <a:effectLst/>
                <a:latin typeface="Roboto" panose="02000000000000000000" pitchFamily="2" charset="0"/>
                <a:hlinkClick r:id="rId2" tooltip="Ver julgado completo: Presença de canabinoides na substância é suficiente para ser classificada como maconha, ainda que não haja THC"/>
              </a:rPr>
              <a:t>Presença de </a:t>
            </a:r>
            <a:r>
              <a:rPr lang="pt-BR" b="1" i="0" u="none" strike="noStrike" dirty="0" err="1">
                <a:solidFill>
                  <a:srgbClr val="E95150"/>
                </a:solidFill>
                <a:effectLst/>
                <a:latin typeface="Roboto" panose="02000000000000000000" pitchFamily="2" charset="0"/>
                <a:hlinkClick r:id="rId2" tooltip="Ver julgado completo: Presença de canabinoides na substância é suficiente para ser classificada como maconha, ainda que não haja THC"/>
              </a:rPr>
              <a:t>canabinoides</a:t>
            </a:r>
            <a:r>
              <a:rPr lang="pt-BR" b="1" i="0" u="none" strike="noStrike" dirty="0">
                <a:solidFill>
                  <a:srgbClr val="E95150"/>
                </a:solidFill>
                <a:effectLst/>
                <a:latin typeface="Roboto" panose="02000000000000000000" pitchFamily="2" charset="0"/>
                <a:hlinkClick r:id="rId2" tooltip="Ver julgado completo: Presença de canabinoides na substância é suficiente para ser classificada como maconha, ainda que não haja THC"/>
              </a:rPr>
              <a:t> na substância é suficiente para ser classificada como maconha, ainda que não haja THC</a:t>
            </a:r>
            <a:endParaRPr lang="pt-BR" b="0" i="0" dirty="0">
              <a:solidFill>
                <a:srgbClr val="333333"/>
              </a:solidFill>
              <a:effectLst/>
              <a:latin typeface="Roboto" panose="02000000000000000000" pitchFamily="2" charset="0"/>
            </a:endParaRPr>
          </a:p>
          <a:p>
            <a:br>
              <a:rPr lang="pt-BR" dirty="0"/>
            </a:br>
            <a:endParaRPr lang="pt-BR" dirty="0"/>
          </a:p>
        </p:txBody>
      </p:sp>
    </p:spTree>
    <p:extLst>
      <p:ext uri="{BB962C8B-B14F-4D97-AF65-F5344CB8AC3E}">
        <p14:creationId xmlns:p14="http://schemas.microsoft.com/office/powerpoint/2010/main" val="30726318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2FF6140-0F92-A8F7-468A-D5A7A97497B3}"/>
              </a:ext>
            </a:extLst>
          </p:cNvPr>
          <p:cNvSpPr>
            <a:spLocks noGrp="1"/>
          </p:cNvSpPr>
          <p:nvPr>
            <p:ph type="title"/>
          </p:nvPr>
        </p:nvSpPr>
        <p:spPr/>
        <p:txBody>
          <a:bodyPr/>
          <a:lstStyle/>
          <a:p>
            <a:r>
              <a:rPr lang="pt-BR" dirty="0"/>
              <a:t>Busca Pessoal</a:t>
            </a:r>
          </a:p>
        </p:txBody>
      </p:sp>
      <p:sp>
        <p:nvSpPr>
          <p:cNvPr id="3" name="Espaço Reservado para Conteúdo 2">
            <a:extLst>
              <a:ext uri="{FF2B5EF4-FFF2-40B4-BE49-F238E27FC236}">
                <a16:creationId xmlns:a16="http://schemas.microsoft.com/office/drawing/2014/main" id="{1541904C-804A-492B-E0A4-E67DA2CD6B39}"/>
              </a:ext>
            </a:extLst>
          </p:cNvPr>
          <p:cNvSpPr>
            <a:spLocks noGrp="1"/>
          </p:cNvSpPr>
          <p:nvPr>
            <p:ph idx="1"/>
          </p:nvPr>
        </p:nvSpPr>
        <p:spPr/>
        <p:txBody>
          <a:bodyPr/>
          <a:lstStyle/>
          <a:p>
            <a:r>
              <a:rPr lang="pt-BR" dirty="0"/>
              <a:t>Art. 244 – tem que ter fundadas razões;</a:t>
            </a:r>
          </a:p>
          <a:p>
            <a:r>
              <a:rPr lang="pt-BR" dirty="0"/>
              <a:t>Não pode ser por “nervosismo”, “denúncia anônima”, “fundada suspeita”;</a:t>
            </a:r>
          </a:p>
          <a:p>
            <a:r>
              <a:rPr lang="pt-BR" dirty="0" err="1"/>
              <a:t>Fishing</a:t>
            </a:r>
            <a:r>
              <a:rPr lang="pt-BR" dirty="0"/>
              <a:t> </a:t>
            </a:r>
            <a:r>
              <a:rPr lang="pt-BR" dirty="0" err="1"/>
              <a:t>Expedition</a:t>
            </a:r>
            <a:r>
              <a:rPr lang="pt-BR" dirty="0"/>
              <a:t>;</a:t>
            </a:r>
          </a:p>
        </p:txBody>
      </p:sp>
    </p:spTree>
    <p:extLst>
      <p:ext uri="{BB962C8B-B14F-4D97-AF65-F5344CB8AC3E}">
        <p14:creationId xmlns:p14="http://schemas.microsoft.com/office/powerpoint/2010/main" val="15443158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D75B4A9-975B-4DEC-BE11-E68B6E7558B1}"/>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DC1FC177-B195-C9B1-49B3-211B990B8A85}"/>
              </a:ext>
            </a:extLst>
          </p:cNvPr>
          <p:cNvSpPr>
            <a:spLocks noGrp="1"/>
          </p:cNvSpPr>
          <p:nvPr>
            <p:ph idx="1"/>
          </p:nvPr>
        </p:nvSpPr>
        <p:spPr/>
        <p:txBody>
          <a:bodyPr>
            <a:normAutofit fontScale="55000" lnSpcReduction="20000"/>
          </a:bodyPr>
          <a:lstStyle/>
          <a:p>
            <a:pPr marR="529590" algn="just">
              <a:spcBef>
                <a:spcPts val="625"/>
              </a:spcBef>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RECURSO EM HABEAS CORPUS. TRÁFICO DE DROGAS. </a:t>
            </a:r>
            <a:r>
              <a:rPr lang="pt-BR" sz="1800" b="1" u="sng"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BUSCA PESSOAL.</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a:t>
            </a:r>
            <a:r>
              <a:rPr lang="pt-BR" sz="1800" b="1" u="sng"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AUSÊNCIA DE FUNDADA SUSPEITA. ALEGAÇÃO VAGA DE “ATITUDE</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a:t>
            </a:r>
            <a:r>
              <a:rPr lang="pt-BR" sz="1800" b="1" u="sng"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SUSPEITA”. INSUFICIÊNCIA. ILICITUDE DA PROVA OBTIDA. TRANCAMENTO DO PROCESSO. RECURSO PROVIDO</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529590" algn="just">
              <a:spcBef>
                <a:spcPts val="625"/>
              </a:spcBef>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1. Exige-se, em termos de standard probatório para busca pessoal ou veicular sem mandado judicial,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a existência de fundada suspeita (justa causa) – baseada em um juízo de probabilidade, descrita com a maior precisão possível, aferida de modo objetivo e devidamente justificada pelos indícios e circunstâncias do caso concreto </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de que o indivíduo esteja na posse de drogas, armas ou de outros objetos ou papéis que constituam corpo de delito, evidenciando-se a urgência de se executar a diligência. 2. Entretanto, a normativa constante do art. 244 do CPP não se limita a exigir que a suspeita seja fundada. É preciso, também, que esteja relacionada à “posse de arma proibida ou de objetos ou papéis que constituam corpo de delito”. Vale dizer, há uma necessária </a:t>
            </a:r>
            <a:r>
              <a:rPr lang="pt-BR" sz="1800" kern="100" dirty="0" err="1">
                <a:solidFill>
                  <a:srgbClr val="00000A"/>
                </a:solidFill>
                <a:effectLst/>
                <a:latin typeface="Arial" panose="020B0604020202020204" pitchFamily="34" charset="0"/>
                <a:ea typeface="Arial" panose="020B0604020202020204" pitchFamily="34" charset="0"/>
                <a:cs typeface="Mangal" panose="02040503050203030202" pitchFamily="18" charset="0"/>
              </a:rPr>
              <a:t>referibilidade</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da medida, vinculada à sua finalidade legal probatória, a fim de que não se converta em salvo-conduto para abordagens e revistas exploratórias (</a:t>
            </a:r>
            <a:r>
              <a:rPr lang="pt-BR" sz="1800" kern="100" dirty="0" err="1">
                <a:solidFill>
                  <a:srgbClr val="00000A"/>
                </a:solidFill>
                <a:effectLst/>
                <a:latin typeface="Arial" panose="020B0604020202020204" pitchFamily="34" charset="0"/>
                <a:ea typeface="Arial" panose="020B0604020202020204" pitchFamily="34" charset="0"/>
                <a:cs typeface="Mangal" panose="02040503050203030202" pitchFamily="18" charset="0"/>
              </a:rPr>
              <a:t>fishing</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a:t>
            </a:r>
            <a:r>
              <a:rPr lang="pt-BR" sz="1800" kern="100" dirty="0" err="1">
                <a:solidFill>
                  <a:srgbClr val="00000A"/>
                </a:solidFill>
                <a:effectLst/>
                <a:latin typeface="Arial" panose="020B0604020202020204" pitchFamily="34" charset="0"/>
                <a:ea typeface="Arial" panose="020B0604020202020204" pitchFamily="34" charset="0"/>
                <a:cs typeface="Mangal" panose="02040503050203030202" pitchFamily="18" charset="0"/>
              </a:rPr>
              <a:t>expeditions</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baseadas em suspeição genérica existente sobre indivíduos, atitudes ou situações, sem relação específica com a posse de arma proibida ou objeto (droga, por exemplo) que constitua corpo de delito de uma infração penal.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O art. 244 do CPP não autoriza buscas pessoais praticadas como “rotina” ou “praxe” do policiamento ostensivo, com finalidade preventiva e motivação exploratória, mas apenas buscas pessoais com finalidade probatória e motivação correlata</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3. Não satisfazem a exigência legal, por si sós, meras informações de fonte não identificada (e.g. denúncias anônimas) ou intuições e impressões subjetivas, intangíveis e não demonstráveis de maneira clara e concreta, apoiadas, por exemplo, exclusivamente, no tirocínio policial. Ante a ausência de descrição concreta e precisa, pautada em elementos objetivos,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a classificação subjetiva de determinada atitude ou aparência como suspeita, ou de certa reação ou expressão corporal como nervosa, não preenche o standard probatório de “fundada suspeita” exigido pelo art. 244 do CPP. </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4. O fato de haverem sido encontrados objetos ilícitos – independentemente da quantidade – após a revista não convalida a ilegalidade prévia, pois é necessário que o elemento “fundada suspeita de posse de corpo de delito” seja aferido com base no que se tinha antes da diligência. Se não havia fundada suspeita de que a pessoa estava na posse de arma proibida, droga ou de objetos ou papéis que constituam corpo de delito, não há como se admitir que a mera descoberta casual de situação de flagrância, posterior à revista do indivíduo, justifique a medida. (...) 15. Na espécie, a guarnição policial "deparou com um indivíduo desconhecido em atitude suspeita" e, ao abordá-lo e revistar sua mochila, encontrou porções de maconha e cocaína em seu interior, do que resultou a prisão em flagrante do recorrente.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Não foi apresentada nenhuma justificativa concreta para a revista no recorrente além da vaga menção a uma suposta “atitude suspeita”, algo insuficiente para tal medida invasiva, </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conforme a jurisprudência deste Superior Tribunal, do Supremo Tribunal Federal e da Corte Interamericana de Direitos Humanos.</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530225"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16. Recurso provido para determinar o trancamento do processo.</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endParaRPr lang="pt-BR" dirty="0"/>
          </a:p>
        </p:txBody>
      </p:sp>
    </p:spTree>
    <p:extLst>
      <p:ext uri="{BB962C8B-B14F-4D97-AF65-F5344CB8AC3E}">
        <p14:creationId xmlns:p14="http://schemas.microsoft.com/office/powerpoint/2010/main" val="38708063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EB4ADB-9FA2-E7C7-2FFB-2BBBA4AFE74F}"/>
              </a:ext>
            </a:extLst>
          </p:cNvPr>
          <p:cNvSpPr>
            <a:spLocks noGrp="1"/>
          </p:cNvSpPr>
          <p:nvPr>
            <p:ph type="title"/>
          </p:nvPr>
        </p:nvSpPr>
        <p:spPr/>
        <p:txBody>
          <a:bodyPr/>
          <a:lstStyle/>
          <a:p>
            <a:r>
              <a:rPr lang="pt-BR" dirty="0"/>
              <a:t>Invasão de domicílio</a:t>
            </a:r>
          </a:p>
        </p:txBody>
      </p:sp>
      <p:sp>
        <p:nvSpPr>
          <p:cNvPr id="3" name="Espaço Reservado para Conteúdo 2">
            <a:extLst>
              <a:ext uri="{FF2B5EF4-FFF2-40B4-BE49-F238E27FC236}">
                <a16:creationId xmlns:a16="http://schemas.microsoft.com/office/drawing/2014/main" id="{DFBE022B-7CF3-4D78-227C-DA95683168D6}"/>
              </a:ext>
            </a:extLst>
          </p:cNvPr>
          <p:cNvSpPr>
            <a:spLocks noGrp="1"/>
          </p:cNvSpPr>
          <p:nvPr>
            <p:ph idx="1"/>
          </p:nvPr>
        </p:nvSpPr>
        <p:spPr/>
        <p:txBody>
          <a:bodyPr/>
          <a:lstStyle/>
          <a:p>
            <a:r>
              <a:rPr lang="pt-BR" dirty="0"/>
              <a:t>Tem que ter mandado judicial;</a:t>
            </a:r>
          </a:p>
          <a:p>
            <a:r>
              <a:rPr lang="pt-BR" dirty="0"/>
              <a:t>Cabe ao policial comprovar que autorizou o ingresso;</a:t>
            </a:r>
          </a:p>
          <a:p>
            <a:r>
              <a:rPr lang="pt-BR" dirty="0"/>
              <a:t>Não basta denúncia anônima</a:t>
            </a:r>
          </a:p>
          <a:p>
            <a:endParaRPr lang="pt-BR" dirty="0"/>
          </a:p>
        </p:txBody>
      </p:sp>
    </p:spTree>
    <p:extLst>
      <p:ext uri="{BB962C8B-B14F-4D97-AF65-F5344CB8AC3E}">
        <p14:creationId xmlns:p14="http://schemas.microsoft.com/office/powerpoint/2010/main" val="22153595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CC9C1D8-4D76-00DD-12ED-2A43AA01128E}"/>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045AE6F9-79BE-0014-5B08-9EBB5CAEE6B8}"/>
              </a:ext>
            </a:extLst>
          </p:cNvPr>
          <p:cNvSpPr>
            <a:spLocks noGrp="1"/>
          </p:cNvSpPr>
          <p:nvPr>
            <p:ph idx="1"/>
          </p:nvPr>
        </p:nvSpPr>
        <p:spPr/>
        <p:txBody>
          <a:bodyPr>
            <a:normAutofit fontScale="55000" lnSpcReduction="20000"/>
          </a:bodyPr>
          <a:lstStyle/>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HABEAS CORPUS. TRÁFICO DE DROGAS. VIOLAÇÃO DE DOMICÍLIO. CUMPRIMENTO DE MANDADO DE PRISÃO. AUSÊNCIA DE JUSTA CAUSA. NÃO AUTORIZAÇÃO PELO AGENTE. APLICAÇÃO DO ENTENDIMENTO FIRMADO NO HC N. 598.051/SP. ILEGALIDADE FLAGRANTE.</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1. Tendo como referência o recente entendimento firmado por esta Corte, nos autos do HC n. 598.051/SP,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o ingresso policial forçado em domicílio, resultando na apreensão de material apto a configurar o crime de tráfico de drogas, deve apresentar justificativa circunstanciada em elementos prévios que indiquem efetivo estado de flagrância de delitos graves, além de estar configurada situação que demonstre não ser possível mitigação da atuação policial por tempo suficiente para se realizar o trâmite de expedição de mandado judicial idôneo ou a prática de outras diligências.</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2. No caso, o agente foi flagrado em sua própria residência em posse de 5g (cinco gramas) de crack.</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3. </a:t>
            </a:r>
            <a:r>
              <a:rPr lang="pt-BR" sz="1800" b="1"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O cumprimento de mandado de prisão não justifica a realização de busca na residência do agente, procedimento que demanda autorização judicial expressa ou a autorização explícita e espontânea do réu</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o que não ocorreu in </a:t>
            </a:r>
            <a:r>
              <a:rPr lang="pt-BR" sz="1800" kern="100" dirty="0" err="1">
                <a:solidFill>
                  <a:srgbClr val="00000A"/>
                </a:solidFill>
                <a:effectLst/>
                <a:latin typeface="Arial" panose="020B0604020202020204" pitchFamily="34" charset="0"/>
                <a:ea typeface="Arial" panose="020B0604020202020204" pitchFamily="34" charset="0"/>
                <a:cs typeface="Mangal" panose="02040503050203030202" pitchFamily="18" charset="0"/>
              </a:rPr>
              <a:t>casu</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como consignado corretamente na sentença absolutória.</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4. Na mesma linha a manifestação da Procuradoria-Geral da República, para quem, "diante da ilegalidade no ingresso dos policiais na residência do paciente, deve ser reconhecida a invalidade das provas obtidas mediante violação domiciliar, bem como restabelecida a absolvição aplicada pelo juízo sentenciante".</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5. Habeas corpus concedido para anular as provas decorrentes do ingresso forçado no domicílio, com o consequente restabelecimento da sentença absolutória, acolhido o parecer ministerial.</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(STJ - HC: 695457 SP 2021/0304575-3, Relator: Ministro ANTONIO SALDANHA PALHEIRO, Data de Julgamento: 08/03/2022, T6 - SEXTA TURMA, Data de Publicação: </a:t>
            </a:r>
            <a:r>
              <a:rPr lang="pt-BR" sz="1800" kern="100" dirty="0" err="1">
                <a:solidFill>
                  <a:srgbClr val="00000A"/>
                </a:solidFill>
                <a:effectLst/>
                <a:latin typeface="Arial" panose="020B0604020202020204" pitchFamily="34" charset="0"/>
                <a:ea typeface="Arial" panose="020B0604020202020204" pitchFamily="34" charset="0"/>
                <a:cs typeface="Mangal" panose="02040503050203030202" pitchFamily="18" charset="0"/>
              </a:rPr>
              <a:t>DJe</a:t>
            </a: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 14/03/2022)</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algn="just">
              <a:spcAft>
                <a:spcPts val="0"/>
              </a:spcAft>
            </a:pPr>
            <a:r>
              <a:rPr lang="pt-BR" sz="1800" kern="100" dirty="0">
                <a:solidFill>
                  <a:srgbClr val="00000A"/>
                </a:solidFill>
                <a:effectLst/>
                <a:latin typeface="Arial" panose="020B0604020202020204" pitchFamily="34" charset="0"/>
                <a:ea typeface="Arial" panose="020B0604020202020204" pitchFamily="34" charset="0"/>
                <a:cs typeface="Mangal" panose="02040503050203030202" pitchFamily="18" charset="0"/>
              </a:rPr>
              <a:t>(grifos nossos)</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pPr marR="19050" indent="1074420" algn="just">
              <a:lnSpc>
                <a:spcPct val="150000"/>
              </a:lnSpc>
            </a:pPr>
            <a:r>
              <a:rPr lang="pt-BR" sz="1800" kern="100" dirty="0">
                <a:solidFill>
                  <a:srgbClr val="000000"/>
                </a:solidFill>
                <a:effectLst/>
                <a:highlight>
                  <a:srgbClr val="FFFFFF"/>
                </a:highlight>
                <a:latin typeface="Arial" panose="020B0604020202020204" pitchFamily="34" charset="0"/>
                <a:ea typeface="Arial" panose="020B0604020202020204" pitchFamily="34" charset="0"/>
                <a:cs typeface="Mangal" panose="02040503050203030202" pitchFamily="18" charset="0"/>
              </a:rPr>
              <a:t> </a:t>
            </a:r>
            <a:endParaRPr lang="pt-BR" sz="1800" kern="100" dirty="0">
              <a:solidFill>
                <a:srgbClr val="00000A"/>
              </a:solidFill>
              <a:effectLst/>
              <a:latin typeface="Times New Roman" panose="02020603050405020304" pitchFamily="18" charset="0"/>
              <a:ea typeface="SimSun" panose="02010600030101010101" pitchFamily="2" charset="-122"/>
              <a:cs typeface="Mangal" panose="02040503050203030202" pitchFamily="18" charset="0"/>
            </a:endParaRPr>
          </a:p>
          <a:p>
            <a:endParaRPr lang="pt-BR" dirty="0"/>
          </a:p>
        </p:txBody>
      </p:sp>
    </p:spTree>
    <p:extLst>
      <p:ext uri="{BB962C8B-B14F-4D97-AF65-F5344CB8AC3E}">
        <p14:creationId xmlns:p14="http://schemas.microsoft.com/office/powerpoint/2010/main" val="19110459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ED10DB-7422-1079-11A1-8CAEEA9A6263}"/>
              </a:ext>
            </a:extLst>
          </p:cNvPr>
          <p:cNvSpPr>
            <a:spLocks noGrp="1"/>
          </p:cNvSpPr>
          <p:nvPr>
            <p:ph type="title"/>
          </p:nvPr>
        </p:nvSpPr>
        <p:spPr/>
        <p:txBody>
          <a:bodyPr/>
          <a:lstStyle/>
          <a:p>
            <a:r>
              <a:rPr lang="pt-BR" dirty="0"/>
              <a:t>Correr ao avistar viatura</a:t>
            </a:r>
          </a:p>
        </p:txBody>
      </p:sp>
      <p:sp>
        <p:nvSpPr>
          <p:cNvPr id="3" name="Espaço Reservado para Conteúdo 2">
            <a:extLst>
              <a:ext uri="{FF2B5EF4-FFF2-40B4-BE49-F238E27FC236}">
                <a16:creationId xmlns:a16="http://schemas.microsoft.com/office/drawing/2014/main" id="{A2B85090-A3FC-7B32-9C76-3BC906B3AD58}"/>
              </a:ext>
            </a:extLst>
          </p:cNvPr>
          <p:cNvSpPr>
            <a:spLocks noGrp="1"/>
          </p:cNvSpPr>
          <p:nvPr>
            <p:ph idx="1"/>
          </p:nvPr>
        </p:nvSpPr>
        <p:spPr/>
        <p:txBody>
          <a:bodyPr/>
          <a:lstStyle/>
          <a:p>
            <a:r>
              <a:rPr lang="pt-BR" dirty="0"/>
              <a:t>Plenário do STF não decidiu que correr ao avistar viatura autoriza ingresso da polícia em residência alheia. Ordem foi denegada por supressão de instância. Não houve julgamento. </a:t>
            </a:r>
          </a:p>
          <a:p>
            <a:pPr marL="0" indent="0">
              <a:buNone/>
            </a:pPr>
            <a:r>
              <a:rPr lang="pt-BR" dirty="0"/>
              <a:t>Fonte: </a:t>
            </a:r>
            <a:r>
              <a:rPr lang="pt-BR" dirty="0">
                <a:hlinkClick r:id="rId2"/>
              </a:rPr>
              <a:t>Síntese Criminal</a:t>
            </a:r>
            <a:endParaRPr lang="pt-BR" dirty="0"/>
          </a:p>
        </p:txBody>
      </p:sp>
    </p:spTree>
    <p:extLst>
      <p:ext uri="{BB962C8B-B14F-4D97-AF65-F5344CB8AC3E}">
        <p14:creationId xmlns:p14="http://schemas.microsoft.com/office/powerpoint/2010/main" val="106879402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0E95D2-391D-5E65-5732-42A6D4442394}"/>
              </a:ext>
            </a:extLst>
          </p:cNvPr>
          <p:cNvSpPr>
            <a:spLocks noGrp="1"/>
          </p:cNvSpPr>
          <p:nvPr>
            <p:ph type="title"/>
          </p:nvPr>
        </p:nvSpPr>
        <p:spPr/>
        <p:txBody>
          <a:bodyPr/>
          <a:lstStyle/>
          <a:p>
            <a:r>
              <a:rPr lang="pt-BR" dirty="0"/>
              <a:t>Tráfico privilegiado</a:t>
            </a:r>
          </a:p>
        </p:txBody>
      </p:sp>
      <p:sp>
        <p:nvSpPr>
          <p:cNvPr id="3" name="Espaço Reservado para Conteúdo 2">
            <a:extLst>
              <a:ext uri="{FF2B5EF4-FFF2-40B4-BE49-F238E27FC236}">
                <a16:creationId xmlns:a16="http://schemas.microsoft.com/office/drawing/2014/main" id="{420F95B6-F37E-2DA8-EC47-66206EDBF84F}"/>
              </a:ext>
            </a:extLst>
          </p:cNvPr>
          <p:cNvSpPr>
            <a:spLocks noGrp="1"/>
          </p:cNvSpPr>
          <p:nvPr>
            <p:ph idx="1"/>
          </p:nvPr>
        </p:nvSpPr>
        <p:spPr/>
        <p:txBody>
          <a:bodyPr/>
          <a:lstStyle/>
          <a:p>
            <a:r>
              <a:rPr lang="pt-BR" dirty="0"/>
              <a:t>Não é hediondo;</a:t>
            </a:r>
          </a:p>
          <a:p>
            <a:r>
              <a:rPr lang="pt-BR" dirty="0"/>
              <a:t>Cabe ANPP</a:t>
            </a:r>
          </a:p>
          <a:p>
            <a:r>
              <a:rPr lang="pt-BR" dirty="0"/>
              <a:t>Não pode ser afastado por registros infracionais pretéritos</a:t>
            </a:r>
            <a:r>
              <a:rPr lang="pt-BR" sz="1800" dirty="0"/>
              <a:t>. (STF, </a:t>
            </a:r>
            <a:r>
              <a:rPr lang="pt-BR" sz="1800" dirty="0" err="1"/>
              <a:t>AgR</a:t>
            </a:r>
            <a:r>
              <a:rPr lang="pt-BR" sz="1800" dirty="0"/>
              <a:t> no RHC 233.297, Rel. Min. Gilmar Mendes, 2ª Turma, j. 23.2.2024: A utilização dos atos infracionais do paciente é inválida para afastamento do tráfico privilegiado.)</a:t>
            </a:r>
          </a:p>
          <a:p>
            <a:r>
              <a:rPr lang="pt-BR" sz="1800" dirty="0"/>
              <a:t>Não pode afastar porque o Acusado fugiu da polícia. </a:t>
            </a:r>
            <a:r>
              <a:rPr lang="pt-BR" sz="1600" dirty="0"/>
              <a:t>STF: STF, HC 232.674, Rel. Min. Edson Fachin, decisão monocrática de 27.09.2023: O fato de o agente empreender fuga, ao ser avistado pela polícia, além de já ter sido valorado na primeira fase da dosimetria, também não demonstra, de forma isolada, que se dedica ao tráfico de forma reiterada. Não há relação de causa e efeito entre tais fatores para legitimar o afastamento do reduto de pena do tráfico privilegiado</a:t>
            </a:r>
            <a:r>
              <a:rPr lang="pt-BR" sz="1800" dirty="0"/>
              <a:t>.</a:t>
            </a:r>
            <a:endParaRPr lang="pt-BR" dirty="0"/>
          </a:p>
        </p:txBody>
      </p:sp>
    </p:spTree>
    <p:extLst>
      <p:ext uri="{BB962C8B-B14F-4D97-AF65-F5344CB8AC3E}">
        <p14:creationId xmlns:p14="http://schemas.microsoft.com/office/powerpoint/2010/main" val="40414465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B13408-B429-8E1F-AC7F-C977CA381981}"/>
              </a:ext>
            </a:extLst>
          </p:cNvPr>
          <p:cNvSpPr>
            <a:spLocks noGrp="1"/>
          </p:cNvSpPr>
          <p:nvPr>
            <p:ph type="title"/>
          </p:nvPr>
        </p:nvSpPr>
        <p:spPr/>
        <p:txBody>
          <a:bodyPr/>
          <a:lstStyle/>
          <a:p>
            <a:r>
              <a:rPr lang="pt-BR" dirty="0"/>
              <a:t>Privilégio</a:t>
            </a:r>
          </a:p>
        </p:txBody>
      </p:sp>
      <p:sp>
        <p:nvSpPr>
          <p:cNvPr id="3" name="Espaço Reservado para Conteúdo 2">
            <a:extLst>
              <a:ext uri="{FF2B5EF4-FFF2-40B4-BE49-F238E27FC236}">
                <a16:creationId xmlns:a16="http://schemas.microsoft.com/office/drawing/2014/main" id="{989B319B-65ED-9CC6-8157-BF27F4CD9AD3}"/>
              </a:ext>
            </a:extLst>
          </p:cNvPr>
          <p:cNvSpPr>
            <a:spLocks noGrp="1"/>
          </p:cNvSpPr>
          <p:nvPr>
            <p:ph idx="1"/>
          </p:nvPr>
        </p:nvSpPr>
        <p:spPr/>
        <p:txBody>
          <a:bodyPr/>
          <a:lstStyle/>
          <a:p>
            <a:r>
              <a:rPr lang="pt-BR" dirty="0"/>
              <a:t>Súmula vinculante 59: É impositiva a fixação do regime aberto e a substituição da pena privativa de liberdade por restritiva de direitos quando reconhecida a figura do tráfico privilegiado (art. 33, § 4º, da Lei nº 11.343/2006) e ausentes vetores negativos na primeira fase da dosimetria (art. 59 do CP), observados os requisitos do art. 33, § 2º, ‘c’, e do art. 44, ambos do Código Penal.</a:t>
            </a:r>
          </a:p>
          <a:p>
            <a:pPr marL="0" indent="0">
              <a:buNone/>
            </a:pPr>
            <a:r>
              <a:rPr lang="pt-BR" dirty="0"/>
              <a:t>STF. Plenário. PSV 139/DF, Rel. Min. Dias Toffoli, julgado em 19/10/2023 (Info 1113).</a:t>
            </a:r>
          </a:p>
          <a:p>
            <a:pPr marL="0" indent="0">
              <a:buNone/>
            </a:pPr>
            <a:r>
              <a:rPr lang="pt-BR" b="1" i="0" u="none" strike="noStrike" dirty="0">
                <a:solidFill>
                  <a:srgbClr val="E95150"/>
                </a:solidFill>
                <a:effectLst/>
                <a:latin typeface="Roboto" panose="02000000000000000000" pitchFamily="2" charset="0"/>
                <a:hlinkClick r:id="rId2" tooltip="Ver julgado completo: A apreensão de petrechos para a traficância, a depender das circunstâncias do caso concreto, pode afastar a causa de diminuição de pena do tráfico privilegiado (art. 33, § 4º, da LD)"/>
              </a:rPr>
              <a:t>A apreensão de petrechos para a traficância, a depender das circunstâncias do caso concreto, pode afastar a causa de diminuição de pena do tráfico privilegiado (art. 33, § 4º, da LD)</a:t>
            </a:r>
            <a:endParaRPr lang="pt-BR" b="0" i="0" dirty="0">
              <a:solidFill>
                <a:srgbClr val="333333"/>
              </a:solidFill>
              <a:effectLst/>
              <a:latin typeface="Roboto" panose="02000000000000000000" pitchFamily="2" charset="0"/>
            </a:endParaRPr>
          </a:p>
          <a:p>
            <a:pPr marL="0" indent="0">
              <a:buNone/>
            </a:pPr>
            <a:endParaRPr lang="pt-BR" dirty="0"/>
          </a:p>
        </p:txBody>
      </p:sp>
    </p:spTree>
    <p:extLst>
      <p:ext uri="{BB962C8B-B14F-4D97-AF65-F5344CB8AC3E}">
        <p14:creationId xmlns:p14="http://schemas.microsoft.com/office/powerpoint/2010/main" val="941176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2EF065-206E-DA2A-6532-9B575DBFE360}"/>
              </a:ext>
            </a:extLst>
          </p:cNvPr>
          <p:cNvSpPr>
            <a:spLocks noGrp="1"/>
          </p:cNvSpPr>
          <p:nvPr>
            <p:ph type="title"/>
          </p:nvPr>
        </p:nvSpPr>
        <p:spPr/>
        <p:txBody>
          <a:bodyPr/>
          <a:lstStyle/>
          <a:p>
            <a:r>
              <a:rPr lang="pt-BR" dirty="0"/>
              <a:t>Privilégio</a:t>
            </a:r>
          </a:p>
        </p:txBody>
      </p:sp>
      <p:sp>
        <p:nvSpPr>
          <p:cNvPr id="3" name="Espaço Reservado para Conteúdo 2">
            <a:extLst>
              <a:ext uri="{FF2B5EF4-FFF2-40B4-BE49-F238E27FC236}">
                <a16:creationId xmlns:a16="http://schemas.microsoft.com/office/drawing/2014/main" id="{61F25F71-2F95-B810-5D5B-8946DAD5FFD6}"/>
              </a:ext>
            </a:extLst>
          </p:cNvPr>
          <p:cNvSpPr>
            <a:spLocks noGrp="1"/>
          </p:cNvSpPr>
          <p:nvPr>
            <p:ph idx="1"/>
          </p:nvPr>
        </p:nvSpPr>
        <p:spPr/>
        <p:txBody>
          <a:bodyPr>
            <a:normAutofit/>
          </a:bodyPr>
          <a:lstStyle/>
          <a:p>
            <a:r>
              <a:rPr lang="pt-BR" b="1" i="0" u="none" strike="noStrike" dirty="0">
                <a:solidFill>
                  <a:srgbClr val="E95150"/>
                </a:solidFill>
                <a:effectLst/>
                <a:latin typeface="Roboto" panose="02000000000000000000" pitchFamily="2" charset="0"/>
                <a:hlinkClick r:id="rId2" tooltip="Ver julgado completo: Para fins do art. 33, § 4º, da Lei de Drogas, milita em favor do réu a presunção de que ele é primário, possui bons antecedentes e não se dedica a atividades criminosas nem integra organização criminosa; o ônus de provar o contrário é do Ministério Público"/>
              </a:rPr>
              <a:t>Para fins do art. 33, § 4º, da Lei de Drogas, milita em favor do réu a presunção de que ele é primário, possui bons antecedentes e não se dedica a atividades criminosas nem integra organização criminosa; o ônus de provar o contrário é do Ministério Público</a:t>
            </a:r>
            <a:endParaRPr lang="pt-BR" b="1" i="0" u="none" strike="noStrike" dirty="0">
              <a:solidFill>
                <a:srgbClr val="E95150"/>
              </a:solidFill>
              <a:effectLst/>
              <a:latin typeface="Roboto" panose="02000000000000000000" pitchFamily="2" charset="0"/>
            </a:endParaRPr>
          </a:p>
          <a:p>
            <a:r>
              <a:rPr lang="pt-BR" b="1" i="0" u="none" strike="noStrike" dirty="0">
                <a:solidFill>
                  <a:srgbClr val="E95150"/>
                </a:solidFill>
                <a:effectLst/>
                <a:latin typeface="Roboto" panose="02000000000000000000" pitchFamily="2" charset="0"/>
                <a:hlinkClick r:id="rId3" tooltip="Ver julgado completo: Não é possível a fixação de regime de cumprimento de pena fechado ou semiaberto  para crime de tráfico privilegiado de drogas sem a devida justificação"/>
              </a:rPr>
              <a:t>Não é possível a fixação de regime de cumprimento de pena fechado ou semiaberto para crime de tráfico privilegiado de drogas sem a devida justificação</a:t>
            </a:r>
            <a:endParaRPr lang="pt-BR" b="1" i="0" u="none" strike="noStrike" dirty="0">
              <a:solidFill>
                <a:srgbClr val="E95150"/>
              </a:solidFill>
              <a:effectLst/>
              <a:latin typeface="Roboto" panose="02000000000000000000" pitchFamily="2" charset="0"/>
            </a:endParaRPr>
          </a:p>
          <a:p>
            <a:r>
              <a:rPr lang="pt-BR" b="1" i="0" u="none" strike="noStrike" dirty="0">
                <a:solidFill>
                  <a:srgbClr val="E95150"/>
                </a:solidFill>
                <a:effectLst/>
                <a:latin typeface="Roboto" panose="02000000000000000000" pitchFamily="2" charset="0"/>
                <a:hlinkClick r:id="rId4" tooltip="Ver julgado completo: A grande quantidade de droga, isoladamente, não constitui fundamento idôneo  para afastar a causa de diminuição de pena do art. 33, § 4º da LD"/>
              </a:rPr>
              <a:t>A grande quantidade de droga, isoladamente, não constitui fundamento idôneo para afastar a causa de diminuição de pena do art. 33, § 4º da LD</a:t>
            </a:r>
            <a:endParaRPr lang="pt-BR" b="0" i="0" dirty="0">
              <a:solidFill>
                <a:srgbClr val="333333"/>
              </a:solidFill>
              <a:effectLst/>
              <a:latin typeface="Roboto" panose="02000000000000000000" pitchFamily="2" charset="0"/>
            </a:endParaRPr>
          </a:p>
          <a:p>
            <a:endParaRPr lang="pt-BR" b="0" i="0" dirty="0">
              <a:solidFill>
                <a:srgbClr val="333333"/>
              </a:solidFill>
              <a:effectLst/>
              <a:latin typeface="Roboto" panose="02000000000000000000" pitchFamily="2" charset="0"/>
            </a:endParaRPr>
          </a:p>
          <a:p>
            <a:endParaRPr lang="pt-BR" dirty="0"/>
          </a:p>
        </p:txBody>
      </p:sp>
    </p:spTree>
    <p:extLst>
      <p:ext uri="{BB962C8B-B14F-4D97-AF65-F5344CB8AC3E}">
        <p14:creationId xmlns:p14="http://schemas.microsoft.com/office/powerpoint/2010/main" val="2174274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A6814345-41DE-42C5-8657-66C1417DF8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7E68E419-3727-4F5E-8840-AF149B33B0B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519B6EC-D7AE-452F-8D0C-D11BD3377F3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6" name="Rectangle 15">
            <a:extLst>
              <a:ext uri="{FF2B5EF4-FFF2-40B4-BE49-F238E27FC236}">
                <a16:creationId xmlns:a16="http://schemas.microsoft.com/office/drawing/2014/main" id="{7B4314D2-D2A1-4CD8-AC61-D3A8624096D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C377F29-90F2-0C13-EA00-36E03719FCDD}"/>
              </a:ext>
            </a:extLst>
          </p:cNvPr>
          <p:cNvSpPr>
            <a:spLocks noGrp="1"/>
          </p:cNvSpPr>
          <p:nvPr>
            <p:ph type="title"/>
          </p:nvPr>
        </p:nvSpPr>
        <p:spPr>
          <a:xfrm>
            <a:off x="521207" y="789567"/>
            <a:ext cx="11110405" cy="1054864"/>
          </a:xfrm>
        </p:spPr>
        <p:txBody>
          <a:bodyPr vert="horz" lIns="91440" tIns="45720" rIns="91440" bIns="45720" rtlCol="0" anchor="t">
            <a:normAutofit/>
          </a:bodyPr>
          <a:lstStyle/>
          <a:p>
            <a:r>
              <a:rPr lang="en-US"/>
              <a:t>Aspectos da Lei nº 11.343/2006 </a:t>
            </a:r>
          </a:p>
        </p:txBody>
      </p:sp>
      <p:cxnSp>
        <p:nvCxnSpPr>
          <p:cNvPr id="18" name="Straight Connector 17">
            <a:extLst>
              <a:ext uri="{FF2B5EF4-FFF2-40B4-BE49-F238E27FC236}">
                <a16:creationId xmlns:a16="http://schemas.microsoft.com/office/drawing/2014/main" id="{989C9033-50A6-4C0D-A434-1DA417B55C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567751"/>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6E77119D-632B-44FE-918A-65D2788D00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571500" y="6286500"/>
            <a:ext cx="1105479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 name="Espaço Reservado para Conteúdo 2">
            <a:extLst>
              <a:ext uri="{FF2B5EF4-FFF2-40B4-BE49-F238E27FC236}">
                <a16:creationId xmlns:a16="http://schemas.microsoft.com/office/drawing/2014/main" id="{5215BDCE-8F7C-CE55-929A-20FF4B65390C}"/>
              </a:ext>
            </a:extLst>
          </p:cNvPr>
          <p:cNvSpPr>
            <a:spLocks/>
          </p:cNvSpPr>
          <p:nvPr/>
        </p:nvSpPr>
        <p:spPr>
          <a:xfrm>
            <a:off x="802877" y="1936417"/>
            <a:ext cx="4969690" cy="3934215"/>
          </a:xfrm>
          <a:prstGeom prst="rect">
            <a:avLst/>
          </a:prstGeom>
        </p:spPr>
        <p:txBody>
          <a:bodyPr/>
          <a:lstStyle/>
          <a:p>
            <a:pPr defTabSz="868680">
              <a:spcAft>
                <a:spcPts val="600"/>
              </a:spcAft>
            </a:pPr>
            <a:r>
              <a:rPr lang="pt-BR" sz="1710" b="1" u="sng" kern="1200" dirty="0">
                <a:solidFill>
                  <a:schemeClr val="tx1"/>
                </a:solidFill>
                <a:latin typeface="+mn-lt"/>
                <a:ea typeface="+mn-ea"/>
                <a:cs typeface="+mn-cs"/>
              </a:rPr>
              <a:t>Não Criminal</a:t>
            </a:r>
          </a:p>
          <a:p>
            <a:pPr defTabSz="868680">
              <a:spcAft>
                <a:spcPts val="600"/>
              </a:spcAft>
            </a:pPr>
            <a:r>
              <a:rPr lang="pt-BR" sz="1710" b="1" kern="1200" dirty="0">
                <a:solidFill>
                  <a:schemeClr val="tx1"/>
                </a:solidFill>
                <a:latin typeface="+mn-lt"/>
                <a:ea typeface="+mn-ea"/>
                <a:cs typeface="+mn-cs"/>
              </a:rPr>
              <a:t>Histórico – </a:t>
            </a:r>
            <a:r>
              <a:rPr lang="pt-BR" sz="1710" kern="1200" dirty="0">
                <a:solidFill>
                  <a:schemeClr val="tx1"/>
                </a:solidFill>
                <a:latin typeface="+mn-lt"/>
                <a:ea typeface="+mn-ea"/>
                <a:cs typeface="+mn-cs"/>
              </a:rPr>
              <a:t>“antiga” </a:t>
            </a:r>
            <a:r>
              <a:rPr lang="pt-BR" sz="1710" kern="1200" dirty="0" err="1">
                <a:solidFill>
                  <a:schemeClr val="tx1"/>
                </a:solidFill>
                <a:latin typeface="+mn-lt"/>
                <a:ea typeface="+mn-ea"/>
                <a:cs typeface="+mn-cs"/>
              </a:rPr>
              <a:t>vs</a:t>
            </a:r>
            <a:r>
              <a:rPr lang="pt-BR" sz="1710" kern="1200" dirty="0">
                <a:solidFill>
                  <a:schemeClr val="tx1"/>
                </a:solidFill>
                <a:latin typeface="+mn-lt"/>
                <a:ea typeface="+mn-ea"/>
                <a:cs typeface="+mn-cs"/>
              </a:rPr>
              <a:t> “nova lei”;</a:t>
            </a:r>
          </a:p>
          <a:p>
            <a:pPr defTabSz="868680">
              <a:spcAft>
                <a:spcPts val="600"/>
              </a:spcAft>
            </a:pPr>
            <a:r>
              <a:rPr lang="pt-BR" sz="1710" b="1" kern="1200" dirty="0">
                <a:solidFill>
                  <a:schemeClr val="tx1"/>
                </a:solidFill>
                <a:latin typeface="+mn-lt"/>
                <a:ea typeface="+mn-ea"/>
                <a:cs typeface="+mn-cs"/>
              </a:rPr>
              <a:t>“Direitos Humanos” – Política Nacional</a:t>
            </a:r>
          </a:p>
          <a:p>
            <a:pPr marL="434340" lvl="1" defTabSz="868680">
              <a:spcAft>
                <a:spcPts val="600"/>
              </a:spcAft>
            </a:pPr>
            <a:r>
              <a:rPr lang="pt-BR" sz="1710" kern="1200" dirty="0">
                <a:solidFill>
                  <a:schemeClr val="tx1"/>
                </a:solidFill>
                <a:latin typeface="+mn-lt"/>
                <a:ea typeface="+mn-ea"/>
                <a:cs typeface="+mn-cs"/>
              </a:rPr>
              <a:t>Atenção às comunidades terapêuticas e ao art. 23-A</a:t>
            </a:r>
          </a:p>
          <a:p>
            <a:pPr marL="434340" lvl="1" defTabSz="868680">
              <a:spcAft>
                <a:spcPts val="600"/>
              </a:spcAft>
            </a:pPr>
            <a:r>
              <a:rPr lang="pt-BR" sz="1710" kern="1200" dirty="0">
                <a:solidFill>
                  <a:schemeClr val="tx1"/>
                </a:solidFill>
                <a:latin typeface="+mn-lt"/>
                <a:ea typeface="+mn-ea"/>
                <a:cs typeface="+mn-cs"/>
              </a:rPr>
              <a:t>“Microssistema” – lei antimanicomial. </a:t>
            </a:r>
            <a:endParaRPr lang="pt-BR" dirty="0"/>
          </a:p>
        </p:txBody>
      </p:sp>
      <p:sp>
        <p:nvSpPr>
          <p:cNvPr id="4" name="Espaço Reservado para Conteúdo 3">
            <a:extLst>
              <a:ext uri="{FF2B5EF4-FFF2-40B4-BE49-F238E27FC236}">
                <a16:creationId xmlns:a16="http://schemas.microsoft.com/office/drawing/2014/main" id="{AA1B928D-8518-240C-D4C0-E242EF3C1FAC}"/>
              </a:ext>
            </a:extLst>
          </p:cNvPr>
          <p:cNvSpPr>
            <a:spLocks/>
          </p:cNvSpPr>
          <p:nvPr/>
        </p:nvSpPr>
        <p:spPr>
          <a:xfrm>
            <a:off x="6430545" y="1936417"/>
            <a:ext cx="4969690" cy="3934215"/>
          </a:xfrm>
          <a:prstGeom prst="rect">
            <a:avLst/>
          </a:prstGeom>
        </p:spPr>
        <p:txBody>
          <a:bodyPr/>
          <a:lstStyle/>
          <a:p>
            <a:pPr defTabSz="868680">
              <a:spcAft>
                <a:spcPts val="600"/>
              </a:spcAft>
            </a:pPr>
            <a:r>
              <a:rPr lang="pt-BR" sz="1710" b="1" u="sng" kern="1200" dirty="0">
                <a:solidFill>
                  <a:schemeClr val="tx1"/>
                </a:solidFill>
                <a:latin typeface="+mn-lt"/>
                <a:ea typeface="+mn-ea"/>
                <a:cs typeface="+mn-cs"/>
              </a:rPr>
              <a:t>Criminal</a:t>
            </a:r>
          </a:p>
          <a:p>
            <a:pPr marL="434340" lvl="1" defTabSz="868680">
              <a:spcAft>
                <a:spcPts val="600"/>
              </a:spcAft>
            </a:pPr>
            <a:r>
              <a:rPr lang="pt-BR" sz="1710" kern="1200" dirty="0">
                <a:solidFill>
                  <a:schemeClr val="tx1"/>
                </a:solidFill>
                <a:latin typeface="+mn-lt"/>
                <a:ea typeface="+mn-ea"/>
                <a:cs typeface="+mn-cs"/>
              </a:rPr>
              <a:t>Procedimento: notificação, defesa prévia,  recebimento da denúncia;</a:t>
            </a:r>
          </a:p>
          <a:p>
            <a:pPr marL="434340" lvl="1" defTabSz="868680">
              <a:spcAft>
                <a:spcPts val="600"/>
              </a:spcAft>
            </a:pPr>
            <a:r>
              <a:rPr lang="pt-BR" sz="1710" kern="1200" dirty="0">
                <a:solidFill>
                  <a:schemeClr val="tx1"/>
                </a:solidFill>
                <a:latin typeface="+mn-lt"/>
                <a:ea typeface="+mn-ea"/>
                <a:cs typeface="+mn-cs"/>
              </a:rPr>
              <a:t>Delito do art. 28;</a:t>
            </a:r>
          </a:p>
          <a:p>
            <a:pPr marL="434340" lvl="1" defTabSz="868680">
              <a:spcAft>
                <a:spcPts val="600"/>
              </a:spcAft>
            </a:pPr>
            <a:r>
              <a:rPr lang="pt-BR" sz="1710" kern="1200" dirty="0">
                <a:solidFill>
                  <a:schemeClr val="tx1"/>
                </a:solidFill>
                <a:latin typeface="+mn-lt"/>
                <a:ea typeface="+mn-ea"/>
                <a:cs typeface="+mn-cs"/>
              </a:rPr>
              <a:t>Delito do art. 33;</a:t>
            </a:r>
          </a:p>
          <a:p>
            <a:pPr marL="434340" lvl="1" defTabSz="868680">
              <a:spcAft>
                <a:spcPts val="600"/>
              </a:spcAft>
            </a:pPr>
            <a:r>
              <a:rPr lang="pt-BR" sz="1710" kern="1200" dirty="0">
                <a:solidFill>
                  <a:schemeClr val="tx1"/>
                </a:solidFill>
                <a:latin typeface="+mn-lt"/>
                <a:ea typeface="+mn-ea"/>
                <a:cs typeface="+mn-cs"/>
              </a:rPr>
              <a:t>Art. 40 e princípio da consunção;</a:t>
            </a:r>
          </a:p>
          <a:p>
            <a:pPr marL="434340" lvl="1" defTabSz="868680">
              <a:spcAft>
                <a:spcPts val="600"/>
              </a:spcAft>
            </a:pPr>
            <a:r>
              <a:rPr lang="pt-BR" sz="1710" kern="1200" dirty="0">
                <a:solidFill>
                  <a:schemeClr val="tx1"/>
                </a:solidFill>
                <a:latin typeface="+mn-lt"/>
                <a:ea typeface="+mn-ea"/>
                <a:cs typeface="+mn-cs"/>
              </a:rPr>
              <a:t>Causas de diminuição de pena;</a:t>
            </a:r>
          </a:p>
          <a:p>
            <a:pPr marL="434340" lvl="1" defTabSz="868680">
              <a:spcAft>
                <a:spcPts val="600"/>
              </a:spcAft>
            </a:pPr>
            <a:r>
              <a:rPr lang="pt-BR" sz="1710" dirty="0"/>
              <a:t>Isenção de pena.</a:t>
            </a:r>
            <a:endParaRPr lang="pt-BR" sz="1710" kern="1200" dirty="0">
              <a:solidFill>
                <a:schemeClr val="tx1"/>
              </a:solidFill>
              <a:latin typeface="+mn-lt"/>
              <a:ea typeface="+mn-ea"/>
              <a:cs typeface="+mn-cs"/>
            </a:endParaRPr>
          </a:p>
          <a:p>
            <a:pPr lvl="1">
              <a:spcAft>
                <a:spcPts val="600"/>
              </a:spcAft>
            </a:pPr>
            <a:endParaRPr lang="pt-BR" b="1" dirty="0"/>
          </a:p>
        </p:txBody>
      </p:sp>
    </p:spTree>
    <p:extLst>
      <p:ext uri="{BB962C8B-B14F-4D97-AF65-F5344CB8AC3E}">
        <p14:creationId xmlns:p14="http://schemas.microsoft.com/office/powerpoint/2010/main" val="342496090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F723CC-5327-FECA-7CCC-1101A328B37F}"/>
              </a:ext>
            </a:extLst>
          </p:cNvPr>
          <p:cNvSpPr>
            <a:spLocks noGrp="1"/>
          </p:cNvSpPr>
          <p:nvPr>
            <p:ph type="title"/>
          </p:nvPr>
        </p:nvSpPr>
        <p:spPr/>
        <p:txBody>
          <a:bodyPr/>
          <a:lstStyle/>
          <a:p>
            <a:r>
              <a:rPr lang="pt-BR" dirty="0"/>
              <a:t>Comentários</a:t>
            </a:r>
          </a:p>
        </p:txBody>
      </p:sp>
      <p:sp>
        <p:nvSpPr>
          <p:cNvPr id="3" name="Espaço Reservado para Conteúdo 2">
            <a:extLst>
              <a:ext uri="{FF2B5EF4-FFF2-40B4-BE49-F238E27FC236}">
                <a16:creationId xmlns:a16="http://schemas.microsoft.com/office/drawing/2014/main" id="{9A973972-FD3C-B16C-D462-3A8DEBC597DA}"/>
              </a:ext>
            </a:extLst>
          </p:cNvPr>
          <p:cNvSpPr>
            <a:spLocks noGrp="1"/>
          </p:cNvSpPr>
          <p:nvPr>
            <p:ph idx="1"/>
          </p:nvPr>
        </p:nvSpPr>
        <p:spPr/>
        <p:txBody>
          <a:bodyPr>
            <a:normAutofit lnSpcReduction="10000"/>
          </a:bodyPr>
          <a:lstStyle/>
          <a:p>
            <a:r>
              <a:rPr lang="pt-BR" dirty="0"/>
              <a:t>Figura da mula, em especial em aeroporto;</a:t>
            </a:r>
          </a:p>
          <a:p>
            <a:r>
              <a:rPr lang="pt-BR" dirty="0"/>
              <a:t>ANPP pós denúncia e o </a:t>
            </a:r>
            <a:r>
              <a:rPr lang="pt-BR" dirty="0" err="1"/>
              <a:t>overcharging</a:t>
            </a:r>
            <a:r>
              <a:rPr lang="pt-BR" dirty="0"/>
              <a:t>; </a:t>
            </a:r>
            <a:r>
              <a:rPr lang="pt-BR" dirty="0">
                <a:hlinkClick r:id="rId2"/>
              </a:rPr>
              <a:t>Precedentes. </a:t>
            </a:r>
            <a:endParaRPr lang="pt-BR" dirty="0"/>
          </a:p>
          <a:p>
            <a:r>
              <a:rPr lang="pt-BR" dirty="0"/>
              <a:t>Inquéritos e ações penais em curso não afastam o redutor do privilégio;</a:t>
            </a:r>
          </a:p>
          <a:p>
            <a:r>
              <a:rPr lang="pt-BR" dirty="0"/>
              <a:t>Fundamentação para a prisão;</a:t>
            </a:r>
          </a:p>
          <a:p>
            <a:r>
              <a:rPr lang="pt-BR" b="1" i="0" u="none" strike="noStrike" dirty="0">
                <a:solidFill>
                  <a:srgbClr val="E95150"/>
                </a:solidFill>
                <a:effectLst/>
                <a:latin typeface="Roboto" panose="02000000000000000000" pitchFamily="2" charset="0"/>
                <a:hlinkClick r:id="rId3" tooltip="Ver julgado completo: O plantio e a aquisição das sementes da Cannabis sativa, para fins medicinais, não configuram conduta criminosa, independente da regulamentação da ANVISA"/>
              </a:rPr>
              <a:t>O plantio e a aquisição das sementes da Cannabis sativa, para fins medicinais, não configuram conduta criminosa, independente da regulamentação da ANVISA</a:t>
            </a:r>
            <a:r>
              <a:rPr lang="pt-BR" b="1" i="0" u="none" strike="noStrike" dirty="0">
                <a:solidFill>
                  <a:srgbClr val="E95150"/>
                </a:solidFill>
                <a:effectLst/>
                <a:latin typeface="Roboto" panose="02000000000000000000" pitchFamily="2" charset="0"/>
              </a:rPr>
              <a:t>;</a:t>
            </a:r>
          </a:p>
          <a:p>
            <a:r>
              <a:rPr lang="pt-BR" b="1" i="0" u="none" strike="noStrike" dirty="0">
                <a:solidFill>
                  <a:srgbClr val="E95150"/>
                </a:solidFill>
                <a:effectLst/>
                <a:latin typeface="Roboto" panose="02000000000000000000" pitchFamily="2" charset="0"/>
                <a:hlinkClick r:id="rId4" tooltip="Ver julgado completo: A mera solicitação do preso, sem a efetiva entrega do entorpecente ao destinatário no estabelecimento prisional, configura ato preparatório, o que impede a sua condenação por tráfico de drogas"/>
              </a:rPr>
              <a:t>A mera solicitação do preso, sem a efetiva entrega do entorpecente ao destinatário no estabelecimento prisional, configura ato preparatório, o que impede a sua condenação por tráfico de drogas</a:t>
            </a:r>
            <a:r>
              <a:rPr lang="pt-BR" b="1" i="0" u="none" strike="noStrike" dirty="0">
                <a:solidFill>
                  <a:srgbClr val="E95150"/>
                </a:solidFill>
                <a:effectLst/>
                <a:latin typeface="Roboto" panose="02000000000000000000" pitchFamily="2" charset="0"/>
              </a:rPr>
              <a:t>;</a:t>
            </a:r>
            <a:endParaRPr lang="pt-BR" b="0" i="0" dirty="0">
              <a:solidFill>
                <a:srgbClr val="333333"/>
              </a:solidFill>
              <a:effectLst/>
              <a:latin typeface="Roboto" panose="02000000000000000000" pitchFamily="2" charset="0"/>
            </a:endParaRPr>
          </a:p>
          <a:p>
            <a:endParaRPr lang="pt-BR" b="0" i="0" dirty="0">
              <a:solidFill>
                <a:srgbClr val="333333"/>
              </a:solidFill>
              <a:effectLst/>
              <a:latin typeface="Roboto" panose="02000000000000000000" pitchFamily="2" charset="0"/>
            </a:endParaRPr>
          </a:p>
          <a:p>
            <a:endParaRPr lang="pt-BR" dirty="0"/>
          </a:p>
        </p:txBody>
      </p:sp>
    </p:spTree>
    <p:extLst>
      <p:ext uri="{BB962C8B-B14F-4D97-AF65-F5344CB8AC3E}">
        <p14:creationId xmlns:p14="http://schemas.microsoft.com/office/powerpoint/2010/main" val="35403730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A846D4-26FC-FE50-DE01-70DFE85349B4}"/>
              </a:ext>
            </a:extLst>
          </p:cNvPr>
          <p:cNvSpPr>
            <a:spLocks noGrp="1"/>
          </p:cNvSpPr>
          <p:nvPr>
            <p:ph type="title"/>
          </p:nvPr>
        </p:nvSpPr>
        <p:spPr/>
        <p:txBody>
          <a:bodyPr/>
          <a:lstStyle/>
          <a:p>
            <a:r>
              <a:rPr lang="pt-BR" dirty="0"/>
              <a:t>Art. 35 - associação</a:t>
            </a:r>
          </a:p>
        </p:txBody>
      </p:sp>
    </p:spTree>
    <p:extLst>
      <p:ext uri="{BB962C8B-B14F-4D97-AF65-F5344CB8AC3E}">
        <p14:creationId xmlns:p14="http://schemas.microsoft.com/office/powerpoint/2010/main" val="23769749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505F8-E425-3988-B2A7-999E8891B70C}"/>
              </a:ext>
            </a:extLst>
          </p:cNvPr>
          <p:cNvSpPr>
            <a:spLocks noGrp="1"/>
          </p:cNvSpPr>
          <p:nvPr>
            <p:ph type="title"/>
          </p:nvPr>
        </p:nvSpPr>
        <p:spPr/>
        <p:txBody>
          <a:bodyPr/>
          <a:lstStyle/>
          <a:p>
            <a:endParaRPr lang="pt-BR" dirty="0"/>
          </a:p>
        </p:txBody>
      </p:sp>
      <p:sp>
        <p:nvSpPr>
          <p:cNvPr id="3" name="Espaço Reservado para Conteúdo 2">
            <a:extLst>
              <a:ext uri="{FF2B5EF4-FFF2-40B4-BE49-F238E27FC236}">
                <a16:creationId xmlns:a16="http://schemas.microsoft.com/office/drawing/2014/main" id="{6F7AD8BD-2C5A-4E79-3553-FB03A6F1E9D6}"/>
              </a:ext>
            </a:extLst>
          </p:cNvPr>
          <p:cNvSpPr>
            <a:spLocks noGrp="1"/>
          </p:cNvSpPr>
          <p:nvPr>
            <p:ph idx="1"/>
          </p:nvPr>
        </p:nvSpPr>
        <p:spPr/>
        <p:txBody>
          <a:bodyPr>
            <a:normAutofit fontScale="85000" lnSpcReduction="10000"/>
          </a:bodyPr>
          <a:lstStyle/>
          <a:p>
            <a:r>
              <a:rPr lang="pt-BR" b="1" u="sng" dirty="0"/>
              <a:t>Não pode </a:t>
            </a:r>
            <a:r>
              <a:rPr lang="pt-BR" b="1" u="sng" dirty="0" err="1"/>
              <a:t>pode</a:t>
            </a:r>
            <a:r>
              <a:rPr lang="pt-BR" b="1" u="sng" dirty="0"/>
              <a:t> condenar por ser “favela”: </a:t>
            </a:r>
          </a:p>
          <a:p>
            <a:pPr marL="0" indent="0">
              <a:buNone/>
            </a:pPr>
            <a:r>
              <a:rPr lang="pt-BR" dirty="0"/>
              <a:t>STJ, HC 739.951, Rel. Min. Laurita Vaz, 6ª Turma, j. 09.08.2022: Não se pode referendar uma condenação por associação para o tráfico pautada apenas em ilações a respeito do local em que apreendidas as drogas etiquetadas e os petrechos comumente utilizados na </a:t>
            </a:r>
            <a:r>
              <a:rPr lang="pt-BR" dirty="0" err="1"/>
              <a:t>endolação</a:t>
            </a:r>
            <a:r>
              <a:rPr lang="pt-BR" dirty="0"/>
              <a:t> de entorpecentes, pois isso equivaleria a validar a adoção de uma seleção </a:t>
            </a:r>
            <a:r>
              <a:rPr lang="pt-BR" dirty="0" err="1"/>
              <a:t>criminalizante</a:t>
            </a:r>
            <a:r>
              <a:rPr lang="pt-BR" dirty="0"/>
              <a:t> norteada pelo critério espacial, em que as vilas e favelas são mais frequentemente percebidas como “lugares de tráfico”, em razão das representações desses espaços territoriais como necessariamente associados ao comércio varejista de drogas.</a:t>
            </a:r>
          </a:p>
          <a:p>
            <a:pPr marL="0" indent="0">
              <a:buNone/>
            </a:pPr>
            <a:r>
              <a:rPr lang="pt-BR" dirty="0"/>
              <a:t>Admitir-se que o simples fato de o flagrante ter ocorrido em comunidade dominada por facção criminosa – e não em outros locais da cidade – comprove, ipso facto, a prática do crime em comento significa, em última instância, inverter o ônus probatório e atribuir prova diabólica de fato negativo à Defesa, pois exige-se, de certo modo, que o Acusado comprove que não está envolvido com facção criminosa.</a:t>
            </a:r>
          </a:p>
        </p:txBody>
      </p:sp>
    </p:spTree>
    <p:extLst>
      <p:ext uri="{BB962C8B-B14F-4D97-AF65-F5344CB8AC3E}">
        <p14:creationId xmlns:p14="http://schemas.microsoft.com/office/powerpoint/2010/main" val="20420336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83DF3F-5E28-7FEB-25E9-3A2F2B9A4A78}"/>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8B541B7C-7AB5-36BC-24E0-CB4412EEC865}"/>
              </a:ext>
            </a:extLst>
          </p:cNvPr>
          <p:cNvSpPr>
            <a:spLocks noGrp="1"/>
          </p:cNvSpPr>
          <p:nvPr>
            <p:ph idx="1"/>
          </p:nvPr>
        </p:nvSpPr>
        <p:spPr/>
        <p:txBody>
          <a:bodyPr/>
          <a:lstStyle/>
          <a:p>
            <a:endParaRPr lang="pt-BR"/>
          </a:p>
        </p:txBody>
      </p:sp>
    </p:spTree>
    <p:extLst>
      <p:ext uri="{BB962C8B-B14F-4D97-AF65-F5344CB8AC3E}">
        <p14:creationId xmlns:p14="http://schemas.microsoft.com/office/powerpoint/2010/main" val="42331252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D7004E0-23D1-3EB1-D331-FF98B92B864A}"/>
              </a:ext>
            </a:extLst>
          </p:cNvPr>
          <p:cNvSpPr>
            <a:spLocks noGrp="1"/>
          </p:cNvSpPr>
          <p:nvPr>
            <p:ph type="title"/>
          </p:nvPr>
        </p:nvSpPr>
        <p:spPr/>
        <p:txBody>
          <a:bodyPr/>
          <a:lstStyle/>
          <a:p>
            <a:r>
              <a:rPr lang="pt-BR" dirty="0"/>
              <a:t>Art. 40</a:t>
            </a:r>
          </a:p>
        </p:txBody>
      </p:sp>
    </p:spTree>
    <p:extLst>
      <p:ext uri="{BB962C8B-B14F-4D97-AF65-F5344CB8AC3E}">
        <p14:creationId xmlns:p14="http://schemas.microsoft.com/office/powerpoint/2010/main" val="12261939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30C7EFC-EED2-D0D2-CFBF-FC3E3C97660C}"/>
              </a:ext>
            </a:extLst>
          </p:cNvPr>
          <p:cNvSpPr>
            <a:spLocks noGrp="1"/>
          </p:cNvSpPr>
          <p:nvPr>
            <p:ph type="title"/>
          </p:nvPr>
        </p:nvSpPr>
        <p:spPr/>
        <p:txBody>
          <a:bodyPr/>
          <a:lstStyle/>
          <a:p>
            <a:r>
              <a:rPr lang="pt-BR" dirty="0"/>
              <a:t>Causas da Majorante: </a:t>
            </a:r>
          </a:p>
        </p:txBody>
      </p:sp>
      <p:sp>
        <p:nvSpPr>
          <p:cNvPr id="3" name="Espaço Reservado para Conteúdo 2">
            <a:extLst>
              <a:ext uri="{FF2B5EF4-FFF2-40B4-BE49-F238E27FC236}">
                <a16:creationId xmlns:a16="http://schemas.microsoft.com/office/drawing/2014/main" id="{D05A10A9-AE7C-8675-EBB0-A93E22BA49F8}"/>
              </a:ext>
            </a:extLst>
          </p:cNvPr>
          <p:cNvSpPr>
            <a:spLocks noGrp="1"/>
          </p:cNvSpPr>
          <p:nvPr>
            <p:ph idx="1"/>
          </p:nvPr>
        </p:nvSpPr>
        <p:spPr/>
        <p:txBody>
          <a:bodyPr>
            <a:normAutofit fontScale="70000" lnSpcReduction="20000"/>
          </a:bodyPr>
          <a:lstStyle/>
          <a:p>
            <a:pPr algn="just"/>
            <a:r>
              <a:rPr lang="pt-BR" sz="1800" b="0" i="0" dirty="0">
                <a:solidFill>
                  <a:srgbClr val="000000"/>
                </a:solidFill>
                <a:effectLst/>
                <a:latin typeface="Arial" panose="020B0604020202020204" pitchFamily="34" charset="0"/>
              </a:rPr>
              <a:t>Art. 40. As penas previstas nos </a:t>
            </a:r>
            <a:r>
              <a:rPr lang="pt-BR" sz="1800" b="0" i="0" dirty="0" err="1">
                <a:solidFill>
                  <a:srgbClr val="000000"/>
                </a:solidFill>
                <a:effectLst/>
                <a:latin typeface="Arial" panose="020B0604020202020204" pitchFamily="34" charset="0"/>
              </a:rPr>
              <a:t>arts</a:t>
            </a:r>
            <a:r>
              <a:rPr lang="pt-BR" sz="1800" b="0" i="0" dirty="0">
                <a:solidFill>
                  <a:srgbClr val="000000"/>
                </a:solidFill>
                <a:effectLst/>
                <a:latin typeface="Arial" panose="020B0604020202020204" pitchFamily="34" charset="0"/>
              </a:rPr>
              <a:t>. 33 a 37 desta Lei são aumentadas de um sexto a dois terços, se:</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a natureza, a procedência da substância ou do produto apreendido e as circunstâncias do fato evidenciarem a transnacionalidade do delito;</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o agente praticar o crime prevalecendo-se de função pública ou no desempenho de missão de educação, poder familiar, guarda ou vigilância;</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a infração tiver sido cometida nas dependências ou imediações de estabelecimentos prisionais, de ensino ou hospitalares, de sedes de entidades estudantis, sociais, culturais, recreativas, esportivas, ou beneficentes, de locais de trabalho coletivo, de recintos onde se realizem espetáculos ou diversões de qualquer natureza, de serviços de tratamento de dependentes de drogas ou de reinserção social, de unidades militares ou policiais ou em transportes públicos;</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IV - o crime tiver sido praticado com violência, grave ameaça, emprego de arma de fogo, ou qualquer processo de intimidação difusa ou coletiva;</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V - caracterizado o tráfico entre Estados da Federação ou entre estes e o Distrito Federal;</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VI - sua prática envolver ou visar a atingir criança ou adolescente ou a quem tenha, por qualquer motivo, diminuída ou suprimida a capacidade de entendimento e determinação;</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VII - o agente financiar ou custear a prática do crime.</a:t>
            </a:r>
            <a:endParaRPr lang="pt-BR"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18828062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3DDC7A-C003-5F04-F87A-258782C8BC39}"/>
              </a:ext>
            </a:extLst>
          </p:cNvPr>
          <p:cNvSpPr>
            <a:spLocks noGrp="1"/>
          </p:cNvSpPr>
          <p:nvPr>
            <p:ph type="title"/>
          </p:nvPr>
        </p:nvSpPr>
        <p:spPr/>
        <p:txBody>
          <a:bodyPr/>
          <a:lstStyle/>
          <a:p>
            <a:r>
              <a:rPr lang="pt-BR" dirty="0"/>
              <a:t>Inciso III</a:t>
            </a:r>
          </a:p>
        </p:txBody>
      </p:sp>
      <p:sp>
        <p:nvSpPr>
          <p:cNvPr id="3" name="Espaço Reservado para Conteúdo 2">
            <a:extLst>
              <a:ext uri="{FF2B5EF4-FFF2-40B4-BE49-F238E27FC236}">
                <a16:creationId xmlns:a16="http://schemas.microsoft.com/office/drawing/2014/main" id="{A8A98F05-A2FB-C651-A158-B4EC9369E839}"/>
              </a:ext>
            </a:extLst>
          </p:cNvPr>
          <p:cNvSpPr>
            <a:spLocks noGrp="1"/>
          </p:cNvSpPr>
          <p:nvPr>
            <p:ph idx="1"/>
          </p:nvPr>
        </p:nvSpPr>
        <p:spPr/>
        <p:txBody>
          <a:bodyPr/>
          <a:lstStyle/>
          <a:p>
            <a:r>
              <a:rPr lang="pt-BR" dirty="0"/>
              <a:t>Os Tribunais vêm interpretando de forma literal. Não pode aplicar pra shopping, igreja, </a:t>
            </a:r>
            <a:r>
              <a:rPr lang="pt-BR" dirty="0" err="1"/>
              <a:t>etc</a:t>
            </a:r>
            <a:r>
              <a:rPr lang="pt-BR" dirty="0"/>
              <a:t>;</a:t>
            </a:r>
          </a:p>
          <a:p>
            <a:pPr lvl="1"/>
            <a:r>
              <a:rPr lang="pt-BR" sz="1600" dirty="0"/>
              <a:t>A pena do crime de tráfico de drogas pode ser aumentada de 1/6 a 2/3 se a conduta é praticada, p. ex., nas proximidades de uma escola (Lei 11.343, art. 40, III). Caso concreto em que o comércio de droga teria sido realizado a uma distância de aproximadamente 200 metros e, ainda, com a circunstância de que o estabelecimento estava provavelmente fechado no momento (em razão da pandemia). Afastada a incidência da majorante.</a:t>
            </a:r>
          </a:p>
          <a:p>
            <a:pPr lvl="1"/>
            <a:r>
              <a:rPr lang="pt-BR" sz="1600" b="1" i="0" u="none" strike="noStrike" dirty="0">
                <a:solidFill>
                  <a:srgbClr val="E95150"/>
                </a:solidFill>
                <a:effectLst/>
                <a:latin typeface="Roboto" panose="02000000000000000000" pitchFamily="2" charset="0"/>
                <a:hlinkClick r:id="rId2" tooltip="Ver julgado completo: Não é necessário que a droga passe por dentro do presídio para que incida a majorante prevista no art. 40, III, da Lei 11.343/2006"/>
              </a:rPr>
              <a:t>Não é necessário que a droga passe por dentro do presídio para que incida a majorante prevista no art. 40, III, da Lei 11.343/2006</a:t>
            </a:r>
            <a:endParaRPr lang="pt-BR" sz="1600" b="0" i="0" dirty="0">
              <a:solidFill>
                <a:srgbClr val="333333"/>
              </a:solidFill>
              <a:effectLst/>
              <a:latin typeface="Roboto" panose="02000000000000000000" pitchFamily="2" charset="0"/>
            </a:endParaRPr>
          </a:p>
          <a:p>
            <a:pPr lvl="1"/>
            <a:r>
              <a:rPr lang="pt-BR" sz="1800" b="1" i="0" u="none" strike="noStrike" dirty="0">
                <a:solidFill>
                  <a:srgbClr val="E95150"/>
                </a:solidFill>
                <a:effectLst/>
                <a:latin typeface="Roboto" panose="02000000000000000000" pitchFamily="2" charset="0"/>
                <a:hlinkClick r:id="rId3" tooltip="Ver julgado completo: Não incide a causa de aumento de pena do art. 40, III, da LD se o crime foi praticado em dia e horário no qual a escola estava fechada e não havia pessoas lá"/>
              </a:rPr>
              <a:t>Não incide a causa de aumento de pena do art. 40, III, da LD se o crime foi praticado em dia e horário no qual a escola estava fechada e não havia pessoas lá</a:t>
            </a:r>
            <a:endParaRPr lang="pt-BR" sz="1800" b="0" i="0" dirty="0">
              <a:solidFill>
                <a:srgbClr val="333333"/>
              </a:solidFill>
              <a:effectLst/>
              <a:latin typeface="Roboto" panose="02000000000000000000" pitchFamily="2" charset="0"/>
            </a:endParaRPr>
          </a:p>
          <a:p>
            <a:pPr lvl="1"/>
            <a:endParaRPr lang="pt-BR" sz="1600" dirty="0"/>
          </a:p>
          <a:p>
            <a:pPr marL="228600" lvl="1" indent="0">
              <a:buNone/>
            </a:pPr>
            <a:endParaRPr lang="pt-BR" sz="1600" dirty="0"/>
          </a:p>
        </p:txBody>
      </p:sp>
    </p:spTree>
    <p:extLst>
      <p:ext uri="{BB962C8B-B14F-4D97-AF65-F5344CB8AC3E}">
        <p14:creationId xmlns:p14="http://schemas.microsoft.com/office/powerpoint/2010/main" val="15147522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C113F57-C0BF-380A-C190-0CF20E2BF334}"/>
              </a:ext>
            </a:extLst>
          </p:cNvPr>
          <p:cNvSpPr>
            <a:spLocks noGrp="1"/>
          </p:cNvSpPr>
          <p:nvPr>
            <p:ph type="title"/>
          </p:nvPr>
        </p:nvSpPr>
        <p:spPr/>
        <p:txBody>
          <a:bodyPr/>
          <a:lstStyle/>
          <a:p>
            <a:r>
              <a:rPr lang="pt-BR" dirty="0"/>
              <a:t>Inciso VI</a:t>
            </a:r>
          </a:p>
        </p:txBody>
      </p:sp>
      <p:sp>
        <p:nvSpPr>
          <p:cNvPr id="3" name="Espaço Reservado para Conteúdo 2">
            <a:extLst>
              <a:ext uri="{FF2B5EF4-FFF2-40B4-BE49-F238E27FC236}">
                <a16:creationId xmlns:a16="http://schemas.microsoft.com/office/drawing/2014/main" id="{FF2C6562-6DAA-E1BB-D63B-97088B928653}"/>
              </a:ext>
            </a:extLst>
          </p:cNvPr>
          <p:cNvSpPr>
            <a:spLocks noGrp="1"/>
          </p:cNvSpPr>
          <p:nvPr>
            <p:ph idx="1"/>
          </p:nvPr>
        </p:nvSpPr>
        <p:spPr/>
        <p:txBody>
          <a:bodyPr>
            <a:normAutofit fontScale="92500" lnSpcReduction="20000"/>
          </a:bodyPr>
          <a:lstStyle/>
          <a:p>
            <a:r>
              <a:rPr lang="pt-BR" b="0" i="0" dirty="0">
                <a:solidFill>
                  <a:srgbClr val="333333"/>
                </a:solidFill>
                <a:effectLst/>
                <a:latin typeface="Roboto" panose="02000000000000000000" pitchFamily="2" charset="0"/>
              </a:rPr>
              <a:t>Caso o delito praticado pelo agente e pelo menor de 18 anos não esteja previsto nos </a:t>
            </a:r>
            <a:r>
              <a:rPr lang="pt-BR" b="0" i="0" dirty="0" err="1">
                <a:solidFill>
                  <a:srgbClr val="333333"/>
                </a:solidFill>
                <a:effectLst/>
                <a:latin typeface="Roboto" panose="02000000000000000000" pitchFamily="2" charset="0"/>
              </a:rPr>
              <a:t>arts</a:t>
            </a:r>
            <a:r>
              <a:rPr lang="pt-BR" b="0" i="0" dirty="0">
                <a:solidFill>
                  <a:srgbClr val="333333"/>
                </a:solidFill>
                <a:effectLst/>
                <a:latin typeface="Roboto" panose="02000000000000000000" pitchFamily="2" charset="0"/>
              </a:rPr>
              <a:t>. 33 a 37 da Lei de Drogas, o réu responderá pelo crime praticado e também pelo delito do art. 244-B do ECA (corrupção de menores).</a:t>
            </a:r>
            <a:br>
              <a:rPr lang="pt-BR" dirty="0"/>
            </a:br>
            <a:r>
              <a:rPr lang="pt-BR" b="0" i="0" dirty="0">
                <a:solidFill>
                  <a:srgbClr val="333333"/>
                </a:solidFill>
                <a:effectLst/>
                <a:latin typeface="Roboto" panose="02000000000000000000" pitchFamily="2" charset="0"/>
              </a:rPr>
              <a:t>• Caso o delito praticado pelo agente e pelo menor de 18 anos seja o art. 33, 34, 35, 36 ou 37 da Lei nº 11.343/2006: ele responderá apenas pelo crime da Lei de Drogas com a causa de aumento de pena do art. 40, VI. Não será punido pelo art. 244-B do ECA para evitar bis in idem.</a:t>
            </a:r>
            <a:br>
              <a:rPr lang="pt-BR" dirty="0"/>
            </a:br>
            <a:r>
              <a:rPr lang="pt-BR" b="0" i="0" dirty="0">
                <a:solidFill>
                  <a:srgbClr val="333333"/>
                </a:solidFill>
                <a:effectLst/>
                <a:latin typeface="Roboto" panose="02000000000000000000" pitchFamily="2" charset="0"/>
              </a:rPr>
              <a:t>Na hipótese de o delito praticado pelo agente e pelo menor de 18 anos não estar previsto nos </a:t>
            </a:r>
            <a:r>
              <a:rPr lang="pt-BR" b="0" i="0" dirty="0" err="1">
                <a:solidFill>
                  <a:srgbClr val="333333"/>
                </a:solidFill>
                <a:effectLst/>
                <a:latin typeface="Roboto" panose="02000000000000000000" pitchFamily="2" charset="0"/>
              </a:rPr>
              <a:t>arts</a:t>
            </a:r>
            <a:r>
              <a:rPr lang="pt-BR" b="0" i="0" dirty="0">
                <a:solidFill>
                  <a:srgbClr val="333333"/>
                </a:solidFill>
                <a:effectLst/>
                <a:latin typeface="Roboto" panose="02000000000000000000" pitchFamily="2" charset="0"/>
              </a:rPr>
              <a:t>. 33 a 37 da Lei de Drogas, o réu poderá ser condenado pelo crime de corrupção de menores, porém, se a conduta estiver tipificada em um desses artigos (33 a 37), não será possível a condenação por aquele delito, mas apenas a majoração da sua pena com base no art. 40, VI, da Lei nº 11.343/2006.</a:t>
            </a:r>
            <a:br>
              <a:rPr lang="pt-BR" dirty="0"/>
            </a:br>
            <a:r>
              <a:rPr lang="pt-BR" b="0" i="0" dirty="0">
                <a:solidFill>
                  <a:srgbClr val="333333"/>
                </a:solidFill>
                <a:effectLst/>
                <a:latin typeface="Roboto" panose="02000000000000000000" pitchFamily="2" charset="0"/>
              </a:rPr>
              <a:t>STJ. 6ª Turma. REsp 1622781-MT, Rel. Min. Sebastião Reis Júnior, julgado em 22/11/2016 (Info 595).</a:t>
            </a:r>
            <a:endParaRPr lang="pt-BR" dirty="0"/>
          </a:p>
        </p:txBody>
      </p:sp>
    </p:spTree>
    <p:extLst>
      <p:ext uri="{BB962C8B-B14F-4D97-AF65-F5344CB8AC3E}">
        <p14:creationId xmlns:p14="http://schemas.microsoft.com/office/powerpoint/2010/main" val="60509089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5772A85-894E-7AE2-6704-9E2D0AFF7B06}"/>
              </a:ext>
            </a:extLst>
          </p:cNvPr>
          <p:cNvSpPr>
            <a:spLocks noGrp="1"/>
          </p:cNvSpPr>
          <p:nvPr>
            <p:ph type="title"/>
          </p:nvPr>
        </p:nvSpPr>
        <p:spPr/>
        <p:txBody>
          <a:bodyPr/>
          <a:lstStyle/>
          <a:p>
            <a:r>
              <a:rPr lang="pt-BR" dirty="0"/>
              <a:t>Comentários</a:t>
            </a:r>
          </a:p>
        </p:txBody>
      </p:sp>
      <p:sp>
        <p:nvSpPr>
          <p:cNvPr id="3" name="Espaço Reservado para Conteúdo 2">
            <a:extLst>
              <a:ext uri="{FF2B5EF4-FFF2-40B4-BE49-F238E27FC236}">
                <a16:creationId xmlns:a16="http://schemas.microsoft.com/office/drawing/2014/main" id="{41DB60CC-E199-1E0A-4BBD-E3ECE65BAC54}"/>
              </a:ext>
            </a:extLst>
          </p:cNvPr>
          <p:cNvSpPr>
            <a:spLocks noGrp="1"/>
          </p:cNvSpPr>
          <p:nvPr>
            <p:ph idx="1"/>
          </p:nvPr>
        </p:nvSpPr>
        <p:spPr/>
        <p:txBody>
          <a:bodyPr/>
          <a:lstStyle/>
          <a:p>
            <a:r>
              <a:rPr lang="pt-BR" dirty="0"/>
              <a:t>Arma de fogo e o art. 14 do Estatuto do desarmamento;</a:t>
            </a:r>
          </a:p>
          <a:p>
            <a:endParaRPr lang="pt-BR" dirty="0"/>
          </a:p>
        </p:txBody>
      </p:sp>
    </p:spTree>
    <p:extLst>
      <p:ext uri="{BB962C8B-B14F-4D97-AF65-F5344CB8AC3E}">
        <p14:creationId xmlns:p14="http://schemas.microsoft.com/office/powerpoint/2010/main" val="9324862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F895D92-B600-97A9-CA6D-8027B014DD70}"/>
              </a:ext>
            </a:extLst>
          </p:cNvPr>
          <p:cNvSpPr>
            <a:spLocks noGrp="1"/>
          </p:cNvSpPr>
          <p:nvPr>
            <p:ph type="title"/>
          </p:nvPr>
        </p:nvSpPr>
        <p:spPr/>
        <p:txBody>
          <a:bodyPr/>
          <a:lstStyle/>
          <a:p>
            <a:r>
              <a:rPr lang="pt-BR" dirty="0"/>
              <a:t>Inimputabilidade</a:t>
            </a:r>
          </a:p>
        </p:txBody>
      </p:sp>
    </p:spTree>
    <p:extLst>
      <p:ext uri="{BB962C8B-B14F-4D97-AF65-F5344CB8AC3E}">
        <p14:creationId xmlns:p14="http://schemas.microsoft.com/office/powerpoint/2010/main" val="21967332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EDCE21-579C-4986-839E-70B2C5748190}"/>
              </a:ext>
            </a:extLst>
          </p:cNvPr>
          <p:cNvSpPr>
            <a:spLocks noGrp="1"/>
          </p:cNvSpPr>
          <p:nvPr>
            <p:ph type="title"/>
          </p:nvPr>
        </p:nvSpPr>
        <p:spPr/>
        <p:txBody>
          <a:bodyPr/>
          <a:lstStyle/>
          <a:p>
            <a:r>
              <a:rPr lang="pt-BR" dirty="0"/>
              <a:t>Legislação que será utilizada na aula</a:t>
            </a:r>
          </a:p>
        </p:txBody>
      </p:sp>
      <p:sp>
        <p:nvSpPr>
          <p:cNvPr id="3" name="Espaço Reservado para Conteúdo 2">
            <a:extLst>
              <a:ext uri="{FF2B5EF4-FFF2-40B4-BE49-F238E27FC236}">
                <a16:creationId xmlns:a16="http://schemas.microsoft.com/office/drawing/2014/main" id="{7C2AE004-495E-F0BF-F393-8AC9899F1B37}"/>
              </a:ext>
            </a:extLst>
          </p:cNvPr>
          <p:cNvSpPr>
            <a:spLocks noGrp="1"/>
          </p:cNvSpPr>
          <p:nvPr>
            <p:ph idx="1"/>
          </p:nvPr>
        </p:nvSpPr>
        <p:spPr/>
        <p:txBody>
          <a:bodyPr/>
          <a:lstStyle/>
          <a:p>
            <a:r>
              <a:rPr lang="pt-BR" dirty="0">
                <a:hlinkClick r:id="rId2"/>
              </a:rPr>
              <a:t>Lei 11.343</a:t>
            </a:r>
            <a:r>
              <a:rPr lang="pt-BR" dirty="0"/>
              <a:t>;</a:t>
            </a:r>
          </a:p>
          <a:p>
            <a:r>
              <a:rPr lang="pt-BR" dirty="0">
                <a:hlinkClick r:id="rId3"/>
              </a:rPr>
              <a:t>Código Penal</a:t>
            </a:r>
            <a:r>
              <a:rPr lang="pt-BR" dirty="0"/>
              <a:t>;</a:t>
            </a:r>
          </a:p>
          <a:p>
            <a:r>
              <a:rPr lang="pt-BR" dirty="0">
                <a:hlinkClick r:id="rId4"/>
              </a:rPr>
              <a:t>Lei Antimanicomial</a:t>
            </a:r>
            <a:r>
              <a:rPr lang="pt-BR" dirty="0"/>
              <a:t>;</a:t>
            </a:r>
          </a:p>
          <a:p>
            <a:endParaRPr lang="pt-BR" dirty="0"/>
          </a:p>
        </p:txBody>
      </p:sp>
    </p:spTree>
    <p:extLst>
      <p:ext uri="{BB962C8B-B14F-4D97-AF65-F5344CB8AC3E}">
        <p14:creationId xmlns:p14="http://schemas.microsoft.com/office/powerpoint/2010/main" val="27742688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567E31-8494-C200-4646-3542CEDF5776}"/>
              </a:ext>
            </a:extLst>
          </p:cNvPr>
          <p:cNvSpPr>
            <a:spLocks noGrp="1"/>
          </p:cNvSpPr>
          <p:nvPr>
            <p:ph type="title"/>
          </p:nvPr>
        </p:nvSpPr>
        <p:spPr/>
        <p:txBody>
          <a:bodyPr/>
          <a:lstStyle/>
          <a:p>
            <a:r>
              <a:rPr lang="pt-BR" dirty="0"/>
              <a:t>Comentários</a:t>
            </a:r>
          </a:p>
        </p:txBody>
      </p:sp>
      <p:sp>
        <p:nvSpPr>
          <p:cNvPr id="3" name="Espaço Reservado para Conteúdo 2">
            <a:extLst>
              <a:ext uri="{FF2B5EF4-FFF2-40B4-BE49-F238E27FC236}">
                <a16:creationId xmlns:a16="http://schemas.microsoft.com/office/drawing/2014/main" id="{7C2C3F82-CA94-293E-570D-966E6B355864}"/>
              </a:ext>
            </a:extLst>
          </p:cNvPr>
          <p:cNvSpPr>
            <a:spLocks noGrp="1"/>
          </p:cNvSpPr>
          <p:nvPr>
            <p:ph idx="1"/>
          </p:nvPr>
        </p:nvSpPr>
        <p:spPr/>
        <p:txBody>
          <a:bodyPr>
            <a:normAutofit fontScale="92500" lnSpcReduction="10000"/>
          </a:bodyPr>
          <a:lstStyle/>
          <a:p>
            <a:r>
              <a:rPr lang="pt-BR" b="1" i="0" u="none" strike="noStrike" dirty="0">
                <a:solidFill>
                  <a:srgbClr val="E95150"/>
                </a:solidFill>
                <a:effectLst/>
                <a:latin typeface="Roboto" panose="02000000000000000000" pitchFamily="2" charset="0"/>
                <a:hlinkClick r:id="rId2" tooltip="Ver julgado completo: A semi-imputabilidade (art. 46 da LD), por si só, não afasta o tráfico de drogas e o seu caráter hediondo, tal como a forma privilegiada do § 4º do art. 33"/>
              </a:rPr>
              <a:t>A </a:t>
            </a:r>
            <a:r>
              <a:rPr lang="pt-BR" b="1" i="0" u="none" strike="noStrike" dirty="0" err="1">
                <a:solidFill>
                  <a:srgbClr val="E95150"/>
                </a:solidFill>
                <a:effectLst/>
                <a:latin typeface="Roboto" panose="02000000000000000000" pitchFamily="2" charset="0"/>
                <a:hlinkClick r:id="rId2" tooltip="Ver julgado completo: A semi-imputabilidade (art. 46 da LD), por si só, não afasta o tráfico de drogas e o seu caráter hediondo, tal como a forma privilegiada do § 4º do art. 33"/>
              </a:rPr>
              <a:t>semi-imputabilidade</a:t>
            </a:r>
            <a:r>
              <a:rPr lang="pt-BR" b="1" i="0" u="none" strike="noStrike" dirty="0">
                <a:solidFill>
                  <a:srgbClr val="E95150"/>
                </a:solidFill>
                <a:effectLst/>
                <a:latin typeface="Roboto" panose="02000000000000000000" pitchFamily="2" charset="0"/>
                <a:hlinkClick r:id="rId2" tooltip="Ver julgado completo: A semi-imputabilidade (art. 46 da LD), por si só, não afasta o tráfico de drogas e o seu caráter hediondo, tal como a forma privilegiada do § 4º do art. 33"/>
              </a:rPr>
              <a:t> (art. 46 da LD), por si só, não afasta o tráfico de drogas e o seu caráter hediondo, tal como a forma privilegiada do § 4º do art. 33</a:t>
            </a:r>
            <a:endParaRPr lang="pt-BR" b="0" i="0" dirty="0">
              <a:solidFill>
                <a:srgbClr val="333333"/>
              </a:solidFill>
              <a:effectLst/>
              <a:latin typeface="Roboto" panose="02000000000000000000" pitchFamily="2" charset="0"/>
            </a:endParaRPr>
          </a:p>
          <a:p>
            <a:r>
              <a:rPr lang="pt-BR" dirty="0"/>
              <a:t>Fazer conexão com o 23-A e Lei antimanicomial;</a:t>
            </a:r>
          </a:p>
          <a:p>
            <a:r>
              <a:rPr lang="pt-BR" dirty="0"/>
              <a:t>O art. 46 da Lei de Drogas prevê hipótese de </a:t>
            </a:r>
            <a:r>
              <a:rPr lang="pt-BR" dirty="0" err="1"/>
              <a:t>semi-imputabilidade</a:t>
            </a:r>
            <a:r>
              <a:rPr lang="pt-BR" dirty="0"/>
              <a:t> do réu. Assim, a pena aplicada pode ser reduzida de 1/3 a 2/3 se o agente não possuía, ao tempo da ação ou da omissão, a plena capacidade de entender o caráter ilícito do fato ou de determinar-se de acordo com esse entendimento.</a:t>
            </a:r>
          </a:p>
          <a:p>
            <a:r>
              <a:rPr lang="pt-BR" dirty="0"/>
              <a:t>Se o juiz for aplicar a causa de diminuição em seu grau mínimo (1/3), ele deverá fundamentar a decisão, expondo algum dado, em concreto, que justifique a adoção dessa fração.</a:t>
            </a:r>
          </a:p>
          <a:p>
            <a:r>
              <a:rPr lang="pt-BR" dirty="0"/>
              <a:t>STJ. 5ª Turma. HC 167376-SP, Rel. Min. Gurgel de Faria, julgado em 23/9/2014 (Info 547).</a:t>
            </a:r>
          </a:p>
          <a:p>
            <a:endParaRPr lang="pt-BR" dirty="0"/>
          </a:p>
        </p:txBody>
      </p:sp>
    </p:spTree>
    <p:extLst>
      <p:ext uri="{BB962C8B-B14F-4D97-AF65-F5344CB8AC3E}">
        <p14:creationId xmlns:p14="http://schemas.microsoft.com/office/powerpoint/2010/main" val="368566992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C5A746-505E-29DC-494E-641FFE0EE15E}"/>
              </a:ext>
            </a:extLst>
          </p:cNvPr>
          <p:cNvSpPr>
            <a:spLocks noGrp="1"/>
          </p:cNvSpPr>
          <p:nvPr>
            <p:ph type="title"/>
          </p:nvPr>
        </p:nvSpPr>
        <p:spPr/>
        <p:txBody>
          <a:bodyPr/>
          <a:lstStyle/>
          <a:p>
            <a:r>
              <a:rPr lang="pt-BR" dirty="0"/>
              <a:t>Colaboração Premiada – art. 41</a:t>
            </a:r>
          </a:p>
        </p:txBody>
      </p:sp>
      <p:sp>
        <p:nvSpPr>
          <p:cNvPr id="3" name="Espaço Reservado para Conteúdo 2">
            <a:extLst>
              <a:ext uri="{FF2B5EF4-FFF2-40B4-BE49-F238E27FC236}">
                <a16:creationId xmlns:a16="http://schemas.microsoft.com/office/drawing/2014/main" id="{3456DAD2-5380-D962-AFF8-3E449DB7BD1B}"/>
              </a:ext>
            </a:extLst>
          </p:cNvPr>
          <p:cNvSpPr>
            <a:spLocks noGrp="1"/>
          </p:cNvSpPr>
          <p:nvPr>
            <p:ph idx="1"/>
          </p:nvPr>
        </p:nvSpPr>
        <p:spPr/>
        <p:txBody>
          <a:bodyPr>
            <a:normAutofit fontScale="70000" lnSpcReduction="20000"/>
          </a:bodyPr>
          <a:lstStyle/>
          <a:p>
            <a:r>
              <a:rPr lang="pt-BR" b="0" i="0" dirty="0">
                <a:solidFill>
                  <a:srgbClr val="333333"/>
                </a:solidFill>
                <a:effectLst/>
                <a:latin typeface="Roboto" panose="02000000000000000000" pitchFamily="2" charset="0"/>
              </a:rPr>
              <a:t>A Lei de Drogas prevê uma causa de diminuição de pena para o caso de colaboração premiada do réu:</a:t>
            </a:r>
            <a:br>
              <a:rPr lang="pt-BR" dirty="0"/>
            </a:br>
            <a:r>
              <a:rPr lang="pt-BR" b="0" i="0" dirty="0">
                <a:solidFill>
                  <a:srgbClr val="333333"/>
                </a:solidFill>
                <a:effectLst/>
                <a:latin typeface="Roboto" panose="02000000000000000000" pitchFamily="2" charset="0"/>
              </a:rPr>
              <a:t>Art. 41. O indiciado ou acusado que colaborar voluntariamente com a investigação policial e o processo criminal na identificação dos demais </a:t>
            </a:r>
            <a:r>
              <a:rPr lang="pt-BR" b="0" i="0" dirty="0" err="1">
                <a:solidFill>
                  <a:srgbClr val="333333"/>
                </a:solidFill>
                <a:effectLst/>
                <a:latin typeface="Roboto" panose="02000000000000000000" pitchFamily="2" charset="0"/>
              </a:rPr>
              <a:t>co-autores</a:t>
            </a:r>
            <a:r>
              <a:rPr lang="pt-BR" b="0" i="0" dirty="0">
                <a:solidFill>
                  <a:srgbClr val="333333"/>
                </a:solidFill>
                <a:effectLst/>
                <a:latin typeface="Roboto" panose="02000000000000000000" pitchFamily="2" charset="0"/>
              </a:rPr>
              <a:t> ou partícipes do crime e na recuperação total ou parcial do produto do crime, no caso de condenação, terá pena reduzida de um terço a dois terços.</a:t>
            </a:r>
            <a:br>
              <a:rPr lang="pt-BR" dirty="0"/>
            </a:br>
            <a:r>
              <a:rPr lang="pt-BR" b="0" i="0" dirty="0">
                <a:solidFill>
                  <a:srgbClr val="333333"/>
                </a:solidFill>
                <a:effectLst/>
                <a:latin typeface="Roboto" panose="02000000000000000000" pitchFamily="2" charset="0"/>
              </a:rPr>
              <a:t>Os requisitos legais previstos nesse artigo são alternativos ou cumulativos?</a:t>
            </a:r>
            <a:br>
              <a:rPr lang="pt-BR" dirty="0"/>
            </a:br>
            <a:br>
              <a:rPr lang="pt-BR" dirty="0"/>
            </a:br>
            <a:r>
              <a:rPr lang="pt-BR" b="0" i="0" dirty="0">
                <a:solidFill>
                  <a:srgbClr val="333333"/>
                </a:solidFill>
                <a:effectLst/>
                <a:latin typeface="Roboto" panose="02000000000000000000" pitchFamily="2" charset="0"/>
              </a:rPr>
              <a:t>O STJ está dividido:</a:t>
            </a:r>
            <a:br>
              <a:rPr lang="pt-BR" dirty="0"/>
            </a:br>
            <a:r>
              <a:rPr lang="pt-BR" b="0" i="0" dirty="0">
                <a:solidFill>
                  <a:srgbClr val="333333"/>
                </a:solidFill>
                <a:effectLst/>
                <a:latin typeface="Roboto" panose="02000000000000000000" pitchFamily="2" charset="0"/>
              </a:rPr>
              <a:t>5ª Turma: são cumulativos.</a:t>
            </a:r>
            <a:br>
              <a:rPr lang="pt-BR" dirty="0"/>
            </a:br>
            <a:r>
              <a:rPr lang="pt-BR" b="0" i="0" dirty="0">
                <a:solidFill>
                  <a:srgbClr val="333333"/>
                </a:solidFill>
                <a:effectLst/>
                <a:latin typeface="Roboto" panose="02000000000000000000" pitchFamily="2" charset="0"/>
              </a:rPr>
              <a:t>A jurisprudência desta Corte é no sentido de que a concessão do benefício da delação previsto no art. 41 da Lei n. 11.343/06 (causa de diminuição de pena) depende do preenchimento cumulativo dos requisitos nele descritos, quais sejam, a identificação dos demais coautores ou partícipes do crime e a recuperação total ou parcial do produto do delito.</a:t>
            </a:r>
            <a:br>
              <a:rPr lang="pt-BR" dirty="0"/>
            </a:br>
            <a:r>
              <a:rPr lang="pt-BR" b="0" i="0" dirty="0">
                <a:solidFill>
                  <a:srgbClr val="333333"/>
                </a:solidFill>
                <a:effectLst/>
                <a:latin typeface="Roboto" panose="02000000000000000000" pitchFamily="2" charset="0"/>
              </a:rPr>
              <a:t>STJ. 5ª Turma. </a:t>
            </a:r>
            <a:r>
              <a:rPr lang="pt-BR" b="0" i="0" dirty="0" err="1">
                <a:solidFill>
                  <a:srgbClr val="333333"/>
                </a:solidFill>
                <a:effectLst/>
                <a:latin typeface="Roboto" panose="02000000000000000000" pitchFamily="2" charset="0"/>
              </a:rPr>
              <a:t>AgRg</a:t>
            </a:r>
            <a:r>
              <a:rPr lang="pt-BR" b="0" i="0" dirty="0">
                <a:solidFill>
                  <a:srgbClr val="333333"/>
                </a:solidFill>
                <a:effectLst/>
                <a:latin typeface="Roboto" panose="02000000000000000000" pitchFamily="2" charset="0"/>
              </a:rPr>
              <a:t> no REsp 2.032.118/SP, Rel. Min. Joel Ilan Paciornik, julgado em 28/8/2023.</a:t>
            </a:r>
            <a:br>
              <a:rPr lang="pt-BR" dirty="0"/>
            </a:br>
            <a:br>
              <a:rPr lang="pt-BR" dirty="0"/>
            </a:br>
            <a:r>
              <a:rPr lang="pt-BR" b="0" i="0" dirty="0">
                <a:solidFill>
                  <a:srgbClr val="333333"/>
                </a:solidFill>
                <a:effectLst/>
                <a:latin typeface="Roboto" panose="02000000000000000000" pitchFamily="2" charset="0"/>
              </a:rPr>
              <a:t>6ª Turma: são alternativos.</a:t>
            </a:r>
            <a:br>
              <a:rPr lang="pt-BR" dirty="0"/>
            </a:br>
            <a:r>
              <a:rPr lang="pt-BR" b="0" i="0" dirty="0">
                <a:solidFill>
                  <a:srgbClr val="333333"/>
                </a:solidFill>
                <a:effectLst/>
                <a:latin typeface="Roboto" panose="02000000000000000000" pitchFamily="2" charset="0"/>
              </a:rPr>
              <a:t>Os requisitos legais previstos no art. 41 da Lei nº 11.343/2006, que trata da causa de diminuição da pena por colaboração premiada, são alternativos e não cumulativos.</a:t>
            </a:r>
            <a:br>
              <a:rPr lang="pt-BR" dirty="0"/>
            </a:br>
            <a:r>
              <a:rPr lang="pt-BR" b="0" i="0" dirty="0">
                <a:solidFill>
                  <a:srgbClr val="333333"/>
                </a:solidFill>
                <a:effectLst/>
                <a:latin typeface="Roboto" panose="02000000000000000000" pitchFamily="2" charset="0"/>
              </a:rPr>
              <a:t>STJ. 6ª Turma. HC 663.265-SP, Rel. Min. Rogerio </a:t>
            </a:r>
            <a:r>
              <a:rPr lang="pt-BR" b="0" i="0" dirty="0" err="1">
                <a:solidFill>
                  <a:srgbClr val="333333"/>
                </a:solidFill>
                <a:effectLst/>
                <a:latin typeface="Roboto" panose="02000000000000000000" pitchFamily="2" charset="0"/>
              </a:rPr>
              <a:t>Schietti</a:t>
            </a:r>
            <a:r>
              <a:rPr lang="pt-BR" b="0" i="0" dirty="0">
                <a:solidFill>
                  <a:srgbClr val="333333"/>
                </a:solidFill>
                <a:effectLst/>
                <a:latin typeface="Roboto" panose="02000000000000000000" pitchFamily="2" charset="0"/>
              </a:rPr>
              <a:t> Cruz, julgado em 12/9/2023 (Info 789).</a:t>
            </a:r>
            <a:endParaRPr lang="pt-BR" dirty="0"/>
          </a:p>
        </p:txBody>
      </p:sp>
    </p:spTree>
    <p:extLst>
      <p:ext uri="{BB962C8B-B14F-4D97-AF65-F5344CB8AC3E}">
        <p14:creationId xmlns:p14="http://schemas.microsoft.com/office/powerpoint/2010/main" val="1569526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510BE63-919C-787E-726D-F12DCC72D8D9}"/>
              </a:ext>
            </a:extLst>
          </p:cNvPr>
          <p:cNvSpPr>
            <a:spLocks noGrp="1"/>
          </p:cNvSpPr>
          <p:nvPr>
            <p:ph type="title"/>
          </p:nvPr>
        </p:nvSpPr>
        <p:spPr/>
        <p:txBody>
          <a:bodyPr>
            <a:normAutofit fontScale="90000"/>
          </a:bodyPr>
          <a:lstStyle/>
          <a:p>
            <a:r>
              <a:rPr lang="pt-BR" dirty="0"/>
              <a:t>Histórico e importância da lei (para os nossos estudos)</a:t>
            </a:r>
          </a:p>
        </p:txBody>
      </p:sp>
      <p:sp>
        <p:nvSpPr>
          <p:cNvPr id="3" name="Espaço Reservado para Conteúdo 2">
            <a:extLst>
              <a:ext uri="{FF2B5EF4-FFF2-40B4-BE49-F238E27FC236}">
                <a16:creationId xmlns:a16="http://schemas.microsoft.com/office/drawing/2014/main" id="{7E873468-7D0C-370E-6D8E-1DC8503433F9}"/>
              </a:ext>
            </a:extLst>
          </p:cNvPr>
          <p:cNvSpPr>
            <a:spLocks noGrp="1"/>
          </p:cNvSpPr>
          <p:nvPr>
            <p:ph idx="1"/>
          </p:nvPr>
        </p:nvSpPr>
        <p:spPr/>
        <p:txBody>
          <a:bodyPr>
            <a:normAutofit fontScale="77500" lnSpcReduction="20000"/>
          </a:bodyPr>
          <a:lstStyle/>
          <a:p>
            <a:r>
              <a:rPr lang="pt-BR" dirty="0"/>
              <a:t>Mudanças com a lei nova: </a:t>
            </a:r>
          </a:p>
          <a:p>
            <a:pPr lvl="1"/>
            <a:r>
              <a:rPr lang="pt-BR" dirty="0"/>
              <a:t>Penas mais severas para o tráfico de drogas;</a:t>
            </a:r>
          </a:p>
          <a:p>
            <a:pPr lvl="1"/>
            <a:r>
              <a:rPr lang="pt-BR" dirty="0"/>
              <a:t>Início de cumprimento de pena em regime fechado;</a:t>
            </a:r>
          </a:p>
          <a:p>
            <a:pPr lvl="1"/>
            <a:r>
              <a:rPr lang="pt-BR" dirty="0"/>
              <a:t>“descriminalização” ou “despenalização” do uso para próprio consumo;</a:t>
            </a:r>
          </a:p>
          <a:p>
            <a:pPr lvl="1"/>
            <a:r>
              <a:rPr lang="pt-BR" dirty="0"/>
              <a:t>Proibição de combinação de leis;</a:t>
            </a:r>
          </a:p>
          <a:p>
            <a:pPr lvl="1"/>
            <a:r>
              <a:rPr lang="pt-BR" dirty="0"/>
              <a:t>Proibição de liberdade provisória;</a:t>
            </a:r>
          </a:p>
          <a:p>
            <a:pPr lvl="1"/>
            <a:r>
              <a:rPr lang="pt-BR" dirty="0"/>
              <a:t>Vedação de indulto, graça ou anistia;</a:t>
            </a:r>
          </a:p>
          <a:p>
            <a:pPr lvl="2"/>
            <a:r>
              <a:rPr lang="pt-BR" dirty="0"/>
              <a:t>I – É inadmissível a aplicação da causa de diminuição prevista no art. 33, § 4º, da Lei 11.343/2006 à pena relativa à condenação por crime cometido na vigência da Lei 6.368/1976;</a:t>
            </a:r>
          </a:p>
          <a:p>
            <a:pPr lvl="2"/>
            <a:r>
              <a:rPr lang="pt-BR" dirty="0"/>
              <a:t>II – Não é possível a conjugação de partes mais benéficas das referidas normas, para criar-se uma terceira lei, sob pena de violação aos princípios da legalidade e da separação de Poderes;</a:t>
            </a:r>
          </a:p>
          <a:p>
            <a:pPr lvl="2"/>
            <a:r>
              <a:rPr lang="pt-BR" dirty="0"/>
              <a:t>III – O juiz, contudo, deverá, no caso concreto, avaliar qual das mencionadas leis é mais favorável ao réu e aplicá-la em sua integralidade.</a:t>
            </a:r>
          </a:p>
          <a:p>
            <a:pPr lvl="2"/>
            <a:r>
              <a:rPr lang="pt-BR" dirty="0"/>
              <a:t>STF. Plenário. RE 600.817/MS, Rel. Min. Ricardo Lewandowski, julgado em 07/11/2013 (Repercussão Geral - Tema 169) (Info 727).</a:t>
            </a:r>
          </a:p>
          <a:p>
            <a:pPr lvl="2"/>
            <a:endParaRPr lang="pt-BR" dirty="0"/>
          </a:p>
          <a:p>
            <a:pPr lvl="2"/>
            <a:endParaRPr lang="pt-BR" dirty="0"/>
          </a:p>
          <a:p>
            <a:pPr lvl="1"/>
            <a:endParaRPr lang="pt-BR" dirty="0"/>
          </a:p>
        </p:txBody>
      </p:sp>
    </p:spTree>
    <p:extLst>
      <p:ext uri="{BB962C8B-B14F-4D97-AF65-F5344CB8AC3E}">
        <p14:creationId xmlns:p14="http://schemas.microsoft.com/office/powerpoint/2010/main" val="19264625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4BA5D4-A62E-C35B-B389-4D635D90AFE6}"/>
              </a:ext>
            </a:extLst>
          </p:cNvPr>
          <p:cNvSpPr>
            <a:spLocks noGrp="1"/>
          </p:cNvSpPr>
          <p:nvPr>
            <p:ph type="title"/>
          </p:nvPr>
        </p:nvSpPr>
        <p:spPr/>
        <p:txBody>
          <a:bodyPr/>
          <a:lstStyle/>
          <a:p>
            <a:r>
              <a:rPr lang="pt-BR" dirty="0"/>
              <a:t>Parte Extrapenal</a:t>
            </a:r>
          </a:p>
        </p:txBody>
      </p:sp>
      <p:sp>
        <p:nvSpPr>
          <p:cNvPr id="3" name="Espaço Reservado para Texto 2">
            <a:extLst>
              <a:ext uri="{FF2B5EF4-FFF2-40B4-BE49-F238E27FC236}">
                <a16:creationId xmlns:a16="http://schemas.microsoft.com/office/drawing/2014/main" id="{3F1BF403-3FAD-3E5C-4890-01DE6728B007}"/>
              </a:ext>
            </a:extLst>
          </p:cNvPr>
          <p:cNvSpPr>
            <a:spLocks noGrp="1"/>
          </p:cNvSpPr>
          <p:nvPr>
            <p:ph type="body" idx="1"/>
          </p:nvPr>
        </p:nvSpPr>
        <p:spPr/>
        <p:txBody>
          <a:bodyPr>
            <a:normAutofit fontScale="92500" lnSpcReduction="20000"/>
          </a:bodyPr>
          <a:lstStyle/>
          <a:p>
            <a:r>
              <a:rPr lang="pt-BR" dirty="0"/>
              <a:t>SISNAD e Política Nacional de Drogas</a:t>
            </a:r>
          </a:p>
        </p:txBody>
      </p:sp>
      <p:sp>
        <p:nvSpPr>
          <p:cNvPr id="4" name="Espaço Reservado para Conteúdo 3">
            <a:extLst>
              <a:ext uri="{FF2B5EF4-FFF2-40B4-BE49-F238E27FC236}">
                <a16:creationId xmlns:a16="http://schemas.microsoft.com/office/drawing/2014/main" id="{54363B6C-6451-D6C9-E2FB-D22B6E5183C4}"/>
              </a:ext>
            </a:extLst>
          </p:cNvPr>
          <p:cNvSpPr>
            <a:spLocks noGrp="1"/>
          </p:cNvSpPr>
          <p:nvPr>
            <p:ph sz="half" idx="2"/>
          </p:nvPr>
        </p:nvSpPr>
        <p:spPr/>
        <p:txBody>
          <a:bodyPr>
            <a:normAutofit fontScale="92500" lnSpcReduction="10000"/>
          </a:bodyPr>
          <a:lstStyle/>
          <a:p>
            <a:r>
              <a:rPr lang="pt-BR" dirty="0">
                <a:hlinkClick r:id="rId2"/>
              </a:rPr>
              <a:t>Política Nacional</a:t>
            </a:r>
            <a:r>
              <a:rPr lang="pt-BR" dirty="0"/>
              <a:t>;</a:t>
            </a:r>
          </a:p>
          <a:p>
            <a:endParaRPr lang="pt-BR" dirty="0"/>
          </a:p>
        </p:txBody>
      </p:sp>
      <p:sp>
        <p:nvSpPr>
          <p:cNvPr id="5" name="Espaço Reservado para Texto 4">
            <a:extLst>
              <a:ext uri="{FF2B5EF4-FFF2-40B4-BE49-F238E27FC236}">
                <a16:creationId xmlns:a16="http://schemas.microsoft.com/office/drawing/2014/main" id="{09502562-7808-33BC-27C3-F2116EE417CB}"/>
              </a:ext>
            </a:extLst>
          </p:cNvPr>
          <p:cNvSpPr>
            <a:spLocks noGrp="1"/>
          </p:cNvSpPr>
          <p:nvPr>
            <p:ph type="body" sz="quarter" idx="3"/>
          </p:nvPr>
        </p:nvSpPr>
        <p:spPr/>
        <p:txBody>
          <a:bodyPr>
            <a:normAutofit fontScale="92500" lnSpcReduction="20000"/>
          </a:bodyPr>
          <a:lstStyle/>
          <a:p>
            <a:r>
              <a:rPr lang="pt-BR" dirty="0"/>
              <a:t>Comunidades terapêuticas</a:t>
            </a:r>
          </a:p>
        </p:txBody>
      </p:sp>
      <p:sp>
        <p:nvSpPr>
          <p:cNvPr id="6" name="Espaço Reservado para Conteúdo 5">
            <a:extLst>
              <a:ext uri="{FF2B5EF4-FFF2-40B4-BE49-F238E27FC236}">
                <a16:creationId xmlns:a16="http://schemas.microsoft.com/office/drawing/2014/main" id="{21E730B4-19A9-C13D-FB6F-7C1FC671B0D7}"/>
              </a:ext>
            </a:extLst>
          </p:cNvPr>
          <p:cNvSpPr>
            <a:spLocks noGrp="1"/>
          </p:cNvSpPr>
          <p:nvPr>
            <p:ph sz="quarter" idx="4"/>
          </p:nvPr>
        </p:nvSpPr>
        <p:spPr/>
        <p:txBody>
          <a:bodyPr>
            <a:normAutofit fontScale="92500" lnSpcReduction="10000"/>
          </a:bodyPr>
          <a:lstStyle/>
          <a:p>
            <a:r>
              <a:rPr lang="pt-BR" dirty="0">
                <a:hlinkClick r:id="rId3"/>
              </a:rPr>
              <a:t>Reportagem do fantástico</a:t>
            </a:r>
            <a:r>
              <a:rPr lang="pt-BR" dirty="0"/>
              <a:t>;</a:t>
            </a:r>
          </a:p>
          <a:p>
            <a:r>
              <a:rPr lang="pt-BR" dirty="0"/>
              <a:t>Definição: entidades privadas, sem fins lucrativos, que realizam gratuitamente o acolhimento de pessoas com transtornos decorrentes do uso, abuso ou dependência de substâncias psicoativas, em regime residencial transitório e de caráter exclusivamente voluntário (espontâneo). Fonte: </a:t>
            </a:r>
            <a:r>
              <a:rPr lang="pt-BR" dirty="0">
                <a:hlinkClick r:id="rId4"/>
              </a:rPr>
              <a:t>gov.br</a:t>
            </a:r>
            <a:endParaRPr lang="pt-BR" dirty="0"/>
          </a:p>
          <a:p>
            <a:endParaRPr lang="pt-BR" dirty="0"/>
          </a:p>
        </p:txBody>
      </p:sp>
    </p:spTree>
    <p:extLst>
      <p:ext uri="{BB962C8B-B14F-4D97-AF65-F5344CB8AC3E}">
        <p14:creationId xmlns:p14="http://schemas.microsoft.com/office/powerpoint/2010/main" val="30904349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0798B6-7D11-E384-45ED-0B43EF3901C4}"/>
              </a:ext>
            </a:extLst>
          </p:cNvPr>
          <p:cNvSpPr>
            <a:spLocks noGrp="1"/>
          </p:cNvSpPr>
          <p:nvPr>
            <p:ph type="title"/>
          </p:nvPr>
        </p:nvSpPr>
        <p:spPr/>
        <p:txBody>
          <a:bodyPr/>
          <a:lstStyle/>
          <a:p>
            <a:r>
              <a:rPr lang="pt-BR" dirty="0"/>
              <a:t>Parte Extrapenal</a:t>
            </a:r>
          </a:p>
        </p:txBody>
      </p:sp>
      <p:sp>
        <p:nvSpPr>
          <p:cNvPr id="3" name="Espaço Reservado para Texto 2">
            <a:extLst>
              <a:ext uri="{FF2B5EF4-FFF2-40B4-BE49-F238E27FC236}">
                <a16:creationId xmlns:a16="http://schemas.microsoft.com/office/drawing/2014/main" id="{BB83D04A-E65A-EBFA-0373-720C269EE0FE}"/>
              </a:ext>
            </a:extLst>
          </p:cNvPr>
          <p:cNvSpPr>
            <a:spLocks noGrp="1"/>
          </p:cNvSpPr>
          <p:nvPr>
            <p:ph type="body" idx="1"/>
          </p:nvPr>
        </p:nvSpPr>
        <p:spPr/>
        <p:txBody>
          <a:bodyPr/>
          <a:lstStyle/>
          <a:p>
            <a:r>
              <a:rPr lang="pt-BR" dirty="0"/>
              <a:t>Comunidade terapêutica</a:t>
            </a:r>
          </a:p>
        </p:txBody>
      </p:sp>
      <p:sp>
        <p:nvSpPr>
          <p:cNvPr id="4" name="Espaço Reservado para Conteúdo 3">
            <a:extLst>
              <a:ext uri="{FF2B5EF4-FFF2-40B4-BE49-F238E27FC236}">
                <a16:creationId xmlns:a16="http://schemas.microsoft.com/office/drawing/2014/main" id="{2CDD04B3-AFB7-2755-4442-A72DAEF14DD6}"/>
              </a:ext>
            </a:extLst>
          </p:cNvPr>
          <p:cNvSpPr>
            <a:spLocks noGrp="1"/>
          </p:cNvSpPr>
          <p:nvPr>
            <p:ph sz="half" idx="2"/>
          </p:nvPr>
        </p:nvSpPr>
        <p:spPr/>
        <p:txBody>
          <a:bodyPr>
            <a:normAutofit fontScale="85000" lnSpcReduction="10000"/>
          </a:bodyPr>
          <a:lstStyle/>
          <a:p>
            <a:r>
              <a:rPr lang="pt-BR" dirty="0"/>
              <a:t>Terceiro setor/recebe recursos públicos;</a:t>
            </a:r>
          </a:p>
          <a:p>
            <a:r>
              <a:rPr lang="pt-BR" dirty="0"/>
              <a:t>Voluntária, apenas.</a:t>
            </a:r>
          </a:p>
          <a:p>
            <a:r>
              <a:rPr lang="pt-BR" dirty="0"/>
              <a:t>Vedada internação;</a:t>
            </a:r>
          </a:p>
          <a:p>
            <a:endParaRPr lang="pt-BR" dirty="0"/>
          </a:p>
        </p:txBody>
      </p:sp>
      <p:sp>
        <p:nvSpPr>
          <p:cNvPr id="5" name="Espaço Reservado para Texto 4">
            <a:extLst>
              <a:ext uri="{FF2B5EF4-FFF2-40B4-BE49-F238E27FC236}">
                <a16:creationId xmlns:a16="http://schemas.microsoft.com/office/drawing/2014/main" id="{7B298676-80DF-1F5F-4A2B-F04237D63176}"/>
              </a:ext>
            </a:extLst>
          </p:cNvPr>
          <p:cNvSpPr>
            <a:spLocks noGrp="1"/>
          </p:cNvSpPr>
          <p:nvPr>
            <p:ph type="body" sz="quarter" idx="3"/>
          </p:nvPr>
        </p:nvSpPr>
        <p:spPr/>
        <p:txBody>
          <a:bodyPr/>
          <a:lstStyle/>
          <a:p>
            <a:r>
              <a:rPr lang="pt-BR" dirty="0"/>
              <a:t>Internação</a:t>
            </a:r>
          </a:p>
        </p:txBody>
      </p:sp>
      <p:sp>
        <p:nvSpPr>
          <p:cNvPr id="6" name="Espaço Reservado para Conteúdo 5">
            <a:extLst>
              <a:ext uri="{FF2B5EF4-FFF2-40B4-BE49-F238E27FC236}">
                <a16:creationId xmlns:a16="http://schemas.microsoft.com/office/drawing/2014/main" id="{615254FF-FF9A-BB2D-083E-BED39251EEBE}"/>
              </a:ext>
            </a:extLst>
          </p:cNvPr>
          <p:cNvSpPr>
            <a:spLocks noGrp="1"/>
          </p:cNvSpPr>
          <p:nvPr>
            <p:ph sz="quarter" idx="4"/>
          </p:nvPr>
        </p:nvSpPr>
        <p:spPr/>
        <p:txBody>
          <a:bodyPr>
            <a:normAutofit fontScale="85000" lnSpcReduction="10000"/>
          </a:bodyPr>
          <a:lstStyle/>
          <a:p>
            <a:r>
              <a:rPr lang="pt-BR" dirty="0"/>
              <a:t>Fazer correspondência com lei antimanicomial;</a:t>
            </a:r>
          </a:p>
          <a:p>
            <a:r>
              <a:rPr lang="pt-BR" dirty="0"/>
              <a:t>Apenas em hospitais gerais com rede multidisciplinar;</a:t>
            </a:r>
          </a:p>
          <a:p>
            <a:r>
              <a:rPr lang="pt-BR" dirty="0"/>
              <a:t>Parecer médico;</a:t>
            </a:r>
          </a:p>
          <a:p>
            <a:r>
              <a:rPr lang="pt-BR" dirty="0"/>
              <a:t>Pode ser requerida por familiar;</a:t>
            </a:r>
          </a:p>
          <a:p>
            <a:r>
              <a:rPr lang="pt-BR" dirty="0"/>
              <a:t>Obrigação de sobre internações e altas. </a:t>
            </a:r>
            <a:r>
              <a:rPr lang="pt-BR" b="1" dirty="0">
                <a:solidFill>
                  <a:srgbClr val="00B050"/>
                </a:solidFill>
              </a:rPr>
              <a:t>notificar a defensoria </a:t>
            </a:r>
            <a:r>
              <a:rPr lang="pt-BR" dirty="0"/>
              <a:t>sobre internações e altas;</a:t>
            </a:r>
          </a:p>
          <a:p>
            <a:r>
              <a:rPr lang="pt-BR" dirty="0"/>
              <a:t>Voluntária ou involuntária (máximo de 90 dias);</a:t>
            </a:r>
          </a:p>
        </p:txBody>
      </p:sp>
    </p:spTree>
    <p:extLst>
      <p:ext uri="{BB962C8B-B14F-4D97-AF65-F5344CB8AC3E}">
        <p14:creationId xmlns:p14="http://schemas.microsoft.com/office/powerpoint/2010/main" val="28057612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3DBC07-AC2C-1F73-1F35-32F5B813867F}"/>
              </a:ext>
            </a:extLst>
          </p:cNvPr>
          <p:cNvSpPr>
            <a:spLocks noGrp="1"/>
          </p:cNvSpPr>
          <p:nvPr>
            <p:ph type="title"/>
          </p:nvPr>
        </p:nvSpPr>
        <p:spPr/>
        <p:txBody>
          <a:bodyPr/>
          <a:lstStyle/>
          <a:p>
            <a:r>
              <a:rPr lang="pt-BR" dirty="0"/>
              <a:t>Art. 23-A</a:t>
            </a:r>
          </a:p>
        </p:txBody>
      </p:sp>
      <p:sp>
        <p:nvSpPr>
          <p:cNvPr id="3" name="Espaço Reservado para Conteúdo 2">
            <a:extLst>
              <a:ext uri="{FF2B5EF4-FFF2-40B4-BE49-F238E27FC236}">
                <a16:creationId xmlns:a16="http://schemas.microsoft.com/office/drawing/2014/main" id="{FD84B645-D6E0-C869-FBC4-90625DEB0D4B}"/>
              </a:ext>
            </a:extLst>
          </p:cNvPr>
          <p:cNvSpPr>
            <a:spLocks noGrp="1"/>
          </p:cNvSpPr>
          <p:nvPr>
            <p:ph idx="1"/>
          </p:nvPr>
        </p:nvSpPr>
        <p:spPr/>
        <p:txBody>
          <a:bodyPr>
            <a:normAutofit fontScale="70000" lnSpcReduction="20000"/>
          </a:bodyPr>
          <a:lstStyle/>
          <a:p>
            <a:pPr algn="just"/>
            <a:r>
              <a:rPr lang="pt-BR" sz="1800" b="0" i="0" dirty="0">
                <a:solidFill>
                  <a:srgbClr val="000000"/>
                </a:solidFill>
                <a:effectLst/>
                <a:latin typeface="Arial" panose="020B0604020202020204" pitchFamily="34" charset="0"/>
              </a:rPr>
              <a:t>Art. 23-A.  O tratamento do usuário ou dependente de drogas deverá ser ordenado em uma rede de atenção à saúde, com prioridade para as modalidades de tratamento ambulatorial, incluindo excepcionalmente formas de internação em unidades de saúde e hospitais gerais nos termos de normas dispostas pela União e articuladas com os serviços de assistência social e em etapas que permitam: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articular a atenção com ações preventivas que atinjam toda a população;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orientar-se por protocolos técnicos predefinidos, baseados em evidências científicas, oferecendo atendimento individualizado ao usuário ou dependente de drogas com abordagem preventiva e, sempre que indicado, ambulatorial;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III - preparar para a reinserção social e econômica, respeitando as habilidades e projetos individuais por meio de programas que articulem educação, capacitação para o trabalho, esporte, cultura e acompanhamento individualizado; e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IV - acompanhar os resultados pelo SUS, Suas e </a:t>
            </a:r>
            <a:r>
              <a:rPr lang="pt-BR" sz="1800" b="0" i="0" dirty="0" err="1">
                <a:solidFill>
                  <a:srgbClr val="000000"/>
                </a:solidFill>
                <a:effectLst/>
                <a:latin typeface="Arial" panose="020B0604020202020204" pitchFamily="34" charset="0"/>
              </a:rPr>
              <a:t>Sisnad</a:t>
            </a:r>
            <a:r>
              <a:rPr lang="pt-BR" sz="1800" b="0" i="0" dirty="0">
                <a:solidFill>
                  <a:srgbClr val="000000"/>
                </a:solidFill>
                <a:effectLst/>
                <a:latin typeface="Arial" panose="020B0604020202020204" pitchFamily="34" charset="0"/>
              </a:rPr>
              <a:t>, de forma articulada.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1º  Caberá à União dispor sobre os protocolos técnicos de tratamento, em âmbito nacional.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2º  A internação de dependentes de drogas somente será realizada em unidades de saúde ou hospitais gerais, dotados de equipes multidisciplinares e deverá ser obrigatoriamente autorizada por médico devidamente registrado no Conselho Regional de Medicina - CRM do Estado onde se localize o estabelecimento no qual se dará a internação.         </a:t>
            </a:r>
            <a:endParaRPr lang="pt-BR"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2329185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7DD255-7EE5-490C-4491-407EA1352F20}"/>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id="{9B48442F-922B-6452-6009-AFA0D3115F6D}"/>
              </a:ext>
            </a:extLst>
          </p:cNvPr>
          <p:cNvSpPr>
            <a:spLocks noGrp="1"/>
          </p:cNvSpPr>
          <p:nvPr>
            <p:ph idx="1"/>
          </p:nvPr>
        </p:nvSpPr>
        <p:spPr/>
        <p:txBody>
          <a:bodyPr>
            <a:normAutofit fontScale="92500" lnSpcReduction="20000"/>
          </a:bodyPr>
          <a:lstStyle/>
          <a:p>
            <a:pPr algn="just"/>
            <a:r>
              <a:rPr lang="pt-BR" sz="1800" b="0" i="0" dirty="0">
                <a:solidFill>
                  <a:srgbClr val="000000"/>
                </a:solidFill>
                <a:effectLst/>
                <a:latin typeface="Arial" panose="020B0604020202020204" pitchFamily="34" charset="0"/>
              </a:rPr>
              <a:t>§ 3º  São considerados 2 (dois) tipos de internação: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internação voluntária: aquela que se dá com o consentimento do dependente de drogas;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internação involuntária: aquela que se dá, sem o consentimento do dependente, a pedido de familiar ou do responsável legal ou, na absoluta falta deste, de servidor público da área de saúde, da assistência social ou dos órgãos públicos integrantes do </a:t>
            </a:r>
            <a:r>
              <a:rPr lang="pt-BR" sz="1800" b="0" i="0" dirty="0" err="1">
                <a:solidFill>
                  <a:srgbClr val="000000"/>
                </a:solidFill>
                <a:effectLst/>
                <a:latin typeface="Arial" panose="020B0604020202020204" pitchFamily="34" charset="0"/>
              </a:rPr>
              <a:t>Sisnad</a:t>
            </a:r>
            <a:r>
              <a:rPr lang="pt-BR" sz="1800" b="0" i="0" dirty="0">
                <a:solidFill>
                  <a:srgbClr val="000000"/>
                </a:solidFill>
                <a:effectLst/>
                <a:latin typeface="Arial" panose="020B0604020202020204" pitchFamily="34" charset="0"/>
              </a:rPr>
              <a:t>, com exceção de servidores da área de segurança pública, que constate a existência de motivos que justifiquem a medida.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 4º  A internação voluntária: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 - deverá ser precedida de declaração escrita da pessoa solicitante de que optou por este regime de tratamento;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pPr algn="just"/>
            <a:r>
              <a:rPr lang="pt-BR" sz="1800" b="0" i="0" dirty="0">
                <a:solidFill>
                  <a:srgbClr val="000000"/>
                </a:solidFill>
                <a:effectLst/>
                <a:latin typeface="Arial" panose="020B0604020202020204" pitchFamily="34" charset="0"/>
              </a:rPr>
              <a:t>II - seu término dar-se-á por determinação do médico responsável ou por solicitação escrita da pessoa que deseja interromper o tratamento.         </a:t>
            </a:r>
            <a:r>
              <a:rPr lang="pt-BR" sz="1800" b="0" i="0" dirty="0">
                <a:solidFill>
                  <a:srgbClr val="000080"/>
                </a:solidFill>
                <a:effectLst/>
                <a:latin typeface="arial" panose="020B0604020202020204" pitchFamily="34" charset="0"/>
                <a:hlinkClick r:id="rId2"/>
              </a:rPr>
              <a:t>(Incluído pela Lei nº 13.840, de 2019)</a:t>
            </a:r>
            <a:endParaRPr lang="pt-BR"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5455642"/>
      </p:ext>
    </p:extLst>
  </p:cSld>
  <p:clrMapOvr>
    <a:masterClrMapping/>
  </p:clrMapOvr>
</p:sld>
</file>

<file path=ppt/theme/theme1.xml><?xml version="1.0" encoding="utf-8"?>
<a:theme xmlns:a="http://schemas.openxmlformats.org/drawingml/2006/main" name="AlignmentVTI">
  <a:themeElements>
    <a:clrScheme name="Alignment">
      <a:dk1>
        <a:sysClr val="windowText" lastClr="000000"/>
      </a:dk1>
      <a:lt1>
        <a:sysClr val="window" lastClr="FFFFFF"/>
      </a:lt1>
      <a:dk2>
        <a:srgbClr val="3B3D38"/>
      </a:dk2>
      <a:lt2>
        <a:srgbClr val="F7F2EE"/>
      </a:lt2>
      <a:accent1>
        <a:srgbClr val="928A63"/>
      </a:accent1>
      <a:accent2>
        <a:srgbClr val="B57B6B"/>
      </a:accent2>
      <a:accent3>
        <a:srgbClr val="9E8484"/>
      </a:accent3>
      <a:accent4>
        <a:srgbClr val="7C8A75"/>
      </a:accent4>
      <a:accent5>
        <a:srgbClr val="8C8578"/>
      </a:accent5>
      <a:accent6>
        <a:srgbClr val="A18563"/>
      </a:accent6>
      <a:hlink>
        <a:srgbClr val="B57B6B"/>
      </a:hlink>
      <a:folHlink>
        <a:srgbClr val="7C8A75"/>
      </a:folHlink>
    </a:clrScheme>
    <a:fontScheme name="Custom 1">
      <a:majorFont>
        <a:latin typeface="Bata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ignmentVTI" id="{606D7720-FAA0-4ADC-B967-3239DA8ECA1A}" vid="{10074623-6FCC-4A3C-AAA5-58644BD8FF19}"/>
    </a:ext>
  </a:extLst>
</a:theme>
</file>

<file path=docProps/app.xml><?xml version="1.0" encoding="utf-8"?>
<Properties xmlns="http://schemas.openxmlformats.org/officeDocument/2006/extended-properties" xmlns:vt="http://schemas.openxmlformats.org/officeDocument/2006/docPropsVTypes">
  <TotalTime>176</TotalTime>
  <Words>4795</Words>
  <Application>Microsoft Office PowerPoint</Application>
  <PresentationFormat>Widescreen</PresentationFormat>
  <Paragraphs>199</Paragraphs>
  <Slides>41</Slides>
  <Notes>0</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41</vt:i4>
      </vt:variant>
    </vt:vector>
  </HeadingPairs>
  <TitlesOfParts>
    <vt:vector size="48" baseType="lpstr">
      <vt:lpstr>Batang</vt:lpstr>
      <vt:lpstr>Arial</vt:lpstr>
      <vt:lpstr>Arial</vt:lpstr>
      <vt:lpstr>Avenir Next LT Pro Light</vt:lpstr>
      <vt:lpstr>Roboto</vt:lpstr>
      <vt:lpstr>Times New Roman</vt:lpstr>
      <vt:lpstr>AlignmentVTI</vt:lpstr>
      <vt:lpstr>Lei 11.343/2006</vt:lpstr>
      <vt:lpstr>Apresentação </vt:lpstr>
      <vt:lpstr>Aspectos da Lei nº 11.343/2006 </vt:lpstr>
      <vt:lpstr>Legislação que será utilizada na aula</vt:lpstr>
      <vt:lpstr>Histórico e importância da lei (para os nossos estudos)</vt:lpstr>
      <vt:lpstr>Parte Extrapenal</vt:lpstr>
      <vt:lpstr>Parte Extrapenal</vt:lpstr>
      <vt:lpstr>Art. 23-A</vt:lpstr>
      <vt:lpstr>Apresentação do PowerPoint</vt:lpstr>
      <vt:lpstr>Apresentação do PowerPoint</vt:lpstr>
      <vt:lpstr>Apresentação do PowerPoint</vt:lpstr>
      <vt:lpstr>Parte Criminal</vt:lpstr>
      <vt:lpstr>Procedimento</vt:lpstr>
      <vt:lpstr>Procedimento art. 33</vt:lpstr>
      <vt:lpstr>Apreensão de bens</vt:lpstr>
      <vt:lpstr>Art. 28 da lei</vt:lpstr>
      <vt:lpstr>Considerações</vt:lpstr>
      <vt:lpstr>Art. 33</vt:lpstr>
      <vt:lpstr>Art. 33 </vt:lpstr>
      <vt:lpstr>33 (cont.)</vt:lpstr>
      <vt:lpstr>Materialidade</vt:lpstr>
      <vt:lpstr>Busca Pessoal</vt:lpstr>
      <vt:lpstr>Apresentação do PowerPoint</vt:lpstr>
      <vt:lpstr>Invasão de domicílio</vt:lpstr>
      <vt:lpstr>Apresentação do PowerPoint</vt:lpstr>
      <vt:lpstr>Correr ao avistar viatura</vt:lpstr>
      <vt:lpstr>Tráfico privilegiado</vt:lpstr>
      <vt:lpstr>Privilégio</vt:lpstr>
      <vt:lpstr>Privilégio</vt:lpstr>
      <vt:lpstr>Comentários</vt:lpstr>
      <vt:lpstr>Art. 35 - associação</vt:lpstr>
      <vt:lpstr>Apresentação do PowerPoint</vt:lpstr>
      <vt:lpstr>Apresentação do PowerPoint</vt:lpstr>
      <vt:lpstr>Art. 40</vt:lpstr>
      <vt:lpstr>Causas da Majorante: </vt:lpstr>
      <vt:lpstr>Inciso III</vt:lpstr>
      <vt:lpstr>Inciso VI</vt:lpstr>
      <vt:lpstr>Comentários</vt:lpstr>
      <vt:lpstr>Inimputabilidade</vt:lpstr>
      <vt:lpstr>Comentários</vt:lpstr>
      <vt:lpstr>Colaboração Premiada – art. 41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Lei 11.343/2006</dc:title>
  <dc:creator>Maíra De Luca Leal</dc:creator>
  <cp:lastModifiedBy>Maíra De Luca Leal</cp:lastModifiedBy>
  <cp:revision>1</cp:revision>
  <dcterms:created xsi:type="dcterms:W3CDTF">2024-03-06T01:10:56Z</dcterms:created>
  <dcterms:modified xsi:type="dcterms:W3CDTF">2024-03-07T21:31:31Z</dcterms:modified>
</cp:coreProperties>
</file>