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97" r:id="rId3"/>
    <p:sldId id="299" r:id="rId4"/>
    <p:sldId id="298" r:id="rId5"/>
    <p:sldId id="300" r:id="rId6"/>
    <p:sldId id="301" r:id="rId7"/>
    <p:sldId id="302" r:id="rId8"/>
    <p:sldId id="303" r:id="rId9"/>
    <p:sldId id="307" r:id="rId10"/>
    <p:sldId id="305" r:id="rId11"/>
    <p:sldId id="308" r:id="rId12"/>
    <p:sldId id="309" r:id="rId13"/>
    <p:sldId id="310" r:id="rId14"/>
    <p:sldId id="304" r:id="rId15"/>
    <p:sldId id="311" r:id="rId16"/>
    <p:sldId id="312" r:id="rId17"/>
    <p:sldId id="313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7F927D-066E-40E5-AF82-5CB8EE9A7678}" v="3" dt="2024-03-20T21:12:25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íra De Luca" userId="af9ae98d9ee60bf9" providerId="LiveId" clId="{C07F927D-066E-40E5-AF82-5CB8EE9A7678}"/>
    <pc:docChg chg="undo redo custSel addSld delSld modSld sldOrd">
      <pc:chgData name="Maíra De Luca" userId="af9ae98d9ee60bf9" providerId="LiveId" clId="{C07F927D-066E-40E5-AF82-5CB8EE9A7678}" dt="2024-03-20T21:27:25.622" v="5515" actId="20577"/>
      <pc:docMkLst>
        <pc:docMk/>
      </pc:docMkLst>
      <pc:sldChg chg="modSp mod">
        <pc:chgData name="Maíra De Luca" userId="af9ae98d9ee60bf9" providerId="LiveId" clId="{C07F927D-066E-40E5-AF82-5CB8EE9A7678}" dt="2024-03-20T18:28:06.284" v="25" actId="20577"/>
        <pc:sldMkLst>
          <pc:docMk/>
          <pc:sldMk cId="2884355678" sldId="256"/>
        </pc:sldMkLst>
        <pc:spChg chg="mod">
          <ac:chgData name="Maíra De Luca" userId="af9ae98d9ee60bf9" providerId="LiveId" clId="{C07F927D-066E-40E5-AF82-5CB8EE9A7678}" dt="2024-03-20T18:28:06.284" v="25" actId="20577"/>
          <ac:spMkLst>
            <pc:docMk/>
            <pc:sldMk cId="2884355678" sldId="256"/>
            <ac:spMk id="2" creationId="{3F83DEDD-EC9E-98E6-D8F0-76460099EB3E}"/>
          </ac:spMkLst>
        </pc:spChg>
      </pc:sldChg>
      <pc:sldChg chg="del">
        <pc:chgData name="Maíra De Luca" userId="af9ae98d9ee60bf9" providerId="LiveId" clId="{C07F927D-066E-40E5-AF82-5CB8EE9A7678}" dt="2024-03-20T18:45:41.159" v="476" actId="47"/>
        <pc:sldMkLst>
          <pc:docMk/>
          <pc:sldMk cId="2903135622" sldId="257"/>
        </pc:sldMkLst>
      </pc:sldChg>
      <pc:sldChg chg="modSp del mod">
        <pc:chgData name="Maíra De Luca" userId="af9ae98d9ee60bf9" providerId="LiveId" clId="{C07F927D-066E-40E5-AF82-5CB8EE9A7678}" dt="2024-03-20T21:15:59.411" v="5262" actId="47"/>
        <pc:sldMkLst>
          <pc:docMk/>
          <pc:sldMk cId="3424960909" sldId="258"/>
        </pc:sldMkLst>
        <pc:spChg chg="mod">
          <ac:chgData name="Maíra De Luca" userId="af9ae98d9ee60bf9" providerId="LiveId" clId="{C07F927D-066E-40E5-AF82-5CB8EE9A7678}" dt="2024-03-20T18:46:05.408" v="502" actId="20577"/>
          <ac:spMkLst>
            <pc:docMk/>
            <pc:sldMk cId="3424960909" sldId="258"/>
            <ac:spMk id="2" creationId="{CC377F29-90F2-0C13-EA00-36E03719FCDD}"/>
          </ac:spMkLst>
        </pc:spChg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926462558" sldId="259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090434994" sldId="260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805761209" sldId="261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329185291" sldId="262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5455642" sldId="263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513617300" sldId="264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45936174" sldId="265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210125131" sldId="266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878929876" sldId="267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610046404" sldId="268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358645115" sldId="269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4140564727" sldId="270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236544600" sldId="271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774268898" sldId="272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449210090" sldId="273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4041446524" sldId="274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305301864" sldId="275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540373076" sldId="276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376974996" sldId="277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042033614" sldId="278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4233125269" sldId="279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528017819" sldId="280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226193953" sldId="281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196733269" sldId="282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544315898" sldId="283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215359525" sldId="284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882806259" sldId="285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514752295" sldId="286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072631808" sldId="287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941176803" sldId="288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569526255" sldId="289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685669927" sldId="290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2174274017" sldId="291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605090892" sldId="292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3870806363" sldId="293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911045979" sldId="294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1068794029" sldId="295"/>
        </pc:sldMkLst>
      </pc:sldChg>
      <pc:sldChg chg="del">
        <pc:chgData name="Maíra De Luca" userId="af9ae98d9ee60bf9" providerId="LiveId" clId="{C07F927D-066E-40E5-AF82-5CB8EE9A7678}" dt="2024-03-20T21:15:59.411" v="5262" actId="47"/>
        <pc:sldMkLst>
          <pc:docMk/>
          <pc:sldMk cId="932486242" sldId="296"/>
        </pc:sldMkLst>
      </pc:sldChg>
      <pc:sldChg chg="modSp new mod">
        <pc:chgData name="Maíra De Luca" userId="af9ae98d9ee60bf9" providerId="LiveId" clId="{C07F927D-066E-40E5-AF82-5CB8EE9A7678}" dt="2024-03-20T18:45:36.880" v="475" actId="20577"/>
        <pc:sldMkLst>
          <pc:docMk/>
          <pc:sldMk cId="4143955555" sldId="297"/>
        </pc:sldMkLst>
        <pc:spChg chg="mod">
          <ac:chgData name="Maíra De Luca" userId="af9ae98d9ee60bf9" providerId="LiveId" clId="{C07F927D-066E-40E5-AF82-5CB8EE9A7678}" dt="2024-03-20T18:35:59.680" v="302" actId="20577"/>
          <ac:spMkLst>
            <pc:docMk/>
            <pc:sldMk cId="4143955555" sldId="297"/>
            <ac:spMk id="2" creationId="{4B955639-5978-699E-6D41-1464E8440E13}"/>
          </ac:spMkLst>
        </pc:spChg>
        <pc:spChg chg="mod">
          <ac:chgData name="Maíra De Luca" userId="af9ae98d9ee60bf9" providerId="LiveId" clId="{C07F927D-066E-40E5-AF82-5CB8EE9A7678}" dt="2024-03-20T18:45:36.880" v="475" actId="20577"/>
          <ac:spMkLst>
            <pc:docMk/>
            <pc:sldMk cId="4143955555" sldId="297"/>
            <ac:spMk id="3" creationId="{71ABC35F-19A1-12E4-A800-0588C5AB9425}"/>
          </ac:spMkLst>
        </pc:spChg>
      </pc:sldChg>
      <pc:sldChg chg="modSp new mod">
        <pc:chgData name="Maíra De Luca" userId="af9ae98d9ee60bf9" providerId="LiveId" clId="{C07F927D-066E-40E5-AF82-5CB8EE9A7678}" dt="2024-03-20T19:06:38.262" v="1413" actId="13926"/>
        <pc:sldMkLst>
          <pc:docMk/>
          <pc:sldMk cId="4264823768" sldId="298"/>
        </pc:sldMkLst>
        <pc:spChg chg="mod">
          <ac:chgData name="Maíra De Luca" userId="af9ae98d9ee60bf9" providerId="LiveId" clId="{C07F927D-066E-40E5-AF82-5CB8EE9A7678}" dt="2024-03-20T18:46:33.673" v="529" actId="20577"/>
          <ac:spMkLst>
            <pc:docMk/>
            <pc:sldMk cId="4264823768" sldId="298"/>
            <ac:spMk id="2" creationId="{955BFD60-8291-FC23-9E89-AD3E59363108}"/>
          </ac:spMkLst>
        </pc:spChg>
        <pc:spChg chg="mod">
          <ac:chgData name="Maíra De Luca" userId="af9ae98d9ee60bf9" providerId="LiveId" clId="{C07F927D-066E-40E5-AF82-5CB8EE9A7678}" dt="2024-03-20T19:06:38.262" v="1413" actId="13926"/>
          <ac:spMkLst>
            <pc:docMk/>
            <pc:sldMk cId="4264823768" sldId="298"/>
            <ac:spMk id="3" creationId="{2737B2B5-B823-881B-50B1-415C4553CD71}"/>
          </ac:spMkLst>
        </pc:spChg>
      </pc:sldChg>
      <pc:sldChg chg="addSp delSp modSp new mod setBg">
        <pc:chgData name="Maíra De Luca" userId="af9ae98d9ee60bf9" providerId="LiveId" clId="{C07F927D-066E-40E5-AF82-5CB8EE9A7678}" dt="2024-03-20T18:54:42.383" v="1126" actId="26606"/>
        <pc:sldMkLst>
          <pc:docMk/>
          <pc:sldMk cId="3365066221" sldId="299"/>
        </pc:sldMkLst>
        <pc:spChg chg="mod">
          <ac:chgData name="Maíra De Luca" userId="af9ae98d9ee60bf9" providerId="LiveId" clId="{C07F927D-066E-40E5-AF82-5CB8EE9A7678}" dt="2024-03-20T18:54:42.383" v="1126" actId="26606"/>
          <ac:spMkLst>
            <pc:docMk/>
            <pc:sldMk cId="3365066221" sldId="299"/>
            <ac:spMk id="2" creationId="{8B4708CE-6C3C-B6B7-ACE2-890A2D4EE890}"/>
          </ac:spMkLst>
        </pc:spChg>
        <pc:spChg chg="del mod">
          <ac:chgData name="Maíra De Luca" userId="af9ae98d9ee60bf9" providerId="LiveId" clId="{C07F927D-066E-40E5-AF82-5CB8EE9A7678}" dt="2024-03-20T18:54:42.383" v="1126" actId="26606"/>
          <ac:spMkLst>
            <pc:docMk/>
            <pc:sldMk cId="3365066221" sldId="299"/>
            <ac:spMk id="3" creationId="{82821B3C-0C52-F72D-A805-87FFCADCB154}"/>
          </ac:spMkLst>
        </pc:spChg>
        <pc:spChg chg="add">
          <ac:chgData name="Maíra De Luca" userId="af9ae98d9ee60bf9" providerId="LiveId" clId="{C07F927D-066E-40E5-AF82-5CB8EE9A7678}" dt="2024-03-20T18:54:42.383" v="1126" actId="26606"/>
          <ac:spMkLst>
            <pc:docMk/>
            <pc:sldMk cId="3365066221" sldId="299"/>
            <ac:spMk id="9" creationId="{9F0B1846-6CE5-47AE-B0D0-7202A39CEF64}"/>
          </ac:spMkLst>
        </pc:spChg>
        <pc:graphicFrameChg chg="add">
          <ac:chgData name="Maíra De Luca" userId="af9ae98d9ee60bf9" providerId="LiveId" clId="{C07F927D-066E-40E5-AF82-5CB8EE9A7678}" dt="2024-03-20T18:54:42.383" v="1126" actId="26606"/>
          <ac:graphicFrameMkLst>
            <pc:docMk/>
            <pc:sldMk cId="3365066221" sldId="299"/>
            <ac:graphicFrameMk id="5" creationId="{6C954EFF-FC92-B5C4-7065-14A7F4CC4228}"/>
          </ac:graphicFrameMkLst>
        </pc:graphicFrameChg>
        <pc:cxnChg chg="add">
          <ac:chgData name="Maíra De Luca" userId="af9ae98d9ee60bf9" providerId="LiveId" clId="{C07F927D-066E-40E5-AF82-5CB8EE9A7678}" dt="2024-03-20T18:54:42.383" v="1126" actId="26606"/>
          <ac:cxnSpMkLst>
            <pc:docMk/>
            <pc:sldMk cId="3365066221" sldId="299"/>
            <ac:cxnSpMk id="11" creationId="{4B706659-8817-44F5-87F5-B7804F1CBE94}"/>
          </ac:cxnSpMkLst>
        </pc:cxnChg>
        <pc:cxnChg chg="add">
          <ac:chgData name="Maíra De Luca" userId="af9ae98d9ee60bf9" providerId="LiveId" clId="{C07F927D-066E-40E5-AF82-5CB8EE9A7678}" dt="2024-03-20T18:54:42.383" v="1126" actId="26606"/>
          <ac:cxnSpMkLst>
            <pc:docMk/>
            <pc:sldMk cId="3365066221" sldId="299"/>
            <ac:cxnSpMk id="13" creationId="{CE7E0E66-59D6-4A3A-B1A2-84B907843286}"/>
          </ac:cxnSpMkLst>
        </pc:cxnChg>
        <pc:cxnChg chg="add">
          <ac:chgData name="Maíra De Luca" userId="af9ae98d9ee60bf9" providerId="LiveId" clId="{C07F927D-066E-40E5-AF82-5CB8EE9A7678}" dt="2024-03-20T18:54:42.383" v="1126" actId="26606"/>
          <ac:cxnSpMkLst>
            <pc:docMk/>
            <pc:sldMk cId="3365066221" sldId="299"/>
            <ac:cxnSpMk id="15" creationId="{C64F6F91-27E3-4BF5-9BD7-E5923D27CC56}"/>
          </ac:cxnSpMkLst>
        </pc:cxnChg>
      </pc:sldChg>
      <pc:sldChg chg="modSp new mod">
        <pc:chgData name="Maíra De Luca" userId="af9ae98d9ee60bf9" providerId="LiveId" clId="{C07F927D-066E-40E5-AF82-5CB8EE9A7678}" dt="2024-03-20T19:20:37.881" v="2155" actId="20577"/>
        <pc:sldMkLst>
          <pc:docMk/>
          <pc:sldMk cId="1321894999" sldId="300"/>
        </pc:sldMkLst>
        <pc:spChg chg="mod">
          <ac:chgData name="Maíra De Luca" userId="af9ae98d9ee60bf9" providerId="LiveId" clId="{C07F927D-066E-40E5-AF82-5CB8EE9A7678}" dt="2024-03-20T19:09:36.052" v="1648" actId="20577"/>
          <ac:spMkLst>
            <pc:docMk/>
            <pc:sldMk cId="1321894999" sldId="300"/>
            <ac:spMk id="2" creationId="{A49321F8-D0B8-6E9A-7DD1-E12DCB809140}"/>
          </ac:spMkLst>
        </pc:spChg>
        <pc:spChg chg="mod">
          <ac:chgData name="Maíra De Luca" userId="af9ae98d9ee60bf9" providerId="LiveId" clId="{C07F927D-066E-40E5-AF82-5CB8EE9A7678}" dt="2024-03-20T19:20:37.881" v="2155" actId="20577"/>
          <ac:spMkLst>
            <pc:docMk/>
            <pc:sldMk cId="1321894999" sldId="300"/>
            <ac:spMk id="3" creationId="{D129D4F6-F76E-C52B-A46E-D3C94C195CDD}"/>
          </ac:spMkLst>
        </pc:spChg>
      </pc:sldChg>
      <pc:sldChg chg="new del">
        <pc:chgData name="Maíra De Luca" userId="af9ae98d9ee60bf9" providerId="LiveId" clId="{C07F927D-066E-40E5-AF82-5CB8EE9A7678}" dt="2024-03-20T19:12:27.501" v="1774" actId="47"/>
        <pc:sldMkLst>
          <pc:docMk/>
          <pc:sldMk cId="1158187408" sldId="301"/>
        </pc:sldMkLst>
      </pc:sldChg>
      <pc:sldChg chg="modSp new mod">
        <pc:chgData name="Maíra De Luca" userId="af9ae98d9ee60bf9" providerId="LiveId" clId="{C07F927D-066E-40E5-AF82-5CB8EE9A7678}" dt="2024-03-20T19:22:21.822" v="2156"/>
        <pc:sldMkLst>
          <pc:docMk/>
          <pc:sldMk cId="2209707976" sldId="301"/>
        </pc:sldMkLst>
        <pc:spChg chg="mod">
          <ac:chgData name="Maíra De Luca" userId="af9ae98d9ee60bf9" providerId="LiveId" clId="{C07F927D-066E-40E5-AF82-5CB8EE9A7678}" dt="2024-03-20T19:12:54.316" v="1793" actId="27636"/>
          <ac:spMkLst>
            <pc:docMk/>
            <pc:sldMk cId="2209707976" sldId="301"/>
            <ac:spMk id="2" creationId="{7052C7F7-A241-BC34-E3D3-3C807827C772}"/>
          </ac:spMkLst>
        </pc:spChg>
        <pc:spChg chg="mod">
          <ac:chgData name="Maíra De Luca" userId="af9ae98d9ee60bf9" providerId="LiveId" clId="{C07F927D-066E-40E5-AF82-5CB8EE9A7678}" dt="2024-03-20T19:22:21.822" v="2156"/>
          <ac:spMkLst>
            <pc:docMk/>
            <pc:sldMk cId="2209707976" sldId="301"/>
            <ac:spMk id="3" creationId="{1A198D23-FE6D-E5BE-4F2D-B02094EB17FA}"/>
          </ac:spMkLst>
        </pc:spChg>
      </pc:sldChg>
      <pc:sldChg chg="modSp new mod">
        <pc:chgData name="Maíra De Luca" userId="af9ae98d9ee60bf9" providerId="LiveId" clId="{C07F927D-066E-40E5-AF82-5CB8EE9A7678}" dt="2024-03-20T19:34:25.559" v="2812" actId="313"/>
        <pc:sldMkLst>
          <pc:docMk/>
          <pc:sldMk cId="1337299842" sldId="302"/>
        </pc:sldMkLst>
        <pc:spChg chg="mod">
          <ac:chgData name="Maíra De Luca" userId="af9ae98d9ee60bf9" providerId="LiveId" clId="{C07F927D-066E-40E5-AF82-5CB8EE9A7678}" dt="2024-03-20T19:27:44.743" v="2350"/>
          <ac:spMkLst>
            <pc:docMk/>
            <pc:sldMk cId="1337299842" sldId="302"/>
            <ac:spMk id="2" creationId="{E9FC9F14-F63B-3D20-2A3E-3C2664617762}"/>
          </ac:spMkLst>
        </pc:spChg>
        <pc:spChg chg="mod">
          <ac:chgData name="Maíra De Luca" userId="af9ae98d9ee60bf9" providerId="LiveId" clId="{C07F927D-066E-40E5-AF82-5CB8EE9A7678}" dt="2024-03-20T19:34:25.559" v="2812" actId="313"/>
          <ac:spMkLst>
            <pc:docMk/>
            <pc:sldMk cId="1337299842" sldId="302"/>
            <ac:spMk id="3" creationId="{A2EEB0F5-8B5F-ADDC-4FAA-74ABD71F7240}"/>
          </ac:spMkLst>
        </pc:spChg>
      </pc:sldChg>
      <pc:sldChg chg="modSp new del mod">
        <pc:chgData name="Maíra De Luca" userId="af9ae98d9ee60bf9" providerId="LiveId" clId="{C07F927D-066E-40E5-AF82-5CB8EE9A7678}" dt="2024-03-20T19:27:31.589" v="2348" actId="47"/>
        <pc:sldMkLst>
          <pc:docMk/>
          <pc:sldMk cId="1434025457" sldId="302"/>
        </pc:sldMkLst>
        <pc:spChg chg="mod">
          <ac:chgData name="Maíra De Luca" userId="af9ae98d9ee60bf9" providerId="LiveId" clId="{C07F927D-066E-40E5-AF82-5CB8EE9A7678}" dt="2024-03-20T19:23:33.177" v="2250" actId="20577"/>
          <ac:spMkLst>
            <pc:docMk/>
            <pc:sldMk cId="1434025457" sldId="302"/>
            <ac:spMk id="2" creationId="{AACB6C0D-9C5F-AB3D-5590-6300D7D2624E}"/>
          </ac:spMkLst>
        </pc:spChg>
        <pc:spChg chg="mod">
          <ac:chgData name="Maíra De Luca" userId="af9ae98d9ee60bf9" providerId="LiveId" clId="{C07F927D-066E-40E5-AF82-5CB8EE9A7678}" dt="2024-03-20T19:27:23.464" v="2347" actId="20577"/>
          <ac:spMkLst>
            <pc:docMk/>
            <pc:sldMk cId="1434025457" sldId="302"/>
            <ac:spMk id="3" creationId="{B42D625F-46B2-FEB6-F87A-639CB9569A14}"/>
          </ac:spMkLst>
        </pc:spChg>
        <pc:spChg chg="mod">
          <ac:chgData name="Maíra De Luca" userId="af9ae98d9ee60bf9" providerId="LiveId" clId="{C07F927D-066E-40E5-AF82-5CB8EE9A7678}" dt="2024-03-20T19:24:37.205" v="2321" actId="20577"/>
          <ac:spMkLst>
            <pc:docMk/>
            <pc:sldMk cId="1434025457" sldId="302"/>
            <ac:spMk id="4" creationId="{34675AD6-1F8B-FF27-437D-4D05240389C4}"/>
          </ac:spMkLst>
        </pc:spChg>
      </pc:sldChg>
      <pc:sldChg chg="modSp new del mod">
        <pc:chgData name="Maíra De Luca" userId="af9ae98d9ee60bf9" providerId="LiveId" clId="{C07F927D-066E-40E5-AF82-5CB8EE9A7678}" dt="2024-03-20T19:23:01.542" v="2170" actId="47"/>
        <pc:sldMkLst>
          <pc:docMk/>
          <pc:sldMk cId="2506245493" sldId="302"/>
        </pc:sldMkLst>
        <pc:spChg chg="mod">
          <ac:chgData name="Maíra De Luca" userId="af9ae98d9ee60bf9" providerId="LiveId" clId="{C07F927D-066E-40E5-AF82-5CB8EE9A7678}" dt="2024-03-20T19:22:58.561" v="2169" actId="20577"/>
          <ac:spMkLst>
            <pc:docMk/>
            <pc:sldMk cId="2506245493" sldId="302"/>
            <ac:spMk id="2" creationId="{93925DC1-DD7B-D578-84EA-6ED43828E3D3}"/>
          </ac:spMkLst>
        </pc:spChg>
      </pc:sldChg>
      <pc:sldChg chg="modSp new mod">
        <pc:chgData name="Maíra De Luca" userId="af9ae98d9ee60bf9" providerId="LiveId" clId="{C07F927D-066E-40E5-AF82-5CB8EE9A7678}" dt="2024-03-20T19:40:13.540" v="2898" actId="20577"/>
        <pc:sldMkLst>
          <pc:docMk/>
          <pc:sldMk cId="2485194257" sldId="303"/>
        </pc:sldMkLst>
        <pc:spChg chg="mod">
          <ac:chgData name="Maíra De Luca" userId="af9ae98d9ee60bf9" providerId="LiveId" clId="{C07F927D-066E-40E5-AF82-5CB8EE9A7678}" dt="2024-03-20T19:40:13.540" v="2898" actId="20577"/>
          <ac:spMkLst>
            <pc:docMk/>
            <pc:sldMk cId="2485194257" sldId="303"/>
            <ac:spMk id="2" creationId="{EFBE2C64-69FA-EC84-7330-5920B5DF1394}"/>
          </ac:spMkLst>
        </pc:spChg>
      </pc:sldChg>
      <pc:sldChg chg="modSp new mod">
        <pc:chgData name="Maíra De Luca" userId="af9ae98d9ee60bf9" providerId="LiveId" clId="{C07F927D-066E-40E5-AF82-5CB8EE9A7678}" dt="2024-03-20T20:32:42.047" v="3281" actId="20577"/>
        <pc:sldMkLst>
          <pc:docMk/>
          <pc:sldMk cId="1668722073" sldId="304"/>
        </pc:sldMkLst>
        <pc:spChg chg="mod">
          <ac:chgData name="Maíra De Luca" userId="af9ae98d9ee60bf9" providerId="LiveId" clId="{C07F927D-066E-40E5-AF82-5CB8EE9A7678}" dt="2024-03-20T20:32:29.582" v="3252" actId="20577"/>
          <ac:spMkLst>
            <pc:docMk/>
            <pc:sldMk cId="1668722073" sldId="304"/>
            <ac:spMk id="2" creationId="{B972F3A4-EE52-D963-EF1A-9F033F25A728}"/>
          </ac:spMkLst>
        </pc:spChg>
        <pc:spChg chg="mod">
          <ac:chgData name="Maíra De Luca" userId="af9ae98d9ee60bf9" providerId="LiveId" clId="{C07F927D-066E-40E5-AF82-5CB8EE9A7678}" dt="2024-03-20T20:32:42.047" v="3281" actId="20577"/>
          <ac:spMkLst>
            <pc:docMk/>
            <pc:sldMk cId="1668722073" sldId="304"/>
            <ac:spMk id="3" creationId="{F78EEFD4-D82C-2142-2311-270DEE0FBB6D}"/>
          </ac:spMkLst>
        </pc:spChg>
      </pc:sldChg>
      <pc:sldChg chg="modSp new mod">
        <pc:chgData name="Maíra De Luca" userId="af9ae98d9ee60bf9" providerId="LiveId" clId="{C07F927D-066E-40E5-AF82-5CB8EE9A7678}" dt="2024-03-20T20:42:31.958" v="3540" actId="20577"/>
        <pc:sldMkLst>
          <pc:docMk/>
          <pc:sldMk cId="3813740342" sldId="305"/>
        </pc:sldMkLst>
        <pc:spChg chg="mod">
          <ac:chgData name="Maíra De Luca" userId="af9ae98d9ee60bf9" providerId="LiveId" clId="{C07F927D-066E-40E5-AF82-5CB8EE9A7678}" dt="2024-03-20T20:34:19.641" v="3288" actId="20577"/>
          <ac:spMkLst>
            <pc:docMk/>
            <pc:sldMk cId="3813740342" sldId="305"/>
            <ac:spMk id="2" creationId="{37849BCF-CD1C-D38A-C826-0D333CB04006}"/>
          </ac:spMkLst>
        </pc:spChg>
        <pc:spChg chg="mod">
          <ac:chgData name="Maíra De Luca" userId="af9ae98d9ee60bf9" providerId="LiveId" clId="{C07F927D-066E-40E5-AF82-5CB8EE9A7678}" dt="2024-03-20T20:34:38.722" v="3309" actId="20577"/>
          <ac:spMkLst>
            <pc:docMk/>
            <pc:sldMk cId="3813740342" sldId="305"/>
            <ac:spMk id="3" creationId="{0C36CDD4-72E9-2618-5313-33D1FF0CCD8E}"/>
          </ac:spMkLst>
        </pc:spChg>
        <pc:spChg chg="mod">
          <ac:chgData name="Maíra De Luca" userId="af9ae98d9ee60bf9" providerId="LiveId" clId="{C07F927D-066E-40E5-AF82-5CB8EE9A7678}" dt="2024-03-20T20:42:31.958" v="3540" actId="20577"/>
          <ac:spMkLst>
            <pc:docMk/>
            <pc:sldMk cId="3813740342" sldId="305"/>
            <ac:spMk id="4" creationId="{B3546753-3784-3AA0-7BD1-AD6B572684BA}"/>
          </ac:spMkLst>
        </pc:spChg>
        <pc:spChg chg="mod">
          <ac:chgData name="Maíra De Luca" userId="af9ae98d9ee60bf9" providerId="LiveId" clId="{C07F927D-066E-40E5-AF82-5CB8EE9A7678}" dt="2024-03-20T20:34:42.626" v="3321" actId="20577"/>
          <ac:spMkLst>
            <pc:docMk/>
            <pc:sldMk cId="3813740342" sldId="305"/>
            <ac:spMk id="5" creationId="{7FA7762E-0809-462B-7013-4BF843F7E5FA}"/>
          </ac:spMkLst>
        </pc:spChg>
        <pc:spChg chg="mod">
          <ac:chgData name="Maíra De Luca" userId="af9ae98d9ee60bf9" providerId="LiveId" clId="{C07F927D-066E-40E5-AF82-5CB8EE9A7678}" dt="2024-03-20T20:38:54.264" v="3477" actId="20577"/>
          <ac:spMkLst>
            <pc:docMk/>
            <pc:sldMk cId="3813740342" sldId="305"/>
            <ac:spMk id="6" creationId="{B2AC3232-68B8-C147-B244-B141AD79CF89}"/>
          </ac:spMkLst>
        </pc:spChg>
      </pc:sldChg>
      <pc:sldChg chg="modSp new del mod">
        <pc:chgData name="Maíra De Luca" userId="af9ae98d9ee60bf9" providerId="LiveId" clId="{C07F927D-066E-40E5-AF82-5CB8EE9A7678}" dt="2024-03-20T20:46:39.414" v="3617" actId="47"/>
        <pc:sldMkLst>
          <pc:docMk/>
          <pc:sldMk cId="1108197850" sldId="306"/>
        </pc:sldMkLst>
        <pc:spChg chg="mod">
          <ac:chgData name="Maíra De Luca" userId="af9ae98d9ee60bf9" providerId="LiveId" clId="{C07F927D-066E-40E5-AF82-5CB8EE9A7678}" dt="2024-03-20T20:44:19.913" v="3570" actId="20577"/>
          <ac:spMkLst>
            <pc:docMk/>
            <pc:sldMk cId="1108197850" sldId="306"/>
            <ac:spMk id="2" creationId="{F06D2824-7614-86AC-1B64-E2108EF2A0BC}"/>
          </ac:spMkLst>
        </pc:spChg>
      </pc:sldChg>
      <pc:sldChg chg="modSp new mod ord">
        <pc:chgData name="Maíra De Luca" userId="af9ae98d9ee60bf9" providerId="LiveId" clId="{C07F927D-066E-40E5-AF82-5CB8EE9A7678}" dt="2024-03-20T21:07:27.597" v="4781" actId="27636"/>
        <pc:sldMkLst>
          <pc:docMk/>
          <pc:sldMk cId="1962096285" sldId="307"/>
        </pc:sldMkLst>
        <pc:spChg chg="mod">
          <ac:chgData name="Maíra De Luca" userId="af9ae98d9ee60bf9" providerId="LiveId" clId="{C07F927D-066E-40E5-AF82-5CB8EE9A7678}" dt="2024-03-20T21:02:36.757" v="4643" actId="20577"/>
          <ac:spMkLst>
            <pc:docMk/>
            <pc:sldMk cId="1962096285" sldId="307"/>
            <ac:spMk id="2" creationId="{91E1BB83-094D-978C-E848-AF3C72A4BAA4}"/>
          </ac:spMkLst>
        </pc:spChg>
        <pc:spChg chg="mod">
          <ac:chgData name="Maíra De Luca" userId="af9ae98d9ee60bf9" providerId="LiveId" clId="{C07F927D-066E-40E5-AF82-5CB8EE9A7678}" dt="2024-03-20T21:07:27.597" v="4781" actId="27636"/>
          <ac:spMkLst>
            <pc:docMk/>
            <pc:sldMk cId="1962096285" sldId="307"/>
            <ac:spMk id="3" creationId="{578C061E-5BBB-7618-5B4E-59BC5AEA1AC8}"/>
          </ac:spMkLst>
        </pc:spChg>
      </pc:sldChg>
      <pc:sldChg chg="modSp new mod">
        <pc:chgData name="Maíra De Luca" userId="af9ae98d9ee60bf9" providerId="LiveId" clId="{C07F927D-066E-40E5-AF82-5CB8EE9A7678}" dt="2024-03-20T20:56:08.859" v="4280" actId="20577"/>
        <pc:sldMkLst>
          <pc:docMk/>
          <pc:sldMk cId="474094143" sldId="308"/>
        </pc:sldMkLst>
        <pc:spChg chg="mod">
          <ac:chgData name="Maíra De Luca" userId="af9ae98d9ee60bf9" providerId="LiveId" clId="{C07F927D-066E-40E5-AF82-5CB8EE9A7678}" dt="2024-03-20T20:48:39.980" v="3803" actId="20577"/>
          <ac:spMkLst>
            <pc:docMk/>
            <pc:sldMk cId="474094143" sldId="308"/>
            <ac:spMk id="2" creationId="{1216DCEC-71B8-DB12-6CE5-2D4E9330DBD1}"/>
          </ac:spMkLst>
        </pc:spChg>
        <pc:spChg chg="mod">
          <ac:chgData name="Maíra De Luca" userId="af9ae98d9ee60bf9" providerId="LiveId" clId="{C07F927D-066E-40E5-AF82-5CB8EE9A7678}" dt="2024-03-20T20:56:08.859" v="4280" actId="20577"/>
          <ac:spMkLst>
            <pc:docMk/>
            <pc:sldMk cId="474094143" sldId="308"/>
            <ac:spMk id="3" creationId="{4F08975B-C3E8-B8E4-9633-2C7D06B89BA7}"/>
          </ac:spMkLst>
        </pc:spChg>
        <pc:spChg chg="mod">
          <ac:chgData name="Maíra De Luca" userId="af9ae98d9ee60bf9" providerId="LiveId" clId="{C07F927D-066E-40E5-AF82-5CB8EE9A7678}" dt="2024-03-20T20:49:45.666" v="3898" actId="20577"/>
          <ac:spMkLst>
            <pc:docMk/>
            <pc:sldMk cId="474094143" sldId="308"/>
            <ac:spMk id="4" creationId="{C8A1BAB1-5B00-ECDE-6BB1-B5D12C6469E5}"/>
          </ac:spMkLst>
        </pc:spChg>
        <pc:spChg chg="mod">
          <ac:chgData name="Maíra De Luca" userId="af9ae98d9ee60bf9" providerId="LiveId" clId="{C07F927D-066E-40E5-AF82-5CB8EE9A7678}" dt="2024-03-20T20:48:45.360" v="3813" actId="20577"/>
          <ac:spMkLst>
            <pc:docMk/>
            <pc:sldMk cId="474094143" sldId="308"/>
            <ac:spMk id="5" creationId="{AE18188F-8FE0-13B5-5587-E0A963CA8A3D}"/>
          </ac:spMkLst>
        </pc:spChg>
        <pc:spChg chg="mod">
          <ac:chgData name="Maíra De Luca" userId="af9ae98d9ee60bf9" providerId="LiveId" clId="{C07F927D-066E-40E5-AF82-5CB8EE9A7678}" dt="2024-03-20T20:52:55.342" v="4125" actId="20577"/>
          <ac:spMkLst>
            <pc:docMk/>
            <pc:sldMk cId="474094143" sldId="308"/>
            <ac:spMk id="6" creationId="{8C7D80A1-56BC-F163-03E2-4E4BB45BAA43}"/>
          </ac:spMkLst>
        </pc:spChg>
      </pc:sldChg>
      <pc:sldChg chg="modSp new del mod">
        <pc:chgData name="Maíra De Luca" userId="af9ae98d9ee60bf9" providerId="LiveId" clId="{C07F927D-066E-40E5-AF82-5CB8EE9A7678}" dt="2024-03-20T20:46:36.033" v="3616" actId="47"/>
        <pc:sldMkLst>
          <pc:docMk/>
          <pc:sldMk cId="1260108611" sldId="308"/>
        </pc:sldMkLst>
        <pc:spChg chg="mod">
          <ac:chgData name="Maíra De Luca" userId="af9ae98d9ee60bf9" providerId="LiveId" clId="{C07F927D-066E-40E5-AF82-5CB8EE9A7678}" dt="2024-03-20T20:46:30.844" v="3615" actId="20577"/>
          <ac:spMkLst>
            <pc:docMk/>
            <pc:sldMk cId="1260108611" sldId="308"/>
            <ac:spMk id="2" creationId="{4680BB6F-DD1F-F700-B43E-EF2BDB084D48}"/>
          </ac:spMkLst>
        </pc:spChg>
      </pc:sldChg>
      <pc:sldChg chg="modSp new del mod">
        <pc:chgData name="Maíra De Luca" userId="af9ae98d9ee60bf9" providerId="LiveId" clId="{C07F927D-066E-40E5-AF82-5CB8EE9A7678}" dt="2024-03-20T20:53:47.402" v="4150" actId="47"/>
        <pc:sldMkLst>
          <pc:docMk/>
          <pc:sldMk cId="568202379" sldId="309"/>
        </pc:sldMkLst>
        <pc:spChg chg="mod">
          <ac:chgData name="Maíra De Luca" userId="af9ae98d9ee60bf9" providerId="LiveId" clId="{C07F927D-066E-40E5-AF82-5CB8EE9A7678}" dt="2024-03-20T20:53:33.559" v="4149" actId="20577"/>
          <ac:spMkLst>
            <pc:docMk/>
            <pc:sldMk cId="568202379" sldId="309"/>
            <ac:spMk id="2" creationId="{4AA9EDA5-5090-9F45-6B26-96AF0822BA77}"/>
          </ac:spMkLst>
        </pc:spChg>
      </pc:sldChg>
      <pc:sldChg chg="modSp new mod">
        <pc:chgData name="Maíra De Luca" userId="af9ae98d9ee60bf9" providerId="LiveId" clId="{C07F927D-066E-40E5-AF82-5CB8EE9A7678}" dt="2024-03-20T20:55:52.436" v="4261" actId="20577"/>
        <pc:sldMkLst>
          <pc:docMk/>
          <pc:sldMk cId="3194047498" sldId="309"/>
        </pc:sldMkLst>
        <pc:spChg chg="mod">
          <ac:chgData name="Maíra De Luca" userId="af9ae98d9ee60bf9" providerId="LiveId" clId="{C07F927D-066E-40E5-AF82-5CB8EE9A7678}" dt="2024-03-20T20:54:00.206" v="4152"/>
          <ac:spMkLst>
            <pc:docMk/>
            <pc:sldMk cId="3194047498" sldId="309"/>
            <ac:spMk id="2" creationId="{CAAC97D8-BCC4-32B6-721E-B0D0BC6D001F}"/>
          </ac:spMkLst>
        </pc:spChg>
        <pc:spChg chg="mod">
          <ac:chgData name="Maíra De Luca" userId="af9ae98d9ee60bf9" providerId="LiveId" clId="{C07F927D-066E-40E5-AF82-5CB8EE9A7678}" dt="2024-03-20T20:55:52.436" v="4261" actId="20577"/>
          <ac:spMkLst>
            <pc:docMk/>
            <pc:sldMk cId="3194047498" sldId="309"/>
            <ac:spMk id="3" creationId="{03699581-692A-1123-96DF-D04000F4381C}"/>
          </ac:spMkLst>
        </pc:spChg>
        <pc:spChg chg="mod">
          <ac:chgData name="Maíra De Luca" userId="af9ae98d9ee60bf9" providerId="LiveId" clId="{C07F927D-066E-40E5-AF82-5CB8EE9A7678}" dt="2024-03-20T20:55:37.933" v="4235" actId="27636"/>
          <ac:spMkLst>
            <pc:docMk/>
            <pc:sldMk cId="3194047498" sldId="309"/>
            <ac:spMk id="4" creationId="{05522D78-EEFE-57B4-6334-B3166FEC8165}"/>
          </ac:spMkLst>
        </pc:spChg>
      </pc:sldChg>
      <pc:sldChg chg="new del">
        <pc:chgData name="Maíra De Luca" userId="af9ae98d9ee60bf9" providerId="LiveId" clId="{C07F927D-066E-40E5-AF82-5CB8EE9A7678}" dt="2024-03-20T20:53:17.801" v="4127" actId="47"/>
        <pc:sldMkLst>
          <pc:docMk/>
          <pc:sldMk cId="4125589768" sldId="309"/>
        </pc:sldMkLst>
      </pc:sldChg>
      <pc:sldChg chg="modSp new mod">
        <pc:chgData name="Maíra De Luca" userId="af9ae98d9ee60bf9" providerId="LiveId" clId="{C07F927D-066E-40E5-AF82-5CB8EE9A7678}" dt="2024-03-20T21:01:11.380" v="4612" actId="20577"/>
        <pc:sldMkLst>
          <pc:docMk/>
          <pc:sldMk cId="181000830" sldId="310"/>
        </pc:sldMkLst>
        <pc:spChg chg="mod">
          <ac:chgData name="Maíra De Luca" userId="af9ae98d9ee60bf9" providerId="LiveId" clId="{C07F927D-066E-40E5-AF82-5CB8EE9A7678}" dt="2024-03-20T20:58:49.867" v="4315" actId="20577"/>
          <ac:spMkLst>
            <pc:docMk/>
            <pc:sldMk cId="181000830" sldId="310"/>
            <ac:spMk id="2" creationId="{D8FC61EF-0DB4-28F7-DA2C-766E12AA2714}"/>
          </ac:spMkLst>
        </pc:spChg>
        <pc:spChg chg="mod">
          <ac:chgData name="Maíra De Luca" userId="af9ae98d9ee60bf9" providerId="LiveId" clId="{C07F927D-066E-40E5-AF82-5CB8EE9A7678}" dt="2024-03-20T21:01:11.380" v="4612" actId="20577"/>
          <ac:spMkLst>
            <pc:docMk/>
            <pc:sldMk cId="181000830" sldId="310"/>
            <ac:spMk id="3" creationId="{DDE609A9-3C7C-041D-1CF2-8175BDA3C96C}"/>
          </ac:spMkLst>
        </pc:spChg>
      </pc:sldChg>
      <pc:sldChg chg="new del">
        <pc:chgData name="Maíra De Luca" userId="af9ae98d9ee60bf9" providerId="LiveId" clId="{C07F927D-066E-40E5-AF82-5CB8EE9A7678}" dt="2024-03-20T21:09:04.038" v="4783" actId="47"/>
        <pc:sldMkLst>
          <pc:docMk/>
          <pc:sldMk cId="1632180482" sldId="311"/>
        </pc:sldMkLst>
      </pc:sldChg>
      <pc:sldChg chg="modSp new mod">
        <pc:chgData name="Maíra De Luca" userId="af9ae98d9ee60bf9" providerId="LiveId" clId="{C07F927D-066E-40E5-AF82-5CB8EE9A7678}" dt="2024-03-20T21:09:27.264" v="4814" actId="20577"/>
        <pc:sldMkLst>
          <pc:docMk/>
          <pc:sldMk cId="2844701799" sldId="311"/>
        </pc:sldMkLst>
        <pc:spChg chg="mod">
          <ac:chgData name="Maíra De Luca" userId="af9ae98d9ee60bf9" providerId="LiveId" clId="{C07F927D-066E-40E5-AF82-5CB8EE9A7678}" dt="2024-03-20T21:09:27.264" v="4814" actId="20577"/>
          <ac:spMkLst>
            <pc:docMk/>
            <pc:sldMk cId="2844701799" sldId="311"/>
            <ac:spMk id="2" creationId="{90809438-C64B-D9AE-A68A-CEEDA6A0FCE8}"/>
          </ac:spMkLst>
        </pc:spChg>
      </pc:sldChg>
      <pc:sldChg chg="modSp new mod">
        <pc:chgData name="Maíra De Luca" userId="af9ae98d9ee60bf9" providerId="LiveId" clId="{C07F927D-066E-40E5-AF82-5CB8EE9A7678}" dt="2024-03-20T21:12:00.093" v="4894" actId="20577"/>
        <pc:sldMkLst>
          <pc:docMk/>
          <pc:sldMk cId="3305973798" sldId="312"/>
        </pc:sldMkLst>
        <pc:spChg chg="mod">
          <ac:chgData name="Maíra De Luca" userId="af9ae98d9ee60bf9" providerId="LiveId" clId="{C07F927D-066E-40E5-AF82-5CB8EE9A7678}" dt="2024-03-20T21:09:51.551" v="4831" actId="20577"/>
          <ac:spMkLst>
            <pc:docMk/>
            <pc:sldMk cId="3305973798" sldId="312"/>
            <ac:spMk id="2" creationId="{AD1E8105-7164-7808-6B8E-348C3F412991}"/>
          </ac:spMkLst>
        </pc:spChg>
        <pc:spChg chg="mod">
          <ac:chgData name="Maíra De Luca" userId="af9ae98d9ee60bf9" providerId="LiveId" clId="{C07F927D-066E-40E5-AF82-5CB8EE9A7678}" dt="2024-03-20T21:12:00.093" v="4894" actId="20577"/>
          <ac:spMkLst>
            <pc:docMk/>
            <pc:sldMk cId="3305973798" sldId="312"/>
            <ac:spMk id="3" creationId="{483E3F89-24F5-0E79-E405-1A502ADE044C}"/>
          </ac:spMkLst>
        </pc:spChg>
      </pc:sldChg>
      <pc:sldChg chg="modSp new mod">
        <pc:chgData name="Maíra De Luca" userId="af9ae98d9ee60bf9" providerId="LiveId" clId="{C07F927D-066E-40E5-AF82-5CB8EE9A7678}" dt="2024-03-20T21:27:25.622" v="5515" actId="20577"/>
        <pc:sldMkLst>
          <pc:docMk/>
          <pc:sldMk cId="2450970657" sldId="313"/>
        </pc:sldMkLst>
        <pc:spChg chg="mod">
          <ac:chgData name="Maíra De Luca" userId="af9ae98d9ee60bf9" providerId="LiveId" clId="{C07F927D-066E-40E5-AF82-5CB8EE9A7678}" dt="2024-03-20T21:13:34.454" v="4918" actId="20577"/>
          <ac:spMkLst>
            <pc:docMk/>
            <pc:sldMk cId="2450970657" sldId="313"/>
            <ac:spMk id="2" creationId="{B3A31562-6D33-6D58-E8E0-522FC6D66C80}"/>
          </ac:spMkLst>
        </pc:spChg>
        <pc:spChg chg="mod">
          <ac:chgData name="Maíra De Luca" userId="af9ae98d9ee60bf9" providerId="LiveId" clId="{C07F927D-066E-40E5-AF82-5CB8EE9A7678}" dt="2024-03-20T21:27:25.622" v="5515" actId="20577"/>
          <ac:spMkLst>
            <pc:docMk/>
            <pc:sldMk cId="2450970657" sldId="313"/>
            <ac:spMk id="3" creationId="{C83B7991-2A74-EB84-F882-48D6764F2613}"/>
          </ac:spMkLst>
        </pc:spChg>
      </pc:sldChg>
      <pc:sldChg chg="delSp modSp new del mod">
        <pc:chgData name="Maíra De Luca" userId="af9ae98d9ee60bf9" providerId="LiveId" clId="{C07F927D-066E-40E5-AF82-5CB8EE9A7678}" dt="2024-03-20T21:20:55.384" v="5271" actId="47"/>
        <pc:sldMkLst>
          <pc:docMk/>
          <pc:sldMk cId="2797911173" sldId="314"/>
        </pc:sldMkLst>
        <pc:spChg chg="del mod">
          <ac:chgData name="Maíra De Luca" userId="af9ae98d9ee60bf9" providerId="LiveId" clId="{C07F927D-066E-40E5-AF82-5CB8EE9A7678}" dt="2024-03-20T21:20:18.561" v="5266" actId="478"/>
          <ac:spMkLst>
            <pc:docMk/>
            <pc:sldMk cId="2797911173" sldId="314"/>
            <ac:spMk id="2" creationId="{E174D488-826B-E6A7-227C-FEFF978D2D72}"/>
          </ac:spMkLst>
        </pc:spChg>
        <pc:spChg chg="mod">
          <ac:chgData name="Maíra De Luca" userId="af9ae98d9ee60bf9" providerId="LiveId" clId="{C07F927D-066E-40E5-AF82-5CB8EE9A7678}" dt="2024-03-20T21:20:47.049" v="5270" actId="27636"/>
          <ac:spMkLst>
            <pc:docMk/>
            <pc:sldMk cId="2797911173" sldId="314"/>
            <ac:spMk id="3" creationId="{ED72E884-F702-46D8-CE78-315A08B236FD}"/>
          </ac:spMkLst>
        </pc:spChg>
      </pc:sldChg>
      <pc:sldChg chg="modSp new del mod">
        <pc:chgData name="Maíra De Luca" userId="af9ae98d9ee60bf9" providerId="LiveId" clId="{C07F927D-066E-40E5-AF82-5CB8EE9A7678}" dt="2024-03-20T21:26:28.858" v="5387" actId="47"/>
        <pc:sldMkLst>
          <pc:docMk/>
          <pc:sldMk cId="3363045157" sldId="314"/>
        </pc:sldMkLst>
        <pc:spChg chg="mod">
          <ac:chgData name="Maíra De Luca" userId="af9ae98d9ee60bf9" providerId="LiveId" clId="{C07F927D-066E-40E5-AF82-5CB8EE9A7678}" dt="2024-03-20T21:21:56.354" v="5301" actId="20577"/>
          <ac:spMkLst>
            <pc:docMk/>
            <pc:sldMk cId="3363045157" sldId="314"/>
            <ac:spMk id="2" creationId="{9F97D7F4-7F6B-8977-1C88-532A333A9097}"/>
          </ac:spMkLst>
        </pc:spChg>
        <pc:spChg chg="mod">
          <ac:chgData name="Maíra De Luca" userId="af9ae98d9ee60bf9" providerId="LiveId" clId="{C07F927D-066E-40E5-AF82-5CB8EE9A7678}" dt="2024-03-20T21:23:13.580" v="5346" actId="113"/>
          <ac:spMkLst>
            <pc:docMk/>
            <pc:sldMk cId="3363045157" sldId="314"/>
            <ac:spMk id="3" creationId="{FAFB2F38-6E12-5440-CB7F-B4D5F3FCA673}"/>
          </ac:spMkLst>
        </pc:spChg>
      </pc:sldChg>
      <pc:sldChg chg="delSp new del mod">
        <pc:chgData name="Maíra De Luca" userId="af9ae98d9ee60bf9" providerId="LiveId" clId="{C07F927D-066E-40E5-AF82-5CB8EE9A7678}" dt="2024-03-20T21:21:34.643" v="5274" actId="47"/>
        <pc:sldMkLst>
          <pc:docMk/>
          <pc:sldMk cId="3538736636" sldId="314"/>
        </pc:sldMkLst>
        <pc:spChg chg="del">
          <ac:chgData name="Maíra De Luca" userId="af9ae98d9ee60bf9" providerId="LiveId" clId="{C07F927D-066E-40E5-AF82-5CB8EE9A7678}" dt="2024-03-20T21:21:14.914" v="5273" actId="478"/>
          <ac:spMkLst>
            <pc:docMk/>
            <pc:sldMk cId="3538736636" sldId="314"/>
            <ac:spMk id="2" creationId="{42350520-EF69-1B79-892B-D013E348A079}"/>
          </ac:spMkLst>
        </pc:spChg>
      </pc:sldChg>
      <pc:sldChg chg="modSp new del mod">
        <pc:chgData name="Maíra De Luca" userId="af9ae98d9ee60bf9" providerId="LiveId" clId="{C07F927D-066E-40E5-AF82-5CB8EE9A7678}" dt="2024-03-20T21:26:31.328" v="5388" actId="47"/>
        <pc:sldMkLst>
          <pc:docMk/>
          <pc:sldMk cId="951952312" sldId="315"/>
        </pc:sldMkLst>
        <pc:spChg chg="mod">
          <ac:chgData name="Maíra De Luca" userId="af9ae98d9ee60bf9" providerId="LiveId" clId="{C07F927D-066E-40E5-AF82-5CB8EE9A7678}" dt="2024-03-20T21:23:44.445" v="5386" actId="20577"/>
          <ac:spMkLst>
            <pc:docMk/>
            <pc:sldMk cId="951952312" sldId="315"/>
            <ac:spMk id="2" creationId="{9449EF92-793C-5023-9754-F10A215DF62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61F595-3319-47A8-8077-CCE14840A13C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EE89838-E4BE-4CBD-979B-972B3D53480A}">
      <dgm:prSet/>
      <dgm:spPr/>
      <dgm:t>
        <a:bodyPr/>
        <a:lstStyle/>
        <a:p>
          <a:r>
            <a:rPr lang="pt-BR"/>
            <a:t>Exposição de fatos em ordem cronológica de acontecimentos, fazendo referência às fontes e os desdobramentos no Processo Penal brasileiro. </a:t>
          </a:r>
          <a:endParaRPr lang="en-US"/>
        </a:p>
      </dgm:t>
    </dgm:pt>
    <dgm:pt modelId="{7AD13DB3-D537-48A6-9048-50403A69EC3C}" type="parTrans" cxnId="{A6373AD4-F076-4144-8460-AB3A549037C8}">
      <dgm:prSet/>
      <dgm:spPr/>
      <dgm:t>
        <a:bodyPr/>
        <a:lstStyle/>
        <a:p>
          <a:endParaRPr lang="en-US"/>
        </a:p>
      </dgm:t>
    </dgm:pt>
    <dgm:pt modelId="{8E8C970F-13C5-4981-B732-67AB1CFBDDF1}" type="sibTrans" cxnId="{A6373AD4-F076-4144-8460-AB3A549037C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06B093D6-25BC-4CFB-A42C-AD126C4F1966}">
      <dgm:prSet/>
      <dgm:spPr/>
      <dgm:t>
        <a:bodyPr/>
        <a:lstStyle/>
        <a:p>
          <a:r>
            <a:rPr lang="pt-BR"/>
            <a:t>Aplicação das teorias no nosso atual contexto.</a:t>
          </a:r>
          <a:endParaRPr lang="en-US"/>
        </a:p>
      </dgm:t>
    </dgm:pt>
    <dgm:pt modelId="{17631E83-DBA4-44CE-8B1A-DCC7174267B1}" type="parTrans" cxnId="{3C667A49-167C-4626-80EF-5F439CD41E0B}">
      <dgm:prSet/>
      <dgm:spPr/>
      <dgm:t>
        <a:bodyPr/>
        <a:lstStyle/>
        <a:p>
          <a:endParaRPr lang="en-US"/>
        </a:p>
      </dgm:t>
    </dgm:pt>
    <dgm:pt modelId="{29FF021A-4942-40BD-ACF6-055F90195F44}" type="sibTrans" cxnId="{3C667A49-167C-4626-80EF-5F439CD41E0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AB7B1992-3BD4-44BA-9FF5-1774A2185AE0}">
      <dgm:prSet/>
      <dgm:spPr/>
      <dgm:t>
        <a:bodyPr/>
        <a:lstStyle/>
        <a:p>
          <a:r>
            <a:rPr lang="pt-BR"/>
            <a:t>Aplicação em concurso, especialmente na 2ª (escrita) e 3ª (oral) fases.</a:t>
          </a:r>
          <a:endParaRPr lang="en-US"/>
        </a:p>
      </dgm:t>
    </dgm:pt>
    <dgm:pt modelId="{6B0E5A57-1CA7-410A-9D18-8AFE1D65B615}" type="parTrans" cxnId="{C85ACF49-100F-4794-B8CF-A2298E57C8CD}">
      <dgm:prSet/>
      <dgm:spPr/>
      <dgm:t>
        <a:bodyPr/>
        <a:lstStyle/>
        <a:p>
          <a:endParaRPr lang="en-US"/>
        </a:p>
      </dgm:t>
    </dgm:pt>
    <dgm:pt modelId="{FEE54882-23CB-4AAF-B325-BE2A72998279}" type="sibTrans" cxnId="{C85ACF49-100F-4794-B8CF-A2298E57C8CD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96834824-2EBD-49F4-807F-6DB8E2CD36ED}" type="pres">
      <dgm:prSet presAssocID="{FF61F595-3319-47A8-8077-CCE14840A13C}" presName="Name0" presStyleCnt="0">
        <dgm:presLayoutVars>
          <dgm:animLvl val="lvl"/>
          <dgm:resizeHandles val="exact"/>
        </dgm:presLayoutVars>
      </dgm:prSet>
      <dgm:spPr/>
    </dgm:pt>
    <dgm:pt modelId="{8D5F50A2-4CB6-4A25-A534-FB20FD73CAC9}" type="pres">
      <dgm:prSet presAssocID="{7EE89838-E4BE-4CBD-979B-972B3D53480A}" presName="compositeNode" presStyleCnt="0">
        <dgm:presLayoutVars>
          <dgm:bulletEnabled val="1"/>
        </dgm:presLayoutVars>
      </dgm:prSet>
      <dgm:spPr/>
    </dgm:pt>
    <dgm:pt modelId="{6D5C2BE7-7F1F-43F9-A614-AEA46798930D}" type="pres">
      <dgm:prSet presAssocID="{7EE89838-E4BE-4CBD-979B-972B3D53480A}" presName="bgRect" presStyleLbl="alignNode1" presStyleIdx="0" presStyleCnt="3"/>
      <dgm:spPr/>
    </dgm:pt>
    <dgm:pt modelId="{E45FD52B-79A9-4A88-B4C7-F8A89D1F76B7}" type="pres">
      <dgm:prSet presAssocID="{8E8C970F-13C5-4981-B732-67AB1CFBDDF1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ECB8256F-B2CF-4E06-B6B0-C17A9E98FAC2}" type="pres">
      <dgm:prSet presAssocID="{7EE89838-E4BE-4CBD-979B-972B3D53480A}" presName="nodeRect" presStyleLbl="alignNode1" presStyleIdx="0" presStyleCnt="3">
        <dgm:presLayoutVars>
          <dgm:bulletEnabled val="1"/>
        </dgm:presLayoutVars>
      </dgm:prSet>
      <dgm:spPr/>
    </dgm:pt>
    <dgm:pt modelId="{6938A479-EBE3-46AD-AAD8-19F2F1F8558E}" type="pres">
      <dgm:prSet presAssocID="{8E8C970F-13C5-4981-B732-67AB1CFBDDF1}" presName="sibTrans" presStyleCnt="0"/>
      <dgm:spPr/>
    </dgm:pt>
    <dgm:pt modelId="{6FE49C1F-0796-4567-8137-66C4FC01E3AB}" type="pres">
      <dgm:prSet presAssocID="{06B093D6-25BC-4CFB-A42C-AD126C4F1966}" presName="compositeNode" presStyleCnt="0">
        <dgm:presLayoutVars>
          <dgm:bulletEnabled val="1"/>
        </dgm:presLayoutVars>
      </dgm:prSet>
      <dgm:spPr/>
    </dgm:pt>
    <dgm:pt modelId="{F0B76345-B627-44C3-B823-BC847B637114}" type="pres">
      <dgm:prSet presAssocID="{06B093D6-25BC-4CFB-A42C-AD126C4F1966}" presName="bgRect" presStyleLbl="alignNode1" presStyleIdx="1" presStyleCnt="3"/>
      <dgm:spPr/>
    </dgm:pt>
    <dgm:pt modelId="{43266964-F9CF-4739-9A92-7E50D4F56308}" type="pres">
      <dgm:prSet presAssocID="{29FF021A-4942-40BD-ACF6-055F90195F44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8367D061-CF25-4542-A24A-0C3FB27C2632}" type="pres">
      <dgm:prSet presAssocID="{06B093D6-25BC-4CFB-A42C-AD126C4F1966}" presName="nodeRect" presStyleLbl="alignNode1" presStyleIdx="1" presStyleCnt="3">
        <dgm:presLayoutVars>
          <dgm:bulletEnabled val="1"/>
        </dgm:presLayoutVars>
      </dgm:prSet>
      <dgm:spPr/>
    </dgm:pt>
    <dgm:pt modelId="{674D96C2-1CF7-44FF-AA4E-E3C8D60570D8}" type="pres">
      <dgm:prSet presAssocID="{29FF021A-4942-40BD-ACF6-055F90195F44}" presName="sibTrans" presStyleCnt="0"/>
      <dgm:spPr/>
    </dgm:pt>
    <dgm:pt modelId="{F358A89C-5966-4C82-9377-DCB21D3487ED}" type="pres">
      <dgm:prSet presAssocID="{AB7B1992-3BD4-44BA-9FF5-1774A2185AE0}" presName="compositeNode" presStyleCnt="0">
        <dgm:presLayoutVars>
          <dgm:bulletEnabled val="1"/>
        </dgm:presLayoutVars>
      </dgm:prSet>
      <dgm:spPr/>
    </dgm:pt>
    <dgm:pt modelId="{907AC8C3-CFBB-49EA-B5CC-BE917092EF56}" type="pres">
      <dgm:prSet presAssocID="{AB7B1992-3BD4-44BA-9FF5-1774A2185AE0}" presName="bgRect" presStyleLbl="alignNode1" presStyleIdx="2" presStyleCnt="3"/>
      <dgm:spPr/>
    </dgm:pt>
    <dgm:pt modelId="{7FE12C4D-D0E3-4245-AC91-995E2FB81A85}" type="pres">
      <dgm:prSet presAssocID="{FEE54882-23CB-4AAF-B325-BE2A72998279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69B6E298-1976-4C0E-B94D-65FB380B59DF}" type="pres">
      <dgm:prSet presAssocID="{AB7B1992-3BD4-44BA-9FF5-1774A2185AE0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48621B1E-ACA8-436F-8DB1-243960F5D827}" type="presOf" srcId="{06B093D6-25BC-4CFB-A42C-AD126C4F1966}" destId="{F0B76345-B627-44C3-B823-BC847B637114}" srcOrd="0" destOrd="0" presId="urn:microsoft.com/office/officeart/2016/7/layout/LinearBlockProcessNumbered"/>
    <dgm:cxn modelId="{805A7324-9801-4ED9-B5AA-E4F7ABD4F8E4}" type="presOf" srcId="{AB7B1992-3BD4-44BA-9FF5-1774A2185AE0}" destId="{907AC8C3-CFBB-49EA-B5CC-BE917092EF56}" srcOrd="0" destOrd="0" presId="urn:microsoft.com/office/officeart/2016/7/layout/LinearBlockProcessNumbered"/>
    <dgm:cxn modelId="{AE953439-472B-4259-AB77-EDB55B54F022}" type="presOf" srcId="{7EE89838-E4BE-4CBD-979B-972B3D53480A}" destId="{ECB8256F-B2CF-4E06-B6B0-C17A9E98FAC2}" srcOrd="1" destOrd="0" presId="urn:microsoft.com/office/officeart/2016/7/layout/LinearBlockProcessNumbered"/>
    <dgm:cxn modelId="{4729423E-FDD6-4E4E-B861-B2BA6E1925E4}" type="presOf" srcId="{AB7B1992-3BD4-44BA-9FF5-1774A2185AE0}" destId="{69B6E298-1976-4C0E-B94D-65FB380B59DF}" srcOrd="1" destOrd="0" presId="urn:microsoft.com/office/officeart/2016/7/layout/LinearBlockProcessNumbered"/>
    <dgm:cxn modelId="{1BACB03E-0A59-4637-BBDB-D5D58F4101DF}" type="presOf" srcId="{7EE89838-E4BE-4CBD-979B-972B3D53480A}" destId="{6D5C2BE7-7F1F-43F9-A614-AEA46798930D}" srcOrd="0" destOrd="0" presId="urn:microsoft.com/office/officeart/2016/7/layout/LinearBlockProcessNumbered"/>
    <dgm:cxn modelId="{F2A2095F-7D57-4EFA-A698-EE72C485D373}" type="presOf" srcId="{06B093D6-25BC-4CFB-A42C-AD126C4F1966}" destId="{8367D061-CF25-4542-A24A-0C3FB27C2632}" srcOrd="1" destOrd="0" presId="urn:microsoft.com/office/officeart/2016/7/layout/LinearBlockProcessNumbered"/>
    <dgm:cxn modelId="{3C667A49-167C-4626-80EF-5F439CD41E0B}" srcId="{FF61F595-3319-47A8-8077-CCE14840A13C}" destId="{06B093D6-25BC-4CFB-A42C-AD126C4F1966}" srcOrd="1" destOrd="0" parTransId="{17631E83-DBA4-44CE-8B1A-DCC7174267B1}" sibTransId="{29FF021A-4942-40BD-ACF6-055F90195F44}"/>
    <dgm:cxn modelId="{C85ACF49-100F-4794-B8CF-A2298E57C8CD}" srcId="{FF61F595-3319-47A8-8077-CCE14840A13C}" destId="{AB7B1992-3BD4-44BA-9FF5-1774A2185AE0}" srcOrd="2" destOrd="0" parTransId="{6B0E5A57-1CA7-410A-9D18-8AFE1D65B615}" sibTransId="{FEE54882-23CB-4AAF-B325-BE2A72998279}"/>
    <dgm:cxn modelId="{6FCD306D-F20F-47A1-99B0-5D4EB32A129C}" type="presOf" srcId="{8E8C970F-13C5-4981-B732-67AB1CFBDDF1}" destId="{E45FD52B-79A9-4A88-B4C7-F8A89D1F76B7}" srcOrd="0" destOrd="0" presId="urn:microsoft.com/office/officeart/2016/7/layout/LinearBlockProcessNumbered"/>
    <dgm:cxn modelId="{4F883B55-E9F3-446E-B26A-B904B59D0114}" type="presOf" srcId="{29FF021A-4942-40BD-ACF6-055F90195F44}" destId="{43266964-F9CF-4739-9A92-7E50D4F56308}" srcOrd="0" destOrd="0" presId="urn:microsoft.com/office/officeart/2016/7/layout/LinearBlockProcessNumbered"/>
    <dgm:cxn modelId="{A6373AD4-F076-4144-8460-AB3A549037C8}" srcId="{FF61F595-3319-47A8-8077-CCE14840A13C}" destId="{7EE89838-E4BE-4CBD-979B-972B3D53480A}" srcOrd="0" destOrd="0" parTransId="{7AD13DB3-D537-48A6-9048-50403A69EC3C}" sibTransId="{8E8C970F-13C5-4981-B732-67AB1CFBDDF1}"/>
    <dgm:cxn modelId="{7EE659EC-4F25-4D5D-B886-2669CC154DBB}" type="presOf" srcId="{FF61F595-3319-47A8-8077-CCE14840A13C}" destId="{96834824-2EBD-49F4-807F-6DB8E2CD36ED}" srcOrd="0" destOrd="0" presId="urn:microsoft.com/office/officeart/2016/7/layout/LinearBlockProcessNumbered"/>
    <dgm:cxn modelId="{528FB8F7-61BB-4108-A9A7-A57FAD7F838B}" type="presOf" srcId="{FEE54882-23CB-4AAF-B325-BE2A72998279}" destId="{7FE12C4D-D0E3-4245-AC91-995E2FB81A85}" srcOrd="0" destOrd="0" presId="urn:microsoft.com/office/officeart/2016/7/layout/LinearBlockProcessNumbered"/>
    <dgm:cxn modelId="{1FB9AC4F-3876-47DF-9E16-99789F7DDCE5}" type="presParOf" srcId="{96834824-2EBD-49F4-807F-6DB8E2CD36ED}" destId="{8D5F50A2-4CB6-4A25-A534-FB20FD73CAC9}" srcOrd="0" destOrd="0" presId="urn:microsoft.com/office/officeart/2016/7/layout/LinearBlockProcessNumbered"/>
    <dgm:cxn modelId="{9273C3BF-9192-4C7E-9D3A-3C1C0C3D4A16}" type="presParOf" srcId="{8D5F50A2-4CB6-4A25-A534-FB20FD73CAC9}" destId="{6D5C2BE7-7F1F-43F9-A614-AEA46798930D}" srcOrd="0" destOrd="0" presId="urn:microsoft.com/office/officeart/2016/7/layout/LinearBlockProcessNumbered"/>
    <dgm:cxn modelId="{EF7A3B2D-74AA-4E55-B49E-AF36EE1019B6}" type="presParOf" srcId="{8D5F50A2-4CB6-4A25-A534-FB20FD73CAC9}" destId="{E45FD52B-79A9-4A88-B4C7-F8A89D1F76B7}" srcOrd="1" destOrd="0" presId="urn:microsoft.com/office/officeart/2016/7/layout/LinearBlockProcessNumbered"/>
    <dgm:cxn modelId="{F79B73FD-2AC5-41A8-A56A-8C7CBFABD35F}" type="presParOf" srcId="{8D5F50A2-4CB6-4A25-A534-FB20FD73CAC9}" destId="{ECB8256F-B2CF-4E06-B6B0-C17A9E98FAC2}" srcOrd="2" destOrd="0" presId="urn:microsoft.com/office/officeart/2016/7/layout/LinearBlockProcessNumbered"/>
    <dgm:cxn modelId="{516F8622-6A4B-4E0A-8736-0D3040E73511}" type="presParOf" srcId="{96834824-2EBD-49F4-807F-6DB8E2CD36ED}" destId="{6938A479-EBE3-46AD-AAD8-19F2F1F8558E}" srcOrd="1" destOrd="0" presId="urn:microsoft.com/office/officeart/2016/7/layout/LinearBlockProcessNumbered"/>
    <dgm:cxn modelId="{2F02ACB3-7B01-4E0B-8E9F-9C423742D972}" type="presParOf" srcId="{96834824-2EBD-49F4-807F-6DB8E2CD36ED}" destId="{6FE49C1F-0796-4567-8137-66C4FC01E3AB}" srcOrd="2" destOrd="0" presId="urn:microsoft.com/office/officeart/2016/7/layout/LinearBlockProcessNumbered"/>
    <dgm:cxn modelId="{061F2477-A6FE-4B72-92F0-94D69C029DDE}" type="presParOf" srcId="{6FE49C1F-0796-4567-8137-66C4FC01E3AB}" destId="{F0B76345-B627-44C3-B823-BC847B637114}" srcOrd="0" destOrd="0" presId="urn:microsoft.com/office/officeart/2016/7/layout/LinearBlockProcessNumbered"/>
    <dgm:cxn modelId="{619A639E-C76E-4392-A5FC-D8984008302E}" type="presParOf" srcId="{6FE49C1F-0796-4567-8137-66C4FC01E3AB}" destId="{43266964-F9CF-4739-9A92-7E50D4F56308}" srcOrd="1" destOrd="0" presId="urn:microsoft.com/office/officeart/2016/7/layout/LinearBlockProcessNumbered"/>
    <dgm:cxn modelId="{DD326635-1243-4653-9E99-CFF5C1DFFA7B}" type="presParOf" srcId="{6FE49C1F-0796-4567-8137-66C4FC01E3AB}" destId="{8367D061-CF25-4542-A24A-0C3FB27C2632}" srcOrd="2" destOrd="0" presId="urn:microsoft.com/office/officeart/2016/7/layout/LinearBlockProcessNumbered"/>
    <dgm:cxn modelId="{8FEE5D1E-937E-41AB-B9F9-D6A9FF9833C5}" type="presParOf" srcId="{96834824-2EBD-49F4-807F-6DB8E2CD36ED}" destId="{674D96C2-1CF7-44FF-AA4E-E3C8D60570D8}" srcOrd="3" destOrd="0" presId="urn:microsoft.com/office/officeart/2016/7/layout/LinearBlockProcessNumbered"/>
    <dgm:cxn modelId="{636669EF-A203-4E7D-83DE-95DD45C88829}" type="presParOf" srcId="{96834824-2EBD-49F4-807F-6DB8E2CD36ED}" destId="{F358A89C-5966-4C82-9377-DCB21D3487ED}" srcOrd="4" destOrd="0" presId="urn:microsoft.com/office/officeart/2016/7/layout/LinearBlockProcessNumbered"/>
    <dgm:cxn modelId="{58F9F470-A632-4047-8D56-81DC3D02F79C}" type="presParOf" srcId="{F358A89C-5966-4C82-9377-DCB21D3487ED}" destId="{907AC8C3-CFBB-49EA-B5CC-BE917092EF56}" srcOrd="0" destOrd="0" presId="urn:microsoft.com/office/officeart/2016/7/layout/LinearBlockProcessNumbered"/>
    <dgm:cxn modelId="{6AA0BDB9-8DB7-48DB-9E79-8DA4490EE32E}" type="presParOf" srcId="{F358A89C-5966-4C82-9377-DCB21D3487ED}" destId="{7FE12C4D-D0E3-4245-AC91-995E2FB81A85}" srcOrd="1" destOrd="0" presId="urn:microsoft.com/office/officeart/2016/7/layout/LinearBlockProcessNumbered"/>
    <dgm:cxn modelId="{0EE6F252-101D-4DC5-BF37-FB9C125D9698}" type="presParOf" srcId="{F358A89C-5966-4C82-9377-DCB21D3487ED}" destId="{69B6E298-1976-4C0E-B94D-65FB380B59DF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C2BE7-7F1F-43F9-A614-AEA46798930D}">
      <dsp:nvSpPr>
        <dsp:cNvPr id="0" name=""/>
        <dsp:cNvSpPr/>
      </dsp:nvSpPr>
      <dsp:spPr>
        <a:xfrm>
          <a:off x="515" y="1129443"/>
          <a:ext cx="2086130" cy="25033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0" rIns="20606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/>
            <a:t>Exposição de fatos em ordem cronológica de acontecimentos, fazendo referência às fontes e os desdobramentos no Processo Penal brasileiro. </a:t>
          </a:r>
          <a:endParaRPr lang="en-US" sz="1100" kern="1200"/>
        </a:p>
      </dsp:txBody>
      <dsp:txXfrm>
        <a:off x="515" y="2130785"/>
        <a:ext cx="2086130" cy="1502013"/>
      </dsp:txXfrm>
    </dsp:sp>
    <dsp:sp modelId="{E45FD52B-79A9-4A88-B4C7-F8A89D1F76B7}">
      <dsp:nvSpPr>
        <dsp:cNvPr id="0" name=""/>
        <dsp:cNvSpPr/>
      </dsp:nvSpPr>
      <dsp:spPr>
        <a:xfrm>
          <a:off x="515" y="1129443"/>
          <a:ext cx="2086130" cy="100134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165100" rIns="206063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</a:p>
      </dsp:txBody>
      <dsp:txXfrm>
        <a:off x="515" y="1129443"/>
        <a:ext cx="2086130" cy="1001342"/>
      </dsp:txXfrm>
    </dsp:sp>
    <dsp:sp modelId="{F0B76345-B627-44C3-B823-BC847B637114}">
      <dsp:nvSpPr>
        <dsp:cNvPr id="0" name=""/>
        <dsp:cNvSpPr/>
      </dsp:nvSpPr>
      <dsp:spPr>
        <a:xfrm>
          <a:off x="2253535" y="1129443"/>
          <a:ext cx="2086130" cy="25033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0" rIns="20606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/>
            <a:t>Aplicação das teorias no nosso atual contexto.</a:t>
          </a:r>
          <a:endParaRPr lang="en-US" sz="1100" kern="1200"/>
        </a:p>
      </dsp:txBody>
      <dsp:txXfrm>
        <a:off x="2253535" y="2130785"/>
        <a:ext cx="2086130" cy="1502013"/>
      </dsp:txXfrm>
    </dsp:sp>
    <dsp:sp modelId="{43266964-F9CF-4739-9A92-7E50D4F56308}">
      <dsp:nvSpPr>
        <dsp:cNvPr id="0" name=""/>
        <dsp:cNvSpPr/>
      </dsp:nvSpPr>
      <dsp:spPr>
        <a:xfrm>
          <a:off x="2253535" y="1129443"/>
          <a:ext cx="2086130" cy="100134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165100" rIns="206063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53535" y="1129443"/>
        <a:ext cx="2086130" cy="1001342"/>
      </dsp:txXfrm>
    </dsp:sp>
    <dsp:sp modelId="{907AC8C3-CFBB-49EA-B5CC-BE917092EF56}">
      <dsp:nvSpPr>
        <dsp:cNvPr id="0" name=""/>
        <dsp:cNvSpPr/>
      </dsp:nvSpPr>
      <dsp:spPr>
        <a:xfrm>
          <a:off x="4506556" y="1129443"/>
          <a:ext cx="2086130" cy="25033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0" rIns="20606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kern="1200"/>
            <a:t>Aplicação em concurso, especialmente na 2ª (escrita) e 3ª (oral) fases.</a:t>
          </a:r>
          <a:endParaRPr lang="en-US" sz="1100" kern="1200"/>
        </a:p>
      </dsp:txBody>
      <dsp:txXfrm>
        <a:off x="4506556" y="2130785"/>
        <a:ext cx="2086130" cy="1502013"/>
      </dsp:txXfrm>
    </dsp:sp>
    <dsp:sp modelId="{7FE12C4D-D0E3-4245-AC91-995E2FB81A85}">
      <dsp:nvSpPr>
        <dsp:cNvPr id="0" name=""/>
        <dsp:cNvSpPr/>
      </dsp:nvSpPr>
      <dsp:spPr>
        <a:xfrm>
          <a:off x="4506556" y="1129443"/>
          <a:ext cx="2086130" cy="100134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063" tIns="165100" rIns="206063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03</a:t>
          </a:r>
        </a:p>
      </dsp:txBody>
      <dsp:txXfrm>
        <a:off x="4506556" y="1129443"/>
        <a:ext cx="2086130" cy="1001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1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18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97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9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8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98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15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38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7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6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4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62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14" r:id="rId6"/>
    <p:sldLayoutId id="2147483710" r:id="rId7"/>
    <p:sldLayoutId id="2147483711" r:id="rId8"/>
    <p:sldLayoutId id="2147483712" r:id="rId9"/>
    <p:sldLayoutId id="2147483713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qE_kS47eqU&amp;t=452s&amp;ab_channel=CursoPopulardeForma%C3%A7%C3%A3odeDefensoraseDefensoresP%C3%BAblico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jur.com.br/2018-abr-13/limite-penal-usar-teoria-jogos-processo-penal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83DEDD-EC9E-98E6-D8F0-76460099E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749214"/>
            <a:ext cx="7459127" cy="1314162"/>
          </a:xfrm>
        </p:spPr>
        <p:txBody>
          <a:bodyPr anchor="ctr">
            <a:normAutofit fontScale="90000"/>
          </a:bodyPr>
          <a:lstStyle/>
          <a:p>
            <a:r>
              <a:rPr lang="pt-BR" dirty="0"/>
              <a:t>Tópicos de Processo Penal</a:t>
            </a: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F55E97A7-5F86-9B05-AF69-FC29EFA82065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8622524" y="799248"/>
            <a:ext cx="3016565" cy="12140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pt-BR"/>
              <a:t>Prof. Maíra De Luca</a:t>
            </a:r>
          </a:p>
          <a:p>
            <a:r>
              <a:rPr lang="pt-BR"/>
              <a:t>@mairadelucadpe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83810" y="571500"/>
            <a:ext cx="0" cy="16695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4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0732" y="2241091"/>
            <a:ext cx="110476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Desenho de pessoa e texto branco&#10;&#10;Descrição gerada automaticamente com confiança média">
            <a:extLst>
              <a:ext uri="{FF2B5EF4-FFF2-40B4-BE49-F238E27FC236}">
                <a16:creationId xmlns:a16="http://schemas.microsoft.com/office/drawing/2014/main" id="{4B10F1CD-A4D3-43B4-E6EC-3C057AA95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446" y="2671354"/>
            <a:ext cx="7158695" cy="3615141"/>
          </a:xfrm>
          <a:prstGeom prst="rect">
            <a:avLst/>
          </a:prstGeom>
        </p:spPr>
      </p:pic>
      <p:sp>
        <p:nvSpPr>
          <p:cNvPr id="7" name="AutoShape 6">
            <a:extLst>
              <a:ext uri="{FF2B5EF4-FFF2-40B4-BE49-F238E27FC236}">
                <a16:creationId xmlns:a16="http://schemas.microsoft.com/office/drawing/2014/main" id="{7AA66169-D5A1-4493-6506-407F9CEB7A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355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49BCF-CD1C-D38A-C826-0D333CB0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Gênero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C36CDD4-72E9-2618-5313-33D1FF0CC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Como autora de delito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546753-3784-3AA0-7BD1-AD6B572684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Impactos da liberdade provisória;</a:t>
            </a:r>
          </a:p>
          <a:p>
            <a:r>
              <a:rPr lang="pt-BR" dirty="0"/>
              <a:t>Maternidade no cárcere, uso de algemas;</a:t>
            </a:r>
          </a:p>
          <a:p>
            <a:r>
              <a:rPr lang="pt-BR" dirty="0"/>
              <a:t>Condições do cárcere: necessidades diferentes;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FA7762E-0809-462B-7013-4BF843F7E5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Como vítima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2AC3232-68B8-C147-B244-B141AD79CF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/>
              <a:t>Violência doméstica;</a:t>
            </a:r>
          </a:p>
          <a:p>
            <a:r>
              <a:rPr lang="pt-BR" dirty="0" err="1"/>
              <a:t>Revitimização</a:t>
            </a:r>
            <a:r>
              <a:rPr lang="pt-BR" dirty="0"/>
              <a:t> e estereótipos;</a:t>
            </a:r>
          </a:p>
          <a:p>
            <a:r>
              <a:rPr lang="pt-BR" dirty="0"/>
              <a:t>Lei Mariana Ferrer;</a:t>
            </a:r>
          </a:p>
        </p:txBody>
      </p:sp>
    </p:spTree>
    <p:extLst>
      <p:ext uri="{BB962C8B-B14F-4D97-AF65-F5344CB8AC3E}">
        <p14:creationId xmlns:p14="http://schemas.microsoft.com/office/powerpoint/2010/main" val="3813740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16DCEC-71B8-DB12-6CE5-2D4E9330D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Perspectiva de raça e classe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F08975B-C3E8-B8E4-9633-2C7D06B89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Grupos Indesejáveis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A1BAB1-5B00-ECDE-6BB1-B5D12C6469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Seletividade nas abordagens;</a:t>
            </a:r>
          </a:p>
          <a:p>
            <a:r>
              <a:rPr lang="pt-BR" dirty="0"/>
              <a:t>Pescaria Predatória;</a:t>
            </a:r>
          </a:p>
          <a:p>
            <a:r>
              <a:rPr lang="pt-BR" dirty="0"/>
              <a:t>Invasão de domicílio;</a:t>
            </a:r>
          </a:p>
          <a:p>
            <a:r>
              <a:rPr lang="pt-BR" dirty="0"/>
              <a:t>Diminuição do Standard probatório e flexibilização de garantias em busca da condenação.</a:t>
            </a:r>
          </a:p>
          <a:p>
            <a:r>
              <a:rPr lang="pt-BR" dirty="0"/>
              <a:t>Direito penal do inimigo. </a:t>
            </a:r>
          </a:p>
          <a:p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E18188F-8FE0-13B5-5587-E0A963CA8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C7D80A1-56BC-F163-03E2-4E4BB45BAA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/>
              <a:t>Falsa abstração dos tipos penais;</a:t>
            </a:r>
          </a:p>
          <a:p>
            <a:r>
              <a:rPr lang="pt-BR" dirty="0"/>
              <a:t>Conceitos vagos para justificar prisões; ordem pública;</a:t>
            </a:r>
          </a:p>
          <a:p>
            <a:r>
              <a:rPr lang="pt-BR" dirty="0"/>
              <a:t>Condenação com base na palavra dos policiais;</a:t>
            </a:r>
          </a:p>
          <a:p>
            <a:r>
              <a:rPr lang="pt-BR" dirty="0"/>
              <a:t>Reincidência;</a:t>
            </a:r>
          </a:p>
          <a:p>
            <a:r>
              <a:rPr lang="pt-BR" dirty="0"/>
              <a:t>Fundada Suspeita.</a:t>
            </a:r>
          </a:p>
        </p:txBody>
      </p:sp>
    </p:spTree>
    <p:extLst>
      <p:ext uri="{BB962C8B-B14F-4D97-AF65-F5344CB8AC3E}">
        <p14:creationId xmlns:p14="http://schemas.microsoft.com/office/powerpoint/2010/main" val="474094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C97D8-BCC4-32B6-721E-B0D0BC6D0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Garantias Processuais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699581-692A-1123-96DF-D04000F438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Devido processo legal (LIV); “não há nulidade sem prejuízo”.</a:t>
            </a:r>
          </a:p>
          <a:p>
            <a:r>
              <a:rPr lang="pt-BR" dirty="0"/>
              <a:t>Presunção de inocência (LVII); </a:t>
            </a:r>
          </a:p>
          <a:p>
            <a:r>
              <a:rPr lang="pt-BR" dirty="0"/>
              <a:t>Impossibilidade de afastar HC;</a:t>
            </a:r>
          </a:p>
          <a:p>
            <a:r>
              <a:rPr lang="pt-BR" dirty="0"/>
              <a:t>Proibição de incomunicabilidade (art. 136, §3º, IV CF);</a:t>
            </a:r>
          </a:p>
          <a:p>
            <a:r>
              <a:rPr lang="pt-BR" dirty="0"/>
              <a:t>Contraditório e ampla defesa (LV);</a:t>
            </a:r>
          </a:p>
          <a:p>
            <a:r>
              <a:rPr lang="pt-BR" dirty="0"/>
              <a:t>Inviolabilidade de domicílio (XII), correspondência e comunicações (XIII);</a:t>
            </a:r>
          </a:p>
          <a:p>
            <a:r>
              <a:rPr lang="pt-BR" dirty="0"/>
              <a:t>Proibição de tribunal de exceção (XXXVII);</a:t>
            </a:r>
          </a:p>
          <a:p>
            <a:r>
              <a:rPr lang="pt-BR" dirty="0"/>
              <a:t>Irretroatividade da lei (XL);</a:t>
            </a:r>
          </a:p>
          <a:p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5522D78-EEFE-57B4-6334-B3166FEC81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err="1"/>
              <a:t>Intranscendência</a:t>
            </a:r>
            <a:r>
              <a:rPr lang="pt-BR" dirty="0"/>
              <a:t> das penas (XLV);</a:t>
            </a:r>
          </a:p>
          <a:p>
            <a:r>
              <a:rPr lang="pt-BR" dirty="0"/>
              <a:t>Individualização da pena (XLVI);</a:t>
            </a:r>
          </a:p>
          <a:p>
            <a:r>
              <a:rPr lang="pt-BR" dirty="0"/>
              <a:t>Proibição de provas ilícitas (LVI);</a:t>
            </a:r>
          </a:p>
          <a:p>
            <a:r>
              <a:rPr lang="pt-BR" dirty="0"/>
              <a:t>Prisão em flagrante ou ordem judicial (fim da prisão para “averiguação”);</a:t>
            </a:r>
          </a:p>
          <a:p>
            <a:r>
              <a:rPr lang="pt-BR" dirty="0"/>
              <a:t>Comunicação da prisão ao juiz e família, além da </a:t>
            </a:r>
            <a:r>
              <a:rPr lang="pt-BR" b="1" dirty="0"/>
              <a:t>Defensoria Pública</a:t>
            </a:r>
            <a:r>
              <a:rPr lang="pt-BR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4047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C61EF-0DB4-28F7-DA2C-766E12AA2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Supressão de garantias processuais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E609A9-3C7C-041D-1CF2-8175BDA3C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Limitação de recursos;</a:t>
            </a:r>
          </a:p>
          <a:p>
            <a:r>
              <a:rPr lang="pt-BR" dirty="0"/>
              <a:t>RESE e suas aplicações;</a:t>
            </a:r>
          </a:p>
          <a:p>
            <a:r>
              <a:rPr lang="pt-BR" dirty="0"/>
              <a:t>In dubio pro </a:t>
            </a:r>
            <a:r>
              <a:rPr lang="pt-BR" dirty="0" err="1"/>
              <a:t>societate</a:t>
            </a:r>
            <a:endParaRPr lang="pt-BR" dirty="0"/>
          </a:p>
          <a:p>
            <a:r>
              <a:rPr lang="pt-BR" dirty="0"/>
              <a:t>Não investigação e produção de provas;</a:t>
            </a:r>
          </a:p>
          <a:p>
            <a:r>
              <a:rPr lang="pt-BR" dirty="0"/>
              <a:t>Valor </a:t>
            </a:r>
            <a:r>
              <a:rPr lang="pt-BR" dirty="0" err="1"/>
              <a:t>exarcebado</a:t>
            </a:r>
            <a:r>
              <a:rPr lang="pt-BR" dirty="0"/>
              <a:t> à prova testemunhal;</a:t>
            </a:r>
          </a:p>
          <a:p>
            <a:r>
              <a:rPr lang="pt-BR" dirty="0"/>
              <a:t>Menos garantias no processo penal do que no processo cível, por exemplo no momento da citação.</a:t>
            </a:r>
          </a:p>
        </p:txBody>
      </p:sp>
    </p:spTree>
    <p:extLst>
      <p:ext uri="{BB962C8B-B14F-4D97-AF65-F5344CB8AC3E}">
        <p14:creationId xmlns:p14="http://schemas.microsoft.com/office/powerpoint/2010/main" val="18100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72F3A4-EE52-D963-EF1A-9F033F25A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Estado Pós Democrático de Direito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8EEFD4-D82C-2142-2311-270DEE0FB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Gestão dos Indesejáveis. </a:t>
            </a:r>
          </a:p>
          <a:p>
            <a:r>
              <a:rPr lang="pt-BR" dirty="0"/>
              <a:t>Detentores do poder econômico. </a:t>
            </a:r>
          </a:p>
          <a:p>
            <a:r>
              <a:rPr lang="pt-BR" dirty="0">
                <a:hlinkClick r:id="rId2"/>
              </a:rPr>
              <a:t>Aula do Prof. Rubens Casara no Curso Popular.</a:t>
            </a:r>
            <a:r>
              <a:rPr lang="pt-BR" dirty="0"/>
              <a:t> </a:t>
            </a:r>
          </a:p>
          <a:p>
            <a:r>
              <a:rPr lang="pt-BR" dirty="0"/>
              <a:t>Aproximação do poder político e do poder econômico. </a:t>
            </a:r>
          </a:p>
        </p:txBody>
      </p:sp>
    </p:spTree>
    <p:extLst>
      <p:ext uri="{BB962C8B-B14F-4D97-AF65-F5344CB8AC3E}">
        <p14:creationId xmlns:p14="http://schemas.microsoft.com/office/powerpoint/2010/main" val="1668722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809438-C64B-D9AE-A68A-CEEDA6A0F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Processo Penal Estratégico</a:t>
            </a:r>
          </a:p>
        </p:txBody>
      </p:sp>
    </p:spTree>
    <p:extLst>
      <p:ext uri="{BB962C8B-B14F-4D97-AF65-F5344CB8AC3E}">
        <p14:creationId xmlns:p14="http://schemas.microsoft.com/office/powerpoint/2010/main" val="2844701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1E8105-7164-7808-6B8E-348C3F412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Teoria dos jogos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3E3F89-24F5-0E79-E405-1A502ADE0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“Embora toda decisão se sujeite às suas contingências, o jogo processual penal tem regras (normatividade), às quais nem aos jogadores nem ao julgador é dado trapacear, embora o façam. O jogo a ser jogado que aqui se fala é o jogo democrático, na perspectiva do fair play. O devido processo legal substancial, como diretriz, nada mais é do que a exigência da observância das regras do jogo, isto é, atribuir sentidos autênticos dentro de uma tradição na qual tanto os jogadores quanto o julgador estão inseridos. Cada tática ou estratégia deve analisar a estrutura subjacente.”</a:t>
            </a:r>
          </a:p>
          <a:p>
            <a:r>
              <a:rPr lang="pt-BR" dirty="0"/>
              <a:t>Artigo: </a:t>
            </a:r>
            <a:r>
              <a:rPr lang="pt-BR" dirty="0">
                <a:hlinkClick r:id="rId2"/>
              </a:rPr>
              <a:t>Como usar a Teoria dos Jogos no Processo Penal?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5973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31562-6D33-6D58-E8E0-522FC6D66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Estratégias no processo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3B7991-2A74-EB84-F882-48D6764F2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Analisar as estratégias de defesa e como usá-las;</a:t>
            </a:r>
          </a:p>
          <a:p>
            <a:r>
              <a:rPr lang="pt-BR" dirty="0"/>
              <a:t>Saber o funcionamento/entendimento das partes: juiz, promotor, tribunal, STJ/STF;</a:t>
            </a:r>
          </a:p>
          <a:p>
            <a:r>
              <a:rPr lang="pt-BR" dirty="0"/>
              <a:t>Antever eventuais movimentos: quando alegar uma prescrição, deixar o processo em stand-by, habeas corpus apenas para movimentar o processo principal, etc. </a:t>
            </a:r>
          </a:p>
          <a:p>
            <a:r>
              <a:rPr lang="pt-BR" dirty="0"/>
              <a:t>Antever é um diferencial em provas orais e uma forma de demonstrar o pensamento defensivo.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097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55639-5978-699E-6D41-1464E8440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Bibliografia – livros e artigos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ABC35F-19A1-12E4-A800-0588C5AB9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teoria dos Jogos Aplicada ao Processo Penal. MORAIS DA ROSA, Alexandre. 2ª Edição, Florianópolis, Letras e Conceito, 2015.</a:t>
            </a:r>
          </a:p>
          <a:p>
            <a:r>
              <a:rPr lang="pt-BR" dirty="0"/>
              <a:t>O direito penal sob o olhar defensivo. PARANHOS, Alexandre. Boa Esperança, Editora CEI, 2023.</a:t>
            </a:r>
          </a:p>
          <a:p>
            <a:r>
              <a:rPr lang="pt-BR" dirty="0"/>
              <a:t>O Estado pós democrático: </a:t>
            </a:r>
            <a:r>
              <a:rPr lang="pt-BR" dirty="0" err="1"/>
              <a:t>neo-obscurantismo</a:t>
            </a:r>
            <a:r>
              <a:rPr lang="pt-BR" dirty="0"/>
              <a:t> e gestão de indesejáveis. CASARA, Rubens. 1ª edição, Editora Civilização Brasileira, 2017.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395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0B1846-6CE5-47AE-B0D0-7202A39CE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4708CE-6C3C-B6B7-ACE2-890A2D4EE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08006"/>
            <a:ext cx="3503409" cy="5070171"/>
          </a:xfrm>
        </p:spPr>
        <p:txBody>
          <a:bodyPr anchor="b">
            <a:normAutofit/>
          </a:bodyPr>
          <a:lstStyle/>
          <a:p>
            <a:r>
              <a:rPr lang="pt-BR" dirty="0"/>
              <a:t>Metodologia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706659-8817-44F5-87F5-B7804F1CB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7E0E66-59D6-4A3A-B1A2-84B90784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4F6F91-27E3-4BF5-9BD7-E5923D27C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6C954EFF-FC92-B5C4-7065-14A7F4CC42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735628"/>
              </p:ext>
            </p:extLst>
          </p:nvPr>
        </p:nvGraphicFramePr>
        <p:xfrm>
          <a:off x="5038410" y="1061686"/>
          <a:ext cx="6593202" cy="4762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5066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BFD60-8291-FC23-9E89-AD3E59363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Processo Penal Democrático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37B2B5-B823-881B-50B1-415C4553C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Brasil República. Pós fim da escravidão. Gestão de corpos indesejados. Nina Rodrigues. </a:t>
            </a:r>
          </a:p>
          <a:p>
            <a:r>
              <a:rPr lang="pt-BR" dirty="0"/>
              <a:t>Código Penal e Código de Processo Penal </a:t>
            </a:r>
          </a:p>
          <a:p>
            <a:r>
              <a:rPr lang="pt-BR" dirty="0"/>
              <a:t>Direito penal do autor. Disposições subjetivas (ainda em vigor).</a:t>
            </a:r>
          </a:p>
          <a:p>
            <a:r>
              <a:rPr lang="pt-BR" dirty="0"/>
              <a:t>Nascimento do Estado Democrático Pós Guerra. Proteção contra o poder estatal.</a:t>
            </a:r>
          </a:p>
          <a:p>
            <a:r>
              <a:rPr lang="pt-BR" dirty="0"/>
              <a:t>Movimento Lei e Ordem (EUA). </a:t>
            </a:r>
          </a:p>
          <a:p>
            <a:r>
              <a:rPr lang="pt-BR" dirty="0"/>
              <a:t>Direito Penal do Inimigo. Jakobs. </a:t>
            </a:r>
          </a:p>
          <a:p>
            <a:r>
              <a:rPr lang="pt-BR" dirty="0"/>
              <a:t>Ditadura Militar. Restrição de Direitos. AI-5.</a:t>
            </a:r>
          </a:p>
          <a:p>
            <a:r>
              <a:rPr lang="pt-BR" b="1" dirty="0">
                <a:highlight>
                  <a:srgbClr val="C0C0C0"/>
                </a:highlight>
              </a:rPr>
              <a:t>Constituição de 1988.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482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321F8-D0B8-6E9A-7DD1-E12DCB809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Constituição e Garantias Processuais – art. 5º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29D4F6-F76E-C52B-A46E-D3C94C195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Devido processo legal (LIV);</a:t>
            </a:r>
          </a:p>
          <a:p>
            <a:r>
              <a:rPr lang="pt-BR" dirty="0"/>
              <a:t>Presunção de inocência (LVII);</a:t>
            </a:r>
          </a:p>
          <a:p>
            <a:r>
              <a:rPr lang="pt-BR" dirty="0"/>
              <a:t>Impossibilidade de afastar HC;</a:t>
            </a:r>
          </a:p>
          <a:p>
            <a:r>
              <a:rPr lang="pt-BR" dirty="0"/>
              <a:t>Proibição de incomunicabilidade (art. 136, §3º, IV CF);</a:t>
            </a:r>
          </a:p>
          <a:p>
            <a:r>
              <a:rPr lang="pt-BR" dirty="0"/>
              <a:t>Contraditório e ampla defesa (LV);</a:t>
            </a:r>
          </a:p>
          <a:p>
            <a:r>
              <a:rPr lang="pt-BR" dirty="0"/>
              <a:t>Inviolabilidade de domicílio (XII), correspondência e comunicações (XIII);</a:t>
            </a:r>
          </a:p>
          <a:p>
            <a:r>
              <a:rPr lang="pt-BR" dirty="0"/>
              <a:t>Proibição de tribunal de exceção (XXXVII);</a:t>
            </a:r>
          </a:p>
          <a:p>
            <a:r>
              <a:rPr lang="pt-BR" dirty="0"/>
              <a:t>Irretroatividade da lei (XL);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1894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2C7F7-A241-BC34-E3D3-3C807827C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Constituição e Garantias Processuais – art. 5º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198D23-FE6D-E5BE-4F2D-B02094EB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Intranscendência</a:t>
            </a:r>
            <a:r>
              <a:rPr lang="pt-BR" dirty="0"/>
              <a:t> das penas (XLV);</a:t>
            </a:r>
          </a:p>
          <a:p>
            <a:r>
              <a:rPr lang="pt-BR" dirty="0"/>
              <a:t>Individualização da pena (XLVI);</a:t>
            </a:r>
          </a:p>
          <a:p>
            <a:r>
              <a:rPr lang="pt-BR" dirty="0"/>
              <a:t>Proibição de provas ilícitas (LVI);</a:t>
            </a:r>
          </a:p>
          <a:p>
            <a:r>
              <a:rPr lang="pt-BR" dirty="0"/>
              <a:t>Prisão em flagrante ou ordem judicial (fim da prisão para “averiguação”);</a:t>
            </a:r>
          </a:p>
          <a:p>
            <a:r>
              <a:rPr lang="pt-BR" dirty="0"/>
              <a:t>Comunicação da prisão ao juiz e família, além da </a:t>
            </a:r>
            <a:r>
              <a:rPr lang="pt-BR" b="1" dirty="0"/>
              <a:t>Defensoria Pública</a:t>
            </a:r>
            <a:r>
              <a:rPr lang="pt-BR" dirty="0"/>
              <a:t>.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70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FC9F14-F63B-3D20-2A3E-3C2664617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Compatibilização da CF com o CPP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EEB0F5-8B5F-ADDC-4FAA-74ABD71F7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Normas que violem o direito penal do fato não foram recepcionadas pela constituição;</a:t>
            </a:r>
          </a:p>
          <a:p>
            <a:r>
              <a:rPr lang="pt-BR" dirty="0"/>
              <a:t>“</a:t>
            </a:r>
            <a:r>
              <a:rPr lang="pt-BR" sz="2400" dirty="0"/>
              <a:t>Todos os direitos e garantias individuais elencados no texto constitucional representam um limite à atuação do Estado, mais precisamente dos Poderes Legislativo, Executivo e Judiciário. Freia-se o </a:t>
            </a:r>
            <a:r>
              <a:rPr lang="pt-BR" sz="2400" i="1" dirty="0"/>
              <a:t>jus puniendi </a:t>
            </a:r>
            <a:r>
              <a:rPr lang="pt-BR" sz="2400" dirty="0"/>
              <a:t>estatal em prol da proteção dos cidadãos.</a:t>
            </a:r>
            <a:r>
              <a:rPr lang="pt-BR" dirty="0"/>
              <a:t>” (PARANHOS, 2023, p.12)</a:t>
            </a:r>
          </a:p>
        </p:txBody>
      </p:sp>
    </p:spTree>
    <p:extLst>
      <p:ext uri="{BB962C8B-B14F-4D97-AF65-F5344CB8AC3E}">
        <p14:creationId xmlns:p14="http://schemas.microsoft.com/office/powerpoint/2010/main" val="1337299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E2C64-69FA-EC84-7330-5920B5DF1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Processo Penal sob as perspectivas de gênero, raça e classe.</a:t>
            </a:r>
          </a:p>
        </p:txBody>
      </p:sp>
    </p:spTree>
    <p:extLst>
      <p:ext uri="{BB962C8B-B14F-4D97-AF65-F5344CB8AC3E}">
        <p14:creationId xmlns:p14="http://schemas.microsoft.com/office/powerpoint/2010/main" val="2485194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1BB83-094D-978C-E848-AF3C72A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Minorias possuem menos direitos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8C061E-5BBB-7618-5B4E-59BC5AEA1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Menos empenho nas investigações; Vidas que valem menos;</a:t>
            </a:r>
          </a:p>
          <a:p>
            <a:r>
              <a:rPr lang="pt-BR" sz="2400" dirty="0"/>
              <a:t>a)o direito penal não defende a todos e somente os bens essenciais nos quais todos os cidadãos estão igualmente interessados e quando castiga as ofensas aos bens essenciais, o faz com intensidade desigual e de modo parcial (fragmentário); b) a lei penal não é igual para todos. O status criminal é desigualmente distribuído entre os indivíduos; c) o grau efetivo de tutela e da distribuição do status de criminal é independente da </a:t>
            </a:r>
            <a:r>
              <a:rPr lang="pt-BR" sz="2400" dirty="0" err="1"/>
              <a:t>danosidade</a:t>
            </a:r>
            <a:r>
              <a:rPr lang="pt-BR" sz="2400" dirty="0"/>
              <a:t> social das ações e da gravidade das infrações à lei, pois estas não constituem as principais variáveis da reação </a:t>
            </a:r>
            <a:r>
              <a:rPr lang="pt-BR" sz="2400" dirty="0" err="1"/>
              <a:t>criminalizadora</a:t>
            </a:r>
            <a:r>
              <a:rPr lang="pt-BR" sz="2400" dirty="0"/>
              <a:t> e de sua intensidade.</a:t>
            </a:r>
          </a:p>
          <a:p>
            <a:r>
              <a:rPr lang="pt-BR" dirty="0"/>
              <a:t>BARATTA, Alessandro, Criminologia crítica e critica do direito penal ,1997.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2096285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1057</Words>
  <Application>Microsoft Office PowerPoint</Application>
  <PresentationFormat>Widescreen</PresentationFormat>
  <Paragraphs>103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Batang</vt:lpstr>
      <vt:lpstr>Arial</vt:lpstr>
      <vt:lpstr>Avenir Next LT Pro Light</vt:lpstr>
      <vt:lpstr>AlignmentVTI</vt:lpstr>
      <vt:lpstr>Tópicos de Processo Penal</vt:lpstr>
      <vt:lpstr>Bibliografia – livros e artigos</vt:lpstr>
      <vt:lpstr>Metodologia</vt:lpstr>
      <vt:lpstr>Processo Penal Democrático</vt:lpstr>
      <vt:lpstr>Constituição e Garantias Processuais – art. 5º</vt:lpstr>
      <vt:lpstr>Constituição e Garantias Processuais – art. 5º </vt:lpstr>
      <vt:lpstr>Compatibilização da CF com o CPP</vt:lpstr>
      <vt:lpstr>Processo Penal sob as perspectivas de gênero, raça e classe.</vt:lpstr>
      <vt:lpstr>Minorias possuem menos direitos</vt:lpstr>
      <vt:lpstr>Gênero</vt:lpstr>
      <vt:lpstr>Perspectiva de raça e classe</vt:lpstr>
      <vt:lpstr>Garantias Processuais</vt:lpstr>
      <vt:lpstr>Supressão de garantias processuais</vt:lpstr>
      <vt:lpstr>Estado Pós Democrático de Direito</vt:lpstr>
      <vt:lpstr>Processo Penal Estratégico</vt:lpstr>
      <vt:lpstr>Teoria dos jogos</vt:lpstr>
      <vt:lpstr>Estratégias no processo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11.343/2006</dc:title>
  <dc:creator>Maíra De Luca Leal</dc:creator>
  <cp:lastModifiedBy>Maíra De Luca Leal</cp:lastModifiedBy>
  <cp:revision>2</cp:revision>
  <dcterms:created xsi:type="dcterms:W3CDTF">2024-03-06T01:10:56Z</dcterms:created>
  <dcterms:modified xsi:type="dcterms:W3CDTF">2024-03-20T21:27:29Z</dcterms:modified>
</cp:coreProperties>
</file>