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55" r:id="rId4"/>
    <p:sldMasterId id="2147483867" r:id="rId5"/>
  </p:sldMasterIdLst>
  <p:sldIdLst>
    <p:sldId id="256" r:id="rId6"/>
    <p:sldId id="362" r:id="rId7"/>
    <p:sldId id="363" r:id="rId8"/>
    <p:sldId id="364" r:id="rId9"/>
    <p:sldId id="365" r:id="rId10"/>
    <p:sldId id="366" r:id="rId11"/>
    <p:sldId id="367" r:id="rId12"/>
    <p:sldId id="359" r:id="rId13"/>
    <p:sldId id="299" r:id="rId14"/>
    <p:sldId id="313" r:id="rId15"/>
    <p:sldId id="308" r:id="rId16"/>
    <p:sldId id="309" r:id="rId17"/>
    <p:sldId id="310" r:id="rId18"/>
    <p:sldId id="311" r:id="rId19"/>
    <p:sldId id="315" r:id="rId20"/>
    <p:sldId id="316" r:id="rId21"/>
    <p:sldId id="317" r:id="rId22"/>
    <p:sldId id="349" r:id="rId23"/>
    <p:sldId id="351" r:id="rId24"/>
    <p:sldId id="318" r:id="rId25"/>
    <p:sldId id="319" r:id="rId26"/>
    <p:sldId id="348" r:id="rId27"/>
    <p:sldId id="353" r:id="rId28"/>
    <p:sldId id="320" r:id="rId29"/>
    <p:sldId id="321" r:id="rId30"/>
    <p:sldId id="322" r:id="rId31"/>
    <p:sldId id="323" r:id="rId32"/>
    <p:sldId id="324" r:id="rId33"/>
    <p:sldId id="325" r:id="rId34"/>
    <p:sldId id="326" r:id="rId35"/>
    <p:sldId id="350" r:id="rId36"/>
    <p:sldId id="327" r:id="rId37"/>
    <p:sldId id="328" r:id="rId38"/>
    <p:sldId id="329" r:id="rId39"/>
    <p:sldId id="330" r:id="rId40"/>
    <p:sldId id="331" r:id="rId41"/>
    <p:sldId id="332" r:id="rId42"/>
    <p:sldId id="333" r:id="rId43"/>
    <p:sldId id="354" r:id="rId44"/>
    <p:sldId id="355" r:id="rId45"/>
    <p:sldId id="356" r:id="rId46"/>
    <p:sldId id="357" r:id="rId47"/>
    <p:sldId id="358" r:id="rId48"/>
    <p:sldId id="352"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2DDA5E-9889-45A8-B2D9-39F316179AEE}" v="40" dt="2021-03-20T15:05:00.601"/>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3" autoAdjust="0"/>
    <p:restoredTop sz="94660"/>
  </p:normalViewPr>
  <p:slideViewPr>
    <p:cSldViewPr snapToGrid="0">
      <p:cViewPr varScale="1">
        <p:scale>
          <a:sx n="68" d="100"/>
          <a:sy n="68" d="100"/>
        </p:scale>
        <p:origin x="7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A ROCHA MARTINS" userId="6bb4f3da-919d-418b-bf35-e9efd434f73f" providerId="ADAL" clId="{E02DDA5E-9889-45A8-B2D9-39F316179AEE}"/>
    <pc:docChg chg="undo custSel addSld delSld modSld">
      <pc:chgData name="FERNANDA ROCHA MARTINS" userId="6bb4f3da-919d-418b-bf35-e9efd434f73f" providerId="ADAL" clId="{E02DDA5E-9889-45A8-B2D9-39F316179AEE}" dt="2021-03-20T15:05:33.658" v="13408" actId="20577"/>
      <pc:docMkLst>
        <pc:docMk/>
      </pc:docMkLst>
      <pc:sldChg chg="modSp mod">
        <pc:chgData name="FERNANDA ROCHA MARTINS" userId="6bb4f3da-919d-418b-bf35-e9efd434f73f" providerId="ADAL" clId="{E02DDA5E-9889-45A8-B2D9-39F316179AEE}" dt="2021-03-13T12:02:01.511" v="13178" actId="20577"/>
        <pc:sldMkLst>
          <pc:docMk/>
          <pc:sldMk cId="2026753186" sldId="256"/>
        </pc:sldMkLst>
        <pc:spChg chg="mod">
          <ac:chgData name="FERNANDA ROCHA MARTINS" userId="6bb4f3da-919d-418b-bf35-e9efd434f73f" providerId="ADAL" clId="{E02DDA5E-9889-45A8-B2D9-39F316179AEE}" dt="2021-03-13T12:02:01.511" v="13178" actId="20577"/>
          <ac:spMkLst>
            <pc:docMk/>
            <pc:sldMk cId="2026753186" sldId="256"/>
            <ac:spMk id="6" creationId="{A6C51DF9-5DA4-4BE9-A5AA-CE48632A12EE}"/>
          </ac:spMkLst>
        </pc:spChg>
      </pc:sldChg>
      <pc:sldChg chg="modSp del mod">
        <pc:chgData name="FERNANDA ROCHA MARTINS" userId="6bb4f3da-919d-418b-bf35-e9efd434f73f" providerId="ADAL" clId="{E02DDA5E-9889-45A8-B2D9-39F316179AEE}" dt="2021-03-13T10:27:50.493" v="6856" actId="47"/>
        <pc:sldMkLst>
          <pc:docMk/>
          <pc:sldMk cId="6132688" sldId="257"/>
        </pc:sldMkLst>
        <pc:graphicFrameChg chg="mod modGraphic">
          <ac:chgData name="FERNANDA ROCHA MARTINS" userId="6bb4f3da-919d-418b-bf35-e9efd434f73f" providerId="ADAL" clId="{E02DDA5E-9889-45A8-B2D9-39F316179AEE}" dt="2021-03-13T10:10:42.313" v="6377" actId="20577"/>
          <ac:graphicFrameMkLst>
            <pc:docMk/>
            <pc:sldMk cId="6132688" sldId="257"/>
            <ac:graphicFrameMk id="7" creationId="{FDBDFB3A-BC72-457C-B566-3AAD4D6CD049}"/>
          </ac:graphicFrameMkLst>
        </pc:graphicFrameChg>
      </pc:sldChg>
      <pc:sldChg chg="modSp mod">
        <pc:chgData name="FERNANDA ROCHA MARTINS" userId="6bb4f3da-919d-418b-bf35-e9efd434f73f" providerId="ADAL" clId="{E02DDA5E-9889-45A8-B2D9-39F316179AEE}" dt="2021-03-20T14:33:31.590" v="13222" actId="20577"/>
        <pc:sldMkLst>
          <pc:docMk/>
          <pc:sldMk cId="1555631529" sldId="299"/>
        </pc:sldMkLst>
        <pc:spChg chg="mod">
          <ac:chgData name="FERNANDA ROCHA MARTINS" userId="6bb4f3da-919d-418b-bf35-e9efd434f73f" providerId="ADAL" clId="{E02DDA5E-9889-45A8-B2D9-39F316179AEE}" dt="2021-03-20T14:33:31.590" v="13222" actId="20577"/>
          <ac:spMkLst>
            <pc:docMk/>
            <pc:sldMk cId="1555631529" sldId="299"/>
            <ac:spMk id="2" creationId="{2B4303E1-661B-4C48-8276-E1C59C3FB050}"/>
          </ac:spMkLst>
        </pc:spChg>
      </pc:sldChg>
      <pc:sldChg chg="modSp mod">
        <pc:chgData name="FERNANDA ROCHA MARTINS" userId="6bb4f3da-919d-418b-bf35-e9efd434f73f" providerId="ADAL" clId="{E02DDA5E-9889-45A8-B2D9-39F316179AEE}" dt="2021-03-20T14:35:00.398" v="13229" actId="20577"/>
        <pc:sldMkLst>
          <pc:docMk/>
          <pc:sldMk cId="2624473518" sldId="308"/>
        </pc:sldMkLst>
        <pc:spChg chg="mod">
          <ac:chgData name="FERNANDA ROCHA MARTINS" userId="6bb4f3da-919d-418b-bf35-e9efd434f73f" providerId="ADAL" clId="{E02DDA5E-9889-45A8-B2D9-39F316179AEE}" dt="2021-03-20T14:35:00.398" v="13229" actId="20577"/>
          <ac:spMkLst>
            <pc:docMk/>
            <pc:sldMk cId="2624473518" sldId="308"/>
            <ac:spMk id="2" creationId="{2B4303E1-661B-4C48-8276-E1C59C3FB050}"/>
          </ac:spMkLst>
        </pc:spChg>
      </pc:sldChg>
      <pc:sldChg chg="delSp modSp mod">
        <pc:chgData name="FERNANDA ROCHA MARTINS" userId="6bb4f3da-919d-418b-bf35-e9efd434f73f" providerId="ADAL" clId="{E02DDA5E-9889-45A8-B2D9-39F316179AEE}" dt="2021-03-20T14:38:02.930" v="13259" actId="6549"/>
        <pc:sldMkLst>
          <pc:docMk/>
          <pc:sldMk cId="2250360099" sldId="309"/>
        </pc:sldMkLst>
        <pc:spChg chg="mod">
          <ac:chgData name="FERNANDA ROCHA MARTINS" userId="6bb4f3da-919d-418b-bf35-e9efd434f73f" providerId="ADAL" clId="{E02DDA5E-9889-45A8-B2D9-39F316179AEE}" dt="2021-03-20T14:38:02.930" v="13259" actId="6549"/>
          <ac:spMkLst>
            <pc:docMk/>
            <pc:sldMk cId="2250360099" sldId="309"/>
            <ac:spMk id="2" creationId="{2B4303E1-661B-4C48-8276-E1C59C3FB050}"/>
          </ac:spMkLst>
        </pc:spChg>
        <pc:graphicFrameChg chg="del modGraphic">
          <ac:chgData name="FERNANDA ROCHA MARTINS" userId="6bb4f3da-919d-418b-bf35-e9efd434f73f" providerId="ADAL" clId="{E02DDA5E-9889-45A8-B2D9-39F316179AEE}" dt="2021-03-13T08:28:32.221" v="1833" actId="478"/>
          <ac:graphicFrameMkLst>
            <pc:docMk/>
            <pc:sldMk cId="2250360099" sldId="309"/>
            <ac:graphicFrameMk id="3" creationId="{2E0C97CC-F75E-403B-A4D2-29939783EC77}"/>
          </ac:graphicFrameMkLst>
        </pc:graphicFrameChg>
      </pc:sldChg>
      <pc:sldChg chg="modSp mod">
        <pc:chgData name="FERNANDA ROCHA MARTINS" userId="6bb4f3da-919d-418b-bf35-e9efd434f73f" providerId="ADAL" clId="{E02DDA5E-9889-45A8-B2D9-39F316179AEE}" dt="2021-03-13T08:37:58.719" v="2503" actId="20577"/>
        <pc:sldMkLst>
          <pc:docMk/>
          <pc:sldMk cId="2274528102" sldId="310"/>
        </pc:sldMkLst>
        <pc:spChg chg="mod">
          <ac:chgData name="FERNANDA ROCHA MARTINS" userId="6bb4f3da-919d-418b-bf35-e9efd434f73f" providerId="ADAL" clId="{E02DDA5E-9889-45A8-B2D9-39F316179AEE}" dt="2021-03-13T08:37:58.719" v="2503" actId="20577"/>
          <ac:spMkLst>
            <pc:docMk/>
            <pc:sldMk cId="2274528102" sldId="310"/>
            <ac:spMk id="2" creationId="{2B4303E1-661B-4C48-8276-E1C59C3FB050}"/>
          </ac:spMkLst>
        </pc:spChg>
      </pc:sldChg>
      <pc:sldChg chg="modSp mod">
        <pc:chgData name="FERNANDA ROCHA MARTINS" userId="6bb4f3da-919d-418b-bf35-e9efd434f73f" providerId="ADAL" clId="{E02DDA5E-9889-45A8-B2D9-39F316179AEE}" dt="2021-03-13T08:40:48.234" v="2579" actId="6549"/>
        <pc:sldMkLst>
          <pc:docMk/>
          <pc:sldMk cId="2862205647" sldId="311"/>
        </pc:sldMkLst>
        <pc:spChg chg="mod">
          <ac:chgData name="FERNANDA ROCHA MARTINS" userId="6bb4f3da-919d-418b-bf35-e9efd434f73f" providerId="ADAL" clId="{E02DDA5E-9889-45A8-B2D9-39F316179AEE}" dt="2021-03-13T08:40:48.234" v="2579" actId="6549"/>
          <ac:spMkLst>
            <pc:docMk/>
            <pc:sldMk cId="2862205647" sldId="311"/>
            <ac:spMk id="2" creationId="{2B4303E1-661B-4C48-8276-E1C59C3FB050}"/>
          </ac:spMkLst>
        </pc:spChg>
      </pc:sldChg>
      <pc:sldChg chg="delSp modSp mod">
        <pc:chgData name="FERNANDA ROCHA MARTINS" userId="6bb4f3da-919d-418b-bf35-e9efd434f73f" providerId="ADAL" clId="{E02DDA5E-9889-45A8-B2D9-39F316179AEE}" dt="2021-03-13T08:53:18.462" v="2805" actId="20577"/>
        <pc:sldMkLst>
          <pc:docMk/>
          <pc:sldMk cId="1292430832" sldId="313"/>
        </pc:sldMkLst>
        <pc:spChg chg="mod">
          <ac:chgData name="FERNANDA ROCHA MARTINS" userId="6bb4f3da-919d-418b-bf35-e9efd434f73f" providerId="ADAL" clId="{E02DDA5E-9889-45A8-B2D9-39F316179AEE}" dt="2021-03-13T08:53:18.462" v="2805" actId="20577"/>
          <ac:spMkLst>
            <pc:docMk/>
            <pc:sldMk cId="1292430832" sldId="313"/>
            <ac:spMk id="2" creationId="{2B4303E1-661B-4C48-8276-E1C59C3FB050}"/>
          </ac:spMkLst>
        </pc:spChg>
        <pc:graphicFrameChg chg="del">
          <ac:chgData name="FERNANDA ROCHA MARTINS" userId="6bb4f3da-919d-418b-bf35-e9efd434f73f" providerId="ADAL" clId="{E02DDA5E-9889-45A8-B2D9-39F316179AEE}" dt="2021-03-13T08:12:35.219" v="725" actId="478"/>
          <ac:graphicFrameMkLst>
            <pc:docMk/>
            <pc:sldMk cId="1292430832" sldId="313"/>
            <ac:graphicFrameMk id="3" creationId="{531620DD-835D-4A20-B486-6C7CAA2435CD}"/>
          </ac:graphicFrameMkLst>
        </pc:graphicFrameChg>
      </pc:sldChg>
      <pc:sldChg chg="modSp mod">
        <pc:chgData name="FERNANDA ROCHA MARTINS" userId="6bb4f3da-919d-418b-bf35-e9efd434f73f" providerId="ADAL" clId="{E02DDA5E-9889-45A8-B2D9-39F316179AEE}" dt="2021-03-13T08:43:21.714" v="2649" actId="6549"/>
        <pc:sldMkLst>
          <pc:docMk/>
          <pc:sldMk cId="3669793566" sldId="315"/>
        </pc:sldMkLst>
        <pc:spChg chg="mod">
          <ac:chgData name="FERNANDA ROCHA MARTINS" userId="6bb4f3da-919d-418b-bf35-e9efd434f73f" providerId="ADAL" clId="{E02DDA5E-9889-45A8-B2D9-39F316179AEE}" dt="2021-03-13T08:43:21.714" v="2649" actId="6549"/>
          <ac:spMkLst>
            <pc:docMk/>
            <pc:sldMk cId="3669793566" sldId="315"/>
            <ac:spMk id="2" creationId="{2B4303E1-661B-4C48-8276-E1C59C3FB050}"/>
          </ac:spMkLst>
        </pc:spChg>
      </pc:sldChg>
      <pc:sldChg chg="modSp mod">
        <pc:chgData name="FERNANDA ROCHA MARTINS" userId="6bb4f3da-919d-418b-bf35-e9efd434f73f" providerId="ADAL" clId="{E02DDA5E-9889-45A8-B2D9-39F316179AEE}" dt="2021-03-20T14:39:59.016" v="13262" actId="6549"/>
        <pc:sldMkLst>
          <pc:docMk/>
          <pc:sldMk cId="2589644306" sldId="316"/>
        </pc:sldMkLst>
        <pc:spChg chg="mod">
          <ac:chgData name="FERNANDA ROCHA MARTINS" userId="6bb4f3da-919d-418b-bf35-e9efd434f73f" providerId="ADAL" clId="{E02DDA5E-9889-45A8-B2D9-39F316179AEE}" dt="2021-03-20T14:39:59.016" v="13262" actId="6549"/>
          <ac:spMkLst>
            <pc:docMk/>
            <pc:sldMk cId="2589644306" sldId="316"/>
            <ac:spMk id="2" creationId="{2B4303E1-661B-4C48-8276-E1C59C3FB050}"/>
          </ac:spMkLst>
        </pc:spChg>
      </pc:sldChg>
      <pc:sldChg chg="modSp mod">
        <pc:chgData name="FERNANDA ROCHA MARTINS" userId="6bb4f3da-919d-418b-bf35-e9efd434f73f" providerId="ADAL" clId="{E02DDA5E-9889-45A8-B2D9-39F316179AEE}" dt="2021-03-20T14:40:19.062" v="13263" actId="207"/>
        <pc:sldMkLst>
          <pc:docMk/>
          <pc:sldMk cId="1189697270" sldId="317"/>
        </pc:sldMkLst>
        <pc:spChg chg="mod">
          <ac:chgData name="FERNANDA ROCHA MARTINS" userId="6bb4f3da-919d-418b-bf35-e9efd434f73f" providerId="ADAL" clId="{E02DDA5E-9889-45A8-B2D9-39F316179AEE}" dt="2021-03-20T14:40:19.062" v="13263" actId="207"/>
          <ac:spMkLst>
            <pc:docMk/>
            <pc:sldMk cId="1189697270" sldId="317"/>
            <ac:spMk id="2" creationId="{2B4303E1-661B-4C48-8276-E1C59C3FB050}"/>
          </ac:spMkLst>
        </pc:spChg>
      </pc:sldChg>
      <pc:sldChg chg="modSp mod">
        <pc:chgData name="FERNANDA ROCHA MARTINS" userId="6bb4f3da-919d-418b-bf35-e9efd434f73f" providerId="ADAL" clId="{E02DDA5E-9889-45A8-B2D9-39F316179AEE}" dt="2021-03-20T14:43:30.103" v="13307" actId="20577"/>
        <pc:sldMkLst>
          <pc:docMk/>
          <pc:sldMk cId="3472045890" sldId="318"/>
        </pc:sldMkLst>
        <pc:spChg chg="mod">
          <ac:chgData name="FERNANDA ROCHA MARTINS" userId="6bb4f3da-919d-418b-bf35-e9efd434f73f" providerId="ADAL" clId="{E02DDA5E-9889-45A8-B2D9-39F316179AEE}" dt="2021-03-20T14:43:30.103" v="13307" actId="20577"/>
          <ac:spMkLst>
            <pc:docMk/>
            <pc:sldMk cId="3472045890" sldId="318"/>
            <ac:spMk id="2" creationId="{2B4303E1-661B-4C48-8276-E1C59C3FB050}"/>
          </ac:spMkLst>
        </pc:spChg>
      </pc:sldChg>
      <pc:sldChg chg="modSp mod">
        <pc:chgData name="FERNANDA ROCHA MARTINS" userId="6bb4f3da-919d-418b-bf35-e9efd434f73f" providerId="ADAL" clId="{E02DDA5E-9889-45A8-B2D9-39F316179AEE}" dt="2021-03-13T09:11:45.456" v="3511" actId="21"/>
        <pc:sldMkLst>
          <pc:docMk/>
          <pc:sldMk cId="2375403692" sldId="319"/>
        </pc:sldMkLst>
        <pc:spChg chg="mod">
          <ac:chgData name="FERNANDA ROCHA MARTINS" userId="6bb4f3da-919d-418b-bf35-e9efd434f73f" providerId="ADAL" clId="{E02DDA5E-9889-45A8-B2D9-39F316179AEE}" dt="2021-03-13T09:11:45.456" v="3511" actId="21"/>
          <ac:spMkLst>
            <pc:docMk/>
            <pc:sldMk cId="2375403692" sldId="319"/>
            <ac:spMk id="2" creationId="{2B4303E1-661B-4C48-8276-E1C59C3FB050}"/>
          </ac:spMkLst>
        </pc:spChg>
      </pc:sldChg>
      <pc:sldChg chg="modSp mod">
        <pc:chgData name="FERNANDA ROCHA MARTINS" userId="6bb4f3da-919d-418b-bf35-e9efd434f73f" providerId="ADAL" clId="{E02DDA5E-9889-45A8-B2D9-39F316179AEE}" dt="2021-03-20T14:46:12.694" v="13310" actId="20577"/>
        <pc:sldMkLst>
          <pc:docMk/>
          <pc:sldMk cId="3331265213" sldId="320"/>
        </pc:sldMkLst>
        <pc:spChg chg="mod">
          <ac:chgData name="FERNANDA ROCHA MARTINS" userId="6bb4f3da-919d-418b-bf35-e9efd434f73f" providerId="ADAL" clId="{E02DDA5E-9889-45A8-B2D9-39F316179AEE}" dt="2021-03-20T14:46:12.694" v="13310" actId="20577"/>
          <ac:spMkLst>
            <pc:docMk/>
            <pc:sldMk cId="3331265213" sldId="320"/>
            <ac:spMk id="2" creationId="{2B4303E1-661B-4C48-8276-E1C59C3FB050}"/>
          </ac:spMkLst>
        </pc:spChg>
      </pc:sldChg>
      <pc:sldChg chg="modSp mod">
        <pc:chgData name="FERNANDA ROCHA MARTINS" userId="6bb4f3da-919d-418b-bf35-e9efd434f73f" providerId="ADAL" clId="{E02DDA5E-9889-45A8-B2D9-39F316179AEE}" dt="2021-03-13T09:25:47.247" v="4615" actId="20577"/>
        <pc:sldMkLst>
          <pc:docMk/>
          <pc:sldMk cId="1780848287" sldId="321"/>
        </pc:sldMkLst>
        <pc:spChg chg="mod">
          <ac:chgData name="FERNANDA ROCHA MARTINS" userId="6bb4f3da-919d-418b-bf35-e9efd434f73f" providerId="ADAL" clId="{E02DDA5E-9889-45A8-B2D9-39F316179AEE}" dt="2021-03-13T09:25:47.247" v="4615" actId="20577"/>
          <ac:spMkLst>
            <pc:docMk/>
            <pc:sldMk cId="1780848287" sldId="321"/>
            <ac:spMk id="2" creationId="{2B4303E1-661B-4C48-8276-E1C59C3FB050}"/>
          </ac:spMkLst>
        </pc:spChg>
      </pc:sldChg>
      <pc:sldChg chg="modSp mod">
        <pc:chgData name="FERNANDA ROCHA MARTINS" userId="6bb4f3da-919d-418b-bf35-e9efd434f73f" providerId="ADAL" clId="{E02DDA5E-9889-45A8-B2D9-39F316179AEE}" dt="2021-03-20T14:47:25.387" v="13313" actId="20577"/>
        <pc:sldMkLst>
          <pc:docMk/>
          <pc:sldMk cId="4072235126" sldId="322"/>
        </pc:sldMkLst>
        <pc:spChg chg="mod">
          <ac:chgData name="FERNANDA ROCHA MARTINS" userId="6bb4f3da-919d-418b-bf35-e9efd434f73f" providerId="ADAL" clId="{E02DDA5E-9889-45A8-B2D9-39F316179AEE}" dt="2021-03-20T14:47:25.387" v="13313" actId="20577"/>
          <ac:spMkLst>
            <pc:docMk/>
            <pc:sldMk cId="4072235126" sldId="322"/>
            <ac:spMk id="2" creationId="{2B4303E1-661B-4C48-8276-E1C59C3FB050}"/>
          </ac:spMkLst>
        </pc:spChg>
      </pc:sldChg>
      <pc:sldChg chg="modSp mod">
        <pc:chgData name="FERNANDA ROCHA MARTINS" userId="6bb4f3da-919d-418b-bf35-e9efd434f73f" providerId="ADAL" clId="{E02DDA5E-9889-45A8-B2D9-39F316179AEE}" dt="2021-03-13T09:33:10.931" v="4918" actId="21"/>
        <pc:sldMkLst>
          <pc:docMk/>
          <pc:sldMk cId="2259409389" sldId="323"/>
        </pc:sldMkLst>
        <pc:spChg chg="mod">
          <ac:chgData name="FERNANDA ROCHA MARTINS" userId="6bb4f3da-919d-418b-bf35-e9efd434f73f" providerId="ADAL" clId="{E02DDA5E-9889-45A8-B2D9-39F316179AEE}" dt="2021-03-13T09:33:10.931" v="4918" actId="21"/>
          <ac:spMkLst>
            <pc:docMk/>
            <pc:sldMk cId="2259409389" sldId="323"/>
            <ac:spMk id="2" creationId="{2B4303E1-661B-4C48-8276-E1C59C3FB050}"/>
          </ac:spMkLst>
        </pc:spChg>
      </pc:sldChg>
      <pc:sldChg chg="modSp mod">
        <pc:chgData name="FERNANDA ROCHA MARTINS" userId="6bb4f3da-919d-418b-bf35-e9efd434f73f" providerId="ADAL" clId="{E02DDA5E-9889-45A8-B2D9-39F316179AEE}" dt="2021-03-13T09:36:37.432" v="5126" actId="21"/>
        <pc:sldMkLst>
          <pc:docMk/>
          <pc:sldMk cId="222283086" sldId="324"/>
        </pc:sldMkLst>
        <pc:spChg chg="mod">
          <ac:chgData name="FERNANDA ROCHA MARTINS" userId="6bb4f3da-919d-418b-bf35-e9efd434f73f" providerId="ADAL" clId="{E02DDA5E-9889-45A8-B2D9-39F316179AEE}" dt="2021-03-13T09:36:37.432" v="5126" actId="21"/>
          <ac:spMkLst>
            <pc:docMk/>
            <pc:sldMk cId="222283086" sldId="324"/>
            <ac:spMk id="2" creationId="{2B4303E1-661B-4C48-8276-E1C59C3FB050}"/>
          </ac:spMkLst>
        </pc:spChg>
      </pc:sldChg>
      <pc:sldChg chg="modSp mod">
        <pc:chgData name="FERNANDA ROCHA MARTINS" userId="6bb4f3da-919d-418b-bf35-e9efd434f73f" providerId="ADAL" clId="{E02DDA5E-9889-45A8-B2D9-39F316179AEE}" dt="2021-03-20T14:48:57.560" v="13316" actId="6549"/>
        <pc:sldMkLst>
          <pc:docMk/>
          <pc:sldMk cId="3988938041" sldId="325"/>
        </pc:sldMkLst>
        <pc:spChg chg="mod">
          <ac:chgData name="FERNANDA ROCHA MARTINS" userId="6bb4f3da-919d-418b-bf35-e9efd434f73f" providerId="ADAL" clId="{E02DDA5E-9889-45A8-B2D9-39F316179AEE}" dt="2021-03-20T14:48:57.560" v="13316" actId="6549"/>
          <ac:spMkLst>
            <pc:docMk/>
            <pc:sldMk cId="3988938041" sldId="325"/>
            <ac:spMk id="2" creationId="{2B4303E1-661B-4C48-8276-E1C59C3FB050}"/>
          </ac:spMkLst>
        </pc:spChg>
      </pc:sldChg>
      <pc:sldChg chg="modSp mod">
        <pc:chgData name="FERNANDA ROCHA MARTINS" userId="6bb4f3da-919d-418b-bf35-e9efd434f73f" providerId="ADAL" clId="{E02DDA5E-9889-45A8-B2D9-39F316179AEE}" dt="2021-03-20T14:49:42.745" v="13320" actId="20577"/>
        <pc:sldMkLst>
          <pc:docMk/>
          <pc:sldMk cId="1679054710" sldId="326"/>
        </pc:sldMkLst>
        <pc:spChg chg="mod">
          <ac:chgData name="FERNANDA ROCHA MARTINS" userId="6bb4f3da-919d-418b-bf35-e9efd434f73f" providerId="ADAL" clId="{E02DDA5E-9889-45A8-B2D9-39F316179AEE}" dt="2021-03-20T14:49:42.745" v="13320" actId="20577"/>
          <ac:spMkLst>
            <pc:docMk/>
            <pc:sldMk cId="1679054710" sldId="326"/>
            <ac:spMk id="2" creationId="{2B4303E1-661B-4C48-8276-E1C59C3FB050}"/>
          </ac:spMkLst>
        </pc:spChg>
      </pc:sldChg>
      <pc:sldChg chg="modSp mod">
        <pc:chgData name="FERNANDA ROCHA MARTINS" userId="6bb4f3da-919d-418b-bf35-e9efd434f73f" providerId="ADAL" clId="{E02DDA5E-9889-45A8-B2D9-39F316179AEE}" dt="2021-03-13T09:54:51.071" v="5810" actId="6549"/>
        <pc:sldMkLst>
          <pc:docMk/>
          <pc:sldMk cId="972584116" sldId="327"/>
        </pc:sldMkLst>
        <pc:spChg chg="mod">
          <ac:chgData name="FERNANDA ROCHA MARTINS" userId="6bb4f3da-919d-418b-bf35-e9efd434f73f" providerId="ADAL" clId="{E02DDA5E-9889-45A8-B2D9-39F316179AEE}" dt="2021-03-13T09:54:51.071" v="5810" actId="6549"/>
          <ac:spMkLst>
            <pc:docMk/>
            <pc:sldMk cId="972584116" sldId="327"/>
            <ac:spMk id="2" creationId="{2B4303E1-661B-4C48-8276-E1C59C3FB050}"/>
          </ac:spMkLst>
        </pc:spChg>
      </pc:sldChg>
      <pc:sldChg chg="modSp mod">
        <pc:chgData name="FERNANDA ROCHA MARTINS" userId="6bb4f3da-919d-418b-bf35-e9efd434f73f" providerId="ADAL" clId="{E02DDA5E-9889-45A8-B2D9-39F316179AEE}" dt="2021-03-20T14:57:08.934" v="13350" actId="20577"/>
        <pc:sldMkLst>
          <pc:docMk/>
          <pc:sldMk cId="2716220350" sldId="328"/>
        </pc:sldMkLst>
        <pc:spChg chg="mod">
          <ac:chgData name="FERNANDA ROCHA MARTINS" userId="6bb4f3da-919d-418b-bf35-e9efd434f73f" providerId="ADAL" clId="{E02DDA5E-9889-45A8-B2D9-39F316179AEE}" dt="2021-03-20T14:57:08.934" v="13350" actId="20577"/>
          <ac:spMkLst>
            <pc:docMk/>
            <pc:sldMk cId="2716220350" sldId="328"/>
            <ac:spMk id="2" creationId="{2B4303E1-661B-4C48-8276-E1C59C3FB050}"/>
          </ac:spMkLst>
        </pc:spChg>
      </pc:sldChg>
      <pc:sldChg chg="modSp mod">
        <pc:chgData name="FERNANDA ROCHA MARTINS" userId="6bb4f3da-919d-418b-bf35-e9efd434f73f" providerId="ADAL" clId="{E02DDA5E-9889-45A8-B2D9-39F316179AEE}" dt="2021-03-13T10:02:10.250" v="6079" actId="255"/>
        <pc:sldMkLst>
          <pc:docMk/>
          <pc:sldMk cId="1794542057" sldId="329"/>
        </pc:sldMkLst>
        <pc:spChg chg="mod">
          <ac:chgData name="FERNANDA ROCHA MARTINS" userId="6bb4f3da-919d-418b-bf35-e9efd434f73f" providerId="ADAL" clId="{E02DDA5E-9889-45A8-B2D9-39F316179AEE}" dt="2021-03-13T10:02:10.250" v="6079" actId="255"/>
          <ac:spMkLst>
            <pc:docMk/>
            <pc:sldMk cId="1794542057" sldId="329"/>
            <ac:spMk id="2" creationId="{2B4303E1-661B-4C48-8276-E1C59C3FB050}"/>
          </ac:spMkLst>
        </pc:spChg>
      </pc:sldChg>
      <pc:sldChg chg="modSp mod">
        <pc:chgData name="FERNANDA ROCHA MARTINS" userId="6bb4f3da-919d-418b-bf35-e9efd434f73f" providerId="ADAL" clId="{E02DDA5E-9889-45A8-B2D9-39F316179AEE}" dt="2021-03-13T10:05:52.565" v="6254" actId="179"/>
        <pc:sldMkLst>
          <pc:docMk/>
          <pc:sldMk cId="2470982659" sldId="330"/>
        </pc:sldMkLst>
        <pc:spChg chg="mod">
          <ac:chgData name="FERNANDA ROCHA MARTINS" userId="6bb4f3da-919d-418b-bf35-e9efd434f73f" providerId="ADAL" clId="{E02DDA5E-9889-45A8-B2D9-39F316179AEE}" dt="2021-03-13T10:05:52.565" v="6254" actId="179"/>
          <ac:spMkLst>
            <pc:docMk/>
            <pc:sldMk cId="2470982659" sldId="330"/>
            <ac:spMk id="2" creationId="{2B4303E1-661B-4C48-8276-E1C59C3FB050}"/>
          </ac:spMkLst>
        </pc:spChg>
      </pc:sldChg>
      <pc:sldChg chg="modSp mod">
        <pc:chgData name="FERNANDA ROCHA MARTINS" userId="6bb4f3da-919d-418b-bf35-e9efd434f73f" providerId="ADAL" clId="{E02DDA5E-9889-45A8-B2D9-39F316179AEE}" dt="2021-03-13T10:08:07.093" v="6359" actId="20577"/>
        <pc:sldMkLst>
          <pc:docMk/>
          <pc:sldMk cId="3546627818" sldId="331"/>
        </pc:sldMkLst>
        <pc:spChg chg="mod">
          <ac:chgData name="FERNANDA ROCHA MARTINS" userId="6bb4f3da-919d-418b-bf35-e9efd434f73f" providerId="ADAL" clId="{E02DDA5E-9889-45A8-B2D9-39F316179AEE}" dt="2021-03-13T10:08:07.093" v="6359" actId="20577"/>
          <ac:spMkLst>
            <pc:docMk/>
            <pc:sldMk cId="3546627818" sldId="331"/>
            <ac:spMk id="2" creationId="{2B4303E1-661B-4C48-8276-E1C59C3FB050}"/>
          </ac:spMkLst>
        </pc:spChg>
      </pc:sldChg>
      <pc:sldChg chg="modSp mod">
        <pc:chgData name="FERNANDA ROCHA MARTINS" userId="6bb4f3da-919d-418b-bf35-e9efd434f73f" providerId="ADAL" clId="{E02DDA5E-9889-45A8-B2D9-39F316179AEE}" dt="2021-03-20T15:04:31.302" v="13371" actId="20577"/>
        <pc:sldMkLst>
          <pc:docMk/>
          <pc:sldMk cId="58375936" sldId="332"/>
        </pc:sldMkLst>
        <pc:spChg chg="mod">
          <ac:chgData name="FERNANDA ROCHA MARTINS" userId="6bb4f3da-919d-418b-bf35-e9efd434f73f" providerId="ADAL" clId="{E02DDA5E-9889-45A8-B2D9-39F316179AEE}" dt="2021-03-20T15:04:31.302" v="13371" actId="20577"/>
          <ac:spMkLst>
            <pc:docMk/>
            <pc:sldMk cId="58375936" sldId="332"/>
            <ac:spMk id="2" creationId="{2B4303E1-661B-4C48-8276-E1C59C3FB050}"/>
          </ac:spMkLst>
        </pc:spChg>
      </pc:sldChg>
      <pc:sldChg chg="modSp mod">
        <pc:chgData name="FERNANDA ROCHA MARTINS" userId="6bb4f3da-919d-418b-bf35-e9efd434f73f" providerId="ADAL" clId="{E02DDA5E-9889-45A8-B2D9-39F316179AEE}" dt="2021-03-20T15:05:03.911" v="13392" actId="20577"/>
        <pc:sldMkLst>
          <pc:docMk/>
          <pc:sldMk cId="1105498025" sldId="333"/>
        </pc:sldMkLst>
        <pc:spChg chg="mod">
          <ac:chgData name="FERNANDA ROCHA MARTINS" userId="6bb4f3da-919d-418b-bf35-e9efd434f73f" providerId="ADAL" clId="{E02DDA5E-9889-45A8-B2D9-39F316179AEE}" dt="2021-03-20T15:05:03.911" v="13392" actId="20577"/>
          <ac:spMkLst>
            <pc:docMk/>
            <pc:sldMk cId="1105498025" sldId="333"/>
            <ac:spMk id="2" creationId="{2B4303E1-661B-4C48-8276-E1C59C3FB050}"/>
          </ac:spMkLst>
        </pc:spChg>
      </pc:sldChg>
      <pc:sldChg chg="modSp mod">
        <pc:chgData name="FERNANDA ROCHA MARTINS" userId="6bb4f3da-919d-418b-bf35-e9efd434f73f" providerId="ADAL" clId="{E02DDA5E-9889-45A8-B2D9-39F316179AEE}" dt="2021-03-20T14:44:58.356" v="13308" actId="113"/>
        <pc:sldMkLst>
          <pc:docMk/>
          <pc:sldMk cId="2034372776" sldId="348"/>
        </pc:sldMkLst>
        <pc:spChg chg="mod">
          <ac:chgData name="FERNANDA ROCHA MARTINS" userId="6bb4f3da-919d-418b-bf35-e9efd434f73f" providerId="ADAL" clId="{E02DDA5E-9889-45A8-B2D9-39F316179AEE}" dt="2021-03-20T14:44:58.356" v="13308" actId="113"/>
          <ac:spMkLst>
            <pc:docMk/>
            <pc:sldMk cId="2034372776" sldId="348"/>
            <ac:spMk id="2" creationId="{2B4303E1-661B-4C48-8276-E1C59C3FB050}"/>
          </ac:spMkLst>
        </pc:spChg>
      </pc:sldChg>
      <pc:sldChg chg="modSp mod">
        <pc:chgData name="FERNANDA ROCHA MARTINS" userId="6bb4f3da-919d-418b-bf35-e9efd434f73f" providerId="ADAL" clId="{E02DDA5E-9889-45A8-B2D9-39F316179AEE}" dt="2021-03-13T08:54:31.101" v="2887" actId="6549"/>
        <pc:sldMkLst>
          <pc:docMk/>
          <pc:sldMk cId="2098722195" sldId="349"/>
        </pc:sldMkLst>
        <pc:spChg chg="mod">
          <ac:chgData name="FERNANDA ROCHA MARTINS" userId="6bb4f3da-919d-418b-bf35-e9efd434f73f" providerId="ADAL" clId="{E02DDA5E-9889-45A8-B2D9-39F316179AEE}" dt="2021-03-13T08:54:31.101" v="2887" actId="6549"/>
          <ac:spMkLst>
            <pc:docMk/>
            <pc:sldMk cId="2098722195" sldId="349"/>
            <ac:spMk id="2" creationId="{2B4303E1-661B-4C48-8276-E1C59C3FB050}"/>
          </ac:spMkLst>
        </pc:spChg>
      </pc:sldChg>
      <pc:sldChg chg="modSp mod">
        <pc:chgData name="FERNANDA ROCHA MARTINS" userId="6bb4f3da-919d-418b-bf35-e9efd434f73f" providerId="ADAL" clId="{E02DDA5E-9889-45A8-B2D9-39F316179AEE}" dt="2021-03-13T09:45:04.915" v="5474" actId="179"/>
        <pc:sldMkLst>
          <pc:docMk/>
          <pc:sldMk cId="3041737793" sldId="350"/>
        </pc:sldMkLst>
        <pc:spChg chg="mod">
          <ac:chgData name="FERNANDA ROCHA MARTINS" userId="6bb4f3da-919d-418b-bf35-e9efd434f73f" providerId="ADAL" clId="{E02DDA5E-9889-45A8-B2D9-39F316179AEE}" dt="2021-03-13T09:45:04.915" v="5474" actId="179"/>
          <ac:spMkLst>
            <pc:docMk/>
            <pc:sldMk cId="3041737793" sldId="350"/>
            <ac:spMk id="2" creationId="{2B4303E1-661B-4C48-8276-E1C59C3FB050}"/>
          </ac:spMkLst>
        </pc:spChg>
      </pc:sldChg>
      <pc:sldChg chg="modSp mod">
        <pc:chgData name="FERNANDA ROCHA MARTINS" userId="6bb4f3da-919d-418b-bf35-e9efd434f73f" providerId="ADAL" clId="{E02DDA5E-9889-45A8-B2D9-39F316179AEE}" dt="2021-03-13T08:58:08.463" v="3027" actId="5793"/>
        <pc:sldMkLst>
          <pc:docMk/>
          <pc:sldMk cId="2076087297" sldId="351"/>
        </pc:sldMkLst>
        <pc:spChg chg="mod">
          <ac:chgData name="FERNANDA ROCHA MARTINS" userId="6bb4f3da-919d-418b-bf35-e9efd434f73f" providerId="ADAL" clId="{E02DDA5E-9889-45A8-B2D9-39F316179AEE}" dt="2021-03-13T08:58:08.463" v="3027" actId="5793"/>
          <ac:spMkLst>
            <pc:docMk/>
            <pc:sldMk cId="2076087297" sldId="351"/>
            <ac:spMk id="2" creationId="{2B4303E1-661B-4C48-8276-E1C59C3FB050}"/>
          </ac:spMkLst>
        </pc:spChg>
      </pc:sldChg>
      <pc:sldChg chg="modSp mod">
        <pc:chgData name="FERNANDA ROCHA MARTINS" userId="6bb4f3da-919d-418b-bf35-e9efd434f73f" providerId="ADAL" clId="{E02DDA5E-9889-45A8-B2D9-39F316179AEE}" dt="2021-03-13T12:06:15.340" v="13206" actId="6549"/>
        <pc:sldMkLst>
          <pc:docMk/>
          <pc:sldMk cId="2655572798" sldId="352"/>
        </pc:sldMkLst>
        <pc:spChg chg="mod">
          <ac:chgData name="FERNANDA ROCHA MARTINS" userId="6bb4f3da-919d-418b-bf35-e9efd434f73f" providerId="ADAL" clId="{E02DDA5E-9889-45A8-B2D9-39F316179AEE}" dt="2021-03-13T12:06:15.340" v="13206" actId="6549"/>
          <ac:spMkLst>
            <pc:docMk/>
            <pc:sldMk cId="2655572798" sldId="352"/>
            <ac:spMk id="2" creationId="{2B4303E1-661B-4C48-8276-E1C59C3FB050}"/>
          </ac:spMkLst>
        </pc:spChg>
      </pc:sldChg>
      <pc:sldChg chg="modSp mod">
        <pc:chgData name="FERNANDA ROCHA MARTINS" userId="6bb4f3da-919d-418b-bf35-e9efd434f73f" providerId="ADAL" clId="{E02DDA5E-9889-45A8-B2D9-39F316179AEE}" dt="2021-03-13T09:20:44.782" v="4392" actId="6549"/>
        <pc:sldMkLst>
          <pc:docMk/>
          <pc:sldMk cId="2283110515" sldId="353"/>
        </pc:sldMkLst>
        <pc:spChg chg="mod">
          <ac:chgData name="FERNANDA ROCHA MARTINS" userId="6bb4f3da-919d-418b-bf35-e9efd434f73f" providerId="ADAL" clId="{E02DDA5E-9889-45A8-B2D9-39F316179AEE}" dt="2021-03-13T09:20:44.782" v="4392" actId="6549"/>
          <ac:spMkLst>
            <pc:docMk/>
            <pc:sldMk cId="2283110515" sldId="353"/>
            <ac:spMk id="2" creationId="{2B4303E1-661B-4C48-8276-E1C59C3FB050}"/>
          </ac:spMkLst>
        </pc:spChg>
      </pc:sldChg>
      <pc:sldChg chg="modSp add mod">
        <pc:chgData name="FERNANDA ROCHA MARTINS" userId="6bb4f3da-919d-418b-bf35-e9efd434f73f" providerId="ADAL" clId="{E02DDA5E-9889-45A8-B2D9-39F316179AEE}" dt="2021-03-13T10:15:06.129" v="6534" actId="207"/>
        <pc:sldMkLst>
          <pc:docMk/>
          <pc:sldMk cId="1559572083" sldId="354"/>
        </pc:sldMkLst>
        <pc:spChg chg="mod">
          <ac:chgData name="FERNANDA ROCHA MARTINS" userId="6bb4f3da-919d-418b-bf35-e9efd434f73f" providerId="ADAL" clId="{E02DDA5E-9889-45A8-B2D9-39F316179AEE}" dt="2021-03-13T10:15:06.129" v="6534" actId="207"/>
          <ac:spMkLst>
            <pc:docMk/>
            <pc:sldMk cId="1559572083" sldId="354"/>
            <ac:spMk id="2" creationId="{2B4303E1-661B-4C48-8276-E1C59C3FB050}"/>
          </ac:spMkLst>
        </pc:spChg>
      </pc:sldChg>
      <pc:sldChg chg="addSp delSp modSp add mod">
        <pc:chgData name="FERNANDA ROCHA MARTINS" userId="6bb4f3da-919d-418b-bf35-e9efd434f73f" providerId="ADAL" clId="{E02DDA5E-9889-45A8-B2D9-39F316179AEE}" dt="2021-03-20T15:05:23.783" v="13400" actId="20577"/>
        <pc:sldMkLst>
          <pc:docMk/>
          <pc:sldMk cId="2472442202" sldId="355"/>
        </pc:sldMkLst>
        <pc:spChg chg="mod">
          <ac:chgData name="FERNANDA ROCHA MARTINS" userId="6bb4f3da-919d-418b-bf35-e9efd434f73f" providerId="ADAL" clId="{E02DDA5E-9889-45A8-B2D9-39F316179AEE}" dt="2021-03-20T15:05:23.783" v="13400" actId="20577"/>
          <ac:spMkLst>
            <pc:docMk/>
            <pc:sldMk cId="2472442202" sldId="355"/>
            <ac:spMk id="2" creationId="{2B4303E1-661B-4C48-8276-E1C59C3FB050}"/>
          </ac:spMkLst>
        </pc:spChg>
        <pc:spChg chg="add del">
          <ac:chgData name="FERNANDA ROCHA MARTINS" userId="6bb4f3da-919d-418b-bf35-e9efd434f73f" providerId="ADAL" clId="{E02DDA5E-9889-45A8-B2D9-39F316179AEE}" dt="2021-03-13T10:15:41.115" v="6553"/>
          <ac:spMkLst>
            <pc:docMk/>
            <pc:sldMk cId="2472442202" sldId="355"/>
            <ac:spMk id="3" creationId="{C435B242-4200-48FE-A7E6-2E911422F44A}"/>
          </ac:spMkLst>
        </pc:spChg>
      </pc:sldChg>
      <pc:sldChg chg="modSp add mod">
        <pc:chgData name="FERNANDA ROCHA MARTINS" userId="6bb4f3da-919d-418b-bf35-e9efd434f73f" providerId="ADAL" clId="{E02DDA5E-9889-45A8-B2D9-39F316179AEE}" dt="2021-03-20T15:05:33.658" v="13408" actId="20577"/>
        <pc:sldMkLst>
          <pc:docMk/>
          <pc:sldMk cId="3993998661" sldId="356"/>
        </pc:sldMkLst>
        <pc:spChg chg="mod">
          <ac:chgData name="FERNANDA ROCHA MARTINS" userId="6bb4f3da-919d-418b-bf35-e9efd434f73f" providerId="ADAL" clId="{E02DDA5E-9889-45A8-B2D9-39F316179AEE}" dt="2021-03-20T15:05:33.658" v="13408" actId="20577"/>
          <ac:spMkLst>
            <pc:docMk/>
            <pc:sldMk cId="3993998661" sldId="356"/>
            <ac:spMk id="2" creationId="{2B4303E1-661B-4C48-8276-E1C59C3FB050}"/>
          </ac:spMkLst>
        </pc:spChg>
      </pc:sldChg>
      <pc:sldChg chg="modSp add mod">
        <pc:chgData name="FERNANDA ROCHA MARTINS" userId="6bb4f3da-919d-418b-bf35-e9efd434f73f" providerId="ADAL" clId="{E02DDA5E-9889-45A8-B2D9-39F316179AEE}" dt="2021-03-13T10:20:38.390" v="6709" actId="21"/>
        <pc:sldMkLst>
          <pc:docMk/>
          <pc:sldMk cId="658567623" sldId="357"/>
        </pc:sldMkLst>
        <pc:spChg chg="mod">
          <ac:chgData name="FERNANDA ROCHA MARTINS" userId="6bb4f3da-919d-418b-bf35-e9efd434f73f" providerId="ADAL" clId="{E02DDA5E-9889-45A8-B2D9-39F316179AEE}" dt="2021-03-13T10:20:38.390" v="6709" actId="21"/>
          <ac:spMkLst>
            <pc:docMk/>
            <pc:sldMk cId="658567623" sldId="357"/>
            <ac:spMk id="2" creationId="{2B4303E1-661B-4C48-8276-E1C59C3FB050}"/>
          </ac:spMkLst>
        </pc:spChg>
      </pc:sldChg>
      <pc:sldChg chg="modSp add mod">
        <pc:chgData name="FERNANDA ROCHA MARTINS" userId="6bb4f3da-919d-418b-bf35-e9efd434f73f" providerId="ADAL" clId="{E02DDA5E-9889-45A8-B2D9-39F316179AEE}" dt="2021-03-13T10:24:17.875" v="6841" actId="255"/>
        <pc:sldMkLst>
          <pc:docMk/>
          <pc:sldMk cId="3207342478" sldId="358"/>
        </pc:sldMkLst>
        <pc:spChg chg="mod">
          <ac:chgData name="FERNANDA ROCHA MARTINS" userId="6bb4f3da-919d-418b-bf35-e9efd434f73f" providerId="ADAL" clId="{E02DDA5E-9889-45A8-B2D9-39F316179AEE}" dt="2021-03-13T10:24:17.875" v="6841" actId="255"/>
          <ac:spMkLst>
            <pc:docMk/>
            <pc:sldMk cId="3207342478" sldId="358"/>
            <ac:spMk id="2" creationId="{2B4303E1-661B-4C48-8276-E1C59C3FB050}"/>
          </ac:spMkLst>
        </pc:spChg>
      </pc:sldChg>
      <pc:sldChg chg="add del">
        <pc:chgData name="FERNANDA ROCHA MARTINS" userId="6bb4f3da-919d-418b-bf35-e9efd434f73f" providerId="ADAL" clId="{E02DDA5E-9889-45A8-B2D9-39F316179AEE}" dt="2021-03-13T10:24:22.167" v="6842" actId="47"/>
        <pc:sldMkLst>
          <pc:docMk/>
          <pc:sldMk cId="829778678" sldId="359"/>
        </pc:sldMkLst>
      </pc:sldChg>
      <pc:sldChg chg="modSp add mod">
        <pc:chgData name="FERNANDA ROCHA MARTINS" userId="6bb4f3da-919d-418b-bf35-e9efd434f73f" providerId="ADAL" clId="{E02DDA5E-9889-45A8-B2D9-39F316179AEE}" dt="2021-03-13T12:03:30.660" v="13201" actId="20577"/>
        <pc:sldMkLst>
          <pc:docMk/>
          <pc:sldMk cId="1215473319" sldId="359"/>
        </pc:sldMkLst>
        <pc:spChg chg="mod">
          <ac:chgData name="FERNANDA ROCHA MARTINS" userId="6bb4f3da-919d-418b-bf35-e9efd434f73f" providerId="ADAL" clId="{E02DDA5E-9889-45A8-B2D9-39F316179AEE}" dt="2021-03-13T12:03:30.660" v="13201" actId="20577"/>
          <ac:spMkLst>
            <pc:docMk/>
            <pc:sldMk cId="1215473319" sldId="359"/>
            <ac:spMk id="6" creationId="{A6C51DF9-5DA4-4BE9-A5AA-CE48632A12EE}"/>
          </ac:spMkLst>
        </pc:spChg>
      </pc:sldChg>
      <pc:sldChg chg="add del">
        <pc:chgData name="FERNANDA ROCHA MARTINS" userId="6bb4f3da-919d-418b-bf35-e9efd434f73f" providerId="ADAL" clId="{E02DDA5E-9889-45A8-B2D9-39F316179AEE}" dt="2021-03-13T10:27:25.643" v="6845"/>
        <pc:sldMkLst>
          <pc:docMk/>
          <pc:sldMk cId="1245943583" sldId="359"/>
        </pc:sldMkLst>
      </pc:sldChg>
      <pc:sldChg chg="add del">
        <pc:chgData name="FERNANDA ROCHA MARTINS" userId="6bb4f3da-919d-418b-bf35-e9efd434f73f" providerId="ADAL" clId="{E02DDA5E-9889-45A8-B2D9-39F316179AEE}" dt="2021-03-13T10:27:35.636" v="6853"/>
        <pc:sldMkLst>
          <pc:docMk/>
          <pc:sldMk cId="1266036019" sldId="359"/>
        </pc:sldMkLst>
      </pc:sldChg>
      <pc:sldChg chg="add del">
        <pc:chgData name="FERNANDA ROCHA MARTINS" userId="6bb4f3da-919d-418b-bf35-e9efd434f73f" providerId="ADAL" clId="{E02DDA5E-9889-45A8-B2D9-39F316179AEE}" dt="2021-03-13T10:24:22.930" v="6843" actId="47"/>
        <pc:sldMkLst>
          <pc:docMk/>
          <pc:sldMk cId="2967833491" sldId="360"/>
        </pc:sldMkLst>
      </pc:sldChg>
      <pc:sldChg chg="add del">
        <pc:chgData name="FERNANDA ROCHA MARTINS" userId="6bb4f3da-919d-418b-bf35-e9efd434f73f" providerId="ADAL" clId="{E02DDA5E-9889-45A8-B2D9-39F316179AEE}" dt="2021-03-13T10:27:34.934" v="6852"/>
        <pc:sldMkLst>
          <pc:docMk/>
          <pc:sldMk cId="3302867045" sldId="360"/>
        </pc:sldMkLst>
      </pc:sldChg>
      <pc:sldChg chg="add del">
        <pc:chgData name="FERNANDA ROCHA MARTINS" userId="6bb4f3da-919d-418b-bf35-e9efd434f73f" providerId="ADAL" clId="{E02DDA5E-9889-45A8-B2D9-39F316179AEE}" dt="2021-03-13T10:37:53.417" v="7827" actId="47"/>
        <pc:sldMkLst>
          <pc:docMk/>
          <pc:sldMk cId="4286316892" sldId="360"/>
        </pc:sldMkLst>
      </pc:sldChg>
      <pc:sldChg chg="add del">
        <pc:chgData name="FERNANDA ROCHA MARTINS" userId="6bb4f3da-919d-418b-bf35-e9efd434f73f" providerId="ADAL" clId="{E02DDA5E-9889-45A8-B2D9-39F316179AEE}" dt="2021-03-13T10:27:34.233" v="6851"/>
        <pc:sldMkLst>
          <pc:docMk/>
          <pc:sldMk cId="1594844705" sldId="361"/>
        </pc:sldMkLst>
      </pc:sldChg>
      <pc:sldChg chg="add del">
        <pc:chgData name="FERNANDA ROCHA MARTINS" userId="6bb4f3da-919d-418b-bf35-e9efd434f73f" providerId="ADAL" clId="{E02DDA5E-9889-45A8-B2D9-39F316179AEE}" dt="2021-03-13T10:37:53.984" v="7828" actId="47"/>
        <pc:sldMkLst>
          <pc:docMk/>
          <pc:sldMk cId="3123552289" sldId="361"/>
        </pc:sldMkLst>
      </pc:sldChg>
      <pc:sldChg chg="modSp add mod">
        <pc:chgData name="FERNANDA ROCHA MARTINS" userId="6bb4f3da-919d-418b-bf35-e9efd434f73f" providerId="ADAL" clId="{E02DDA5E-9889-45A8-B2D9-39F316179AEE}" dt="2021-03-20T14:27:20.454" v="13207" actId="20577"/>
        <pc:sldMkLst>
          <pc:docMk/>
          <pc:sldMk cId="673198834" sldId="362"/>
        </pc:sldMkLst>
        <pc:spChg chg="mod">
          <ac:chgData name="FERNANDA ROCHA MARTINS" userId="6bb4f3da-919d-418b-bf35-e9efd434f73f" providerId="ADAL" clId="{E02DDA5E-9889-45A8-B2D9-39F316179AEE}" dt="2021-03-20T14:27:20.454" v="13207" actId="20577"/>
          <ac:spMkLst>
            <pc:docMk/>
            <pc:sldMk cId="673198834" sldId="362"/>
            <ac:spMk id="2" creationId="{2B4303E1-661B-4C48-8276-E1C59C3FB050}"/>
          </ac:spMkLst>
        </pc:spChg>
      </pc:sldChg>
      <pc:sldChg chg="add del">
        <pc:chgData name="FERNANDA ROCHA MARTINS" userId="6bb4f3da-919d-418b-bf35-e9efd434f73f" providerId="ADAL" clId="{E02DDA5E-9889-45A8-B2D9-39F316179AEE}" dt="2021-03-13T10:27:33.478" v="6850"/>
        <pc:sldMkLst>
          <pc:docMk/>
          <pc:sldMk cId="1731643188" sldId="362"/>
        </pc:sldMkLst>
      </pc:sldChg>
      <pc:sldChg chg="modSp add mod">
        <pc:chgData name="FERNANDA ROCHA MARTINS" userId="6bb4f3da-919d-418b-bf35-e9efd434f73f" providerId="ADAL" clId="{E02DDA5E-9889-45A8-B2D9-39F316179AEE}" dt="2021-03-13T10:48:33.641" v="9155" actId="20577"/>
        <pc:sldMkLst>
          <pc:docMk/>
          <pc:sldMk cId="954314636" sldId="363"/>
        </pc:sldMkLst>
        <pc:spChg chg="mod">
          <ac:chgData name="FERNANDA ROCHA MARTINS" userId="6bb4f3da-919d-418b-bf35-e9efd434f73f" providerId="ADAL" clId="{E02DDA5E-9889-45A8-B2D9-39F316179AEE}" dt="2021-03-13T10:48:33.641" v="9155" actId="20577"/>
          <ac:spMkLst>
            <pc:docMk/>
            <pc:sldMk cId="954314636" sldId="363"/>
            <ac:spMk id="2" creationId="{2B4303E1-661B-4C48-8276-E1C59C3FB050}"/>
          </ac:spMkLst>
        </pc:spChg>
      </pc:sldChg>
      <pc:sldChg chg="modSp add mod">
        <pc:chgData name="FERNANDA ROCHA MARTINS" userId="6bb4f3da-919d-418b-bf35-e9efd434f73f" providerId="ADAL" clId="{E02DDA5E-9889-45A8-B2D9-39F316179AEE}" dt="2021-03-20T14:30:34.970" v="13216" actId="20577"/>
        <pc:sldMkLst>
          <pc:docMk/>
          <pc:sldMk cId="2235022979" sldId="364"/>
        </pc:sldMkLst>
        <pc:spChg chg="mod">
          <ac:chgData name="FERNANDA ROCHA MARTINS" userId="6bb4f3da-919d-418b-bf35-e9efd434f73f" providerId="ADAL" clId="{E02DDA5E-9889-45A8-B2D9-39F316179AEE}" dt="2021-03-20T14:30:34.970" v="13216" actId="20577"/>
          <ac:spMkLst>
            <pc:docMk/>
            <pc:sldMk cId="2235022979" sldId="364"/>
            <ac:spMk id="2" creationId="{2B4303E1-661B-4C48-8276-E1C59C3FB050}"/>
          </ac:spMkLst>
        </pc:spChg>
      </pc:sldChg>
      <pc:sldChg chg="modSp add mod">
        <pc:chgData name="FERNANDA ROCHA MARTINS" userId="6bb4f3da-919d-418b-bf35-e9efd434f73f" providerId="ADAL" clId="{E02DDA5E-9889-45A8-B2D9-39F316179AEE}" dt="2021-03-20T14:31:38.669" v="13217" actId="20577"/>
        <pc:sldMkLst>
          <pc:docMk/>
          <pc:sldMk cId="2999648590" sldId="365"/>
        </pc:sldMkLst>
        <pc:spChg chg="mod">
          <ac:chgData name="FERNANDA ROCHA MARTINS" userId="6bb4f3da-919d-418b-bf35-e9efd434f73f" providerId="ADAL" clId="{E02DDA5E-9889-45A8-B2D9-39F316179AEE}" dt="2021-03-20T14:31:38.669" v="13217" actId="20577"/>
          <ac:spMkLst>
            <pc:docMk/>
            <pc:sldMk cId="2999648590" sldId="365"/>
            <ac:spMk id="2" creationId="{2B4303E1-661B-4C48-8276-E1C59C3FB050}"/>
          </ac:spMkLst>
        </pc:spChg>
      </pc:sldChg>
      <pc:sldChg chg="modSp add mod">
        <pc:chgData name="FERNANDA ROCHA MARTINS" userId="6bb4f3da-919d-418b-bf35-e9efd434f73f" providerId="ADAL" clId="{E02DDA5E-9889-45A8-B2D9-39F316179AEE}" dt="2021-03-20T14:32:14.548" v="13218" actId="20577"/>
        <pc:sldMkLst>
          <pc:docMk/>
          <pc:sldMk cId="574369021" sldId="366"/>
        </pc:sldMkLst>
        <pc:spChg chg="mod">
          <ac:chgData name="FERNANDA ROCHA MARTINS" userId="6bb4f3da-919d-418b-bf35-e9efd434f73f" providerId="ADAL" clId="{E02DDA5E-9889-45A8-B2D9-39F316179AEE}" dt="2021-03-20T14:32:14.548" v="13218" actId="20577"/>
          <ac:spMkLst>
            <pc:docMk/>
            <pc:sldMk cId="574369021" sldId="366"/>
            <ac:spMk id="2" creationId="{2B4303E1-661B-4C48-8276-E1C59C3FB050}"/>
          </ac:spMkLst>
        </pc:spChg>
      </pc:sldChg>
      <pc:sldChg chg="modSp add mod">
        <pc:chgData name="FERNANDA ROCHA MARTINS" userId="6bb4f3da-919d-418b-bf35-e9efd434f73f" providerId="ADAL" clId="{E02DDA5E-9889-45A8-B2D9-39F316179AEE}" dt="2021-03-20T14:33:06.428" v="13219" actId="6549"/>
        <pc:sldMkLst>
          <pc:docMk/>
          <pc:sldMk cId="3124182748" sldId="367"/>
        </pc:sldMkLst>
        <pc:spChg chg="mod">
          <ac:chgData name="FERNANDA ROCHA MARTINS" userId="6bb4f3da-919d-418b-bf35-e9efd434f73f" providerId="ADAL" clId="{E02DDA5E-9889-45A8-B2D9-39F316179AEE}" dt="2021-03-20T14:33:06.428" v="13219" actId="6549"/>
          <ac:spMkLst>
            <pc:docMk/>
            <pc:sldMk cId="3124182748" sldId="367"/>
            <ac:spMk id="2" creationId="{2B4303E1-661B-4C48-8276-E1C59C3FB05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EA6C73AE-D621-4B1D-BC2C-402E32B9ADE0}"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1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17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4013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6A85-73E7-4553-B2F2-83844B7BB8B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2AEE8F3-938E-452B-AE60-28B8C2B45B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EAF439C-09D4-4E2E-A819-24D56436713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5029A94A-3FD4-4B0F-BD18-89EB93670B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1458148-947B-47ED-AA33-38A8DFC29422}"/>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501579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D4C31-2CB2-42B6-9207-FF84E22941F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D680C7D-61F3-46CB-8C7B-C1088884E24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6A4428-1AF0-45B9-9E41-3B1A2E38544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A8A51CAD-5A17-42E4-97B1-CA3AA7F30F6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4416CF6-CA92-4350-81C4-AA5353A4489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4857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B57D1-E957-4BC9-A792-ED862CC5007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6027275-9D1A-404E-882F-DCA745405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5B394A5-6FA8-4872-AD23-D89E1C9F8F6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4D662196-4954-4FCA-9F4B-7F7D5B5023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830119-FCC1-4A88-AE22-BE72AEA99E07}"/>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1506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72916-0F2E-471E-A9BB-14AD6D3B87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C3FF81-C8F2-4E7B-8AB6-A05D871AC7A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FE875C9-C267-4BAC-A667-08BBBCE0F73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A806A13-85DF-4897-BFF9-1EE67818C7AA}"/>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48D98D5D-DBCA-4AC0-A245-CDF080A1246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4DDE18-A4CE-4B47-8406-1A1D6F89AB2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78909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77E5F-24C4-4DCE-BFBC-3E1D31F1876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296B4-0A0F-4DB8-945F-FF513CD62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9F6569C-6798-43B5-B9EF-7A9715E5A8D0}"/>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F9EED66-3B2B-4C3C-A309-246ACDE30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73BF71E2-D2E5-440A-81D1-2A54833E99E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027B3D-CDAC-4C8B-85B6-460641959FE6}"/>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Espaço Reservado para Rodapé 7">
            <a:extLst>
              <a:ext uri="{FF2B5EF4-FFF2-40B4-BE49-F238E27FC236}">
                <a16:creationId xmlns:a16="http://schemas.microsoft.com/office/drawing/2014/main" id="{8E774F60-39FF-4722-AD14-4B36683DCA8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A3702EE-473A-428A-9AB4-CBC1873B8CC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2429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B3036-ACDA-4358-A228-681777C7BA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8793E31-2174-4E4F-976D-7CA3A042383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Espaço Reservado para Rodapé 3">
            <a:extLst>
              <a:ext uri="{FF2B5EF4-FFF2-40B4-BE49-F238E27FC236}">
                <a16:creationId xmlns:a16="http://schemas.microsoft.com/office/drawing/2014/main" id="{288381BD-2FC3-41BC-A02F-C3B80F8FC818}"/>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9A2B20-6723-4B1F-A1CE-C733BB409273}"/>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0368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C1DC3D3-7FB0-4385-B6FF-EE2914D39B94}"/>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Espaço Reservado para Rodapé 2">
            <a:extLst>
              <a:ext uri="{FF2B5EF4-FFF2-40B4-BE49-F238E27FC236}">
                <a16:creationId xmlns:a16="http://schemas.microsoft.com/office/drawing/2014/main" id="{6AF535FB-4159-4464-A3BD-629D2738FE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A0EEFC0-494A-46BA-98AB-7BDE3455047E}"/>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8490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AA7FF5-D9DA-4DC2-A86B-59CF5CCED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A1C51BE-9820-4829-BEAB-961FF88F6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796C0D3-D7CD-4A78-896F-A728B33BC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8EF29B6-2D33-424F-94B2-E939DA019C1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30F3E47D-94B6-43D5-BC74-FEDCDC223C0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344985F-D64C-472F-99F3-BDEC5152693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331082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904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3298-8745-4B4F-B0AA-7AB9ED8D026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9E5A32A-A27F-4D49-8B39-F7DC50D27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A6BEB9C-5DA8-4470-9EC3-5154D4694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BA7C275-463A-4CD3-A23A-4723209AB56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E12152A9-F66F-4837-B301-E782C5DA54E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62CFD7E-FD94-4491-B901-281A20DE56D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2767744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798C8-6EDD-4E27-8C88-C1A8B61009D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7FF0077-B23B-4AC6-81A8-9165A1C13E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7BAD14B-A502-4EE3-900E-7A26019F977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91A6F02B-62FE-4F20-862B-8DD0A2F0C3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46882F8-B99A-4ADF-99E6-CF4DD6D4570D}"/>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24947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675091-C77A-4995-B411-FC16150AB64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26E69F0-F06A-42D6-B561-45742256EBB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0F9C86-B489-455C-B0E6-0984AC54A6A5}"/>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86B0D02D-22B1-46BF-BF39-46F214C799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ACE219F-2256-4B1C-974C-9D78F82496E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13079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28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9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A6C73AE-D621-4B1D-BC2C-402E32B9ADE0}"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61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A6C73AE-D621-4B1D-BC2C-402E32B9ADE0}"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257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6732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97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95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16375A-DD5E-414C-9E19-62A3BCB03E75}" type="datetimeFigureOut">
              <a:rPr lang="pt-BR" smtClean="0"/>
              <a:t>20/03/2021</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6C73AE-D621-4B1D-BC2C-402E32B9ADE0}"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0582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0BF5C84F-1C95-4AF3-AB6A-8BDCDDD94E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4D0D450-E362-422A-9A56-75184B823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EA42BB-FA3F-4E54-B0A0-3F51A5D8D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66309BA4-1223-4749-A56C-077C6D8B4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1F470EC-84FC-4F31-813B-AABD850E1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73AE-D621-4B1D-BC2C-402E32B9ADE0}" type="slidenum">
              <a:rPr lang="pt-BR" smtClean="0"/>
              <a:t>‹nº›</a:t>
            </a:fld>
            <a:endParaRPr lang="pt-BR"/>
          </a:p>
        </p:txBody>
      </p:sp>
    </p:spTree>
    <p:extLst>
      <p:ext uri="{BB962C8B-B14F-4D97-AF65-F5344CB8AC3E}">
        <p14:creationId xmlns:p14="http://schemas.microsoft.com/office/powerpoint/2010/main" val="2313748114"/>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89090" y="4005941"/>
            <a:ext cx="9083710" cy="1759353"/>
          </a:xfrm>
          <a:prstGeom prst="rect">
            <a:avLst/>
          </a:prstGeom>
        </p:spPr>
        <p:txBody>
          <a:bodyPr vert="horz" lIns="91440" tIns="45720" rIns="91440" bIns="45720" rtlCol="0" anchor="b">
            <a:normAutofit fontScale="85000" lnSpcReduction="20000"/>
          </a:bodyPr>
          <a:lstStyle/>
          <a:p>
            <a:pPr algn="ctr">
              <a:lnSpc>
                <a:spcPct val="90000"/>
              </a:lnSpc>
              <a:spcBef>
                <a:spcPct val="0"/>
              </a:spcBef>
              <a:spcAft>
                <a:spcPts val="600"/>
              </a:spcAft>
            </a:pPr>
            <a:r>
              <a:rPr lang="pt-BR" sz="5400" b="1" dirty="0" err="1">
                <a:effectLst>
                  <a:outerShdw blurRad="38100" dist="38100" dir="2700000" algn="tl">
                    <a:srgbClr val="000000">
                      <a:alpha val="43137"/>
                    </a:srgbClr>
                  </a:outerShdw>
                </a:effectLst>
                <a:latin typeface="Garamond" panose="02020404030301010803" pitchFamily="18" charset="0"/>
              </a:rPr>
              <a:t>Profª</a:t>
            </a:r>
            <a:r>
              <a:rPr lang="pt-BR" sz="5400" b="1" dirty="0">
                <a:effectLst>
                  <a:outerShdw blurRad="38100" dist="38100" dir="2700000" algn="tl">
                    <a:srgbClr val="000000">
                      <a:alpha val="43137"/>
                    </a:srgbClr>
                  </a:outerShdw>
                </a:effectLst>
                <a:latin typeface="Garamond" panose="02020404030301010803" pitchFamily="18" charset="0"/>
              </a:rPr>
              <a:t>. Fernanda Rocha Martins</a:t>
            </a:r>
            <a:br>
              <a:rPr lang="pt-BR" sz="5400" b="1" dirty="0">
                <a:effectLst>
                  <a:outerShdw blurRad="38100" dist="38100" dir="2700000" algn="tl">
                    <a:srgbClr val="000000">
                      <a:alpha val="43137"/>
                    </a:srgbClr>
                  </a:outerShdw>
                </a:effectLst>
                <a:latin typeface="Garamond" panose="02020404030301010803" pitchFamily="18" charset="0"/>
              </a:rPr>
            </a:br>
            <a:r>
              <a:rPr lang="pt-BR" sz="3200" b="1" dirty="0">
                <a:effectLst>
                  <a:outerShdw blurRad="38100" dist="38100" dir="2700000" algn="tl">
                    <a:srgbClr val="000000">
                      <a:alpha val="43137"/>
                    </a:srgbClr>
                  </a:outerShdw>
                </a:effectLst>
                <a:latin typeface="Garamond" panose="02020404030301010803" pitchFamily="18" charset="0"/>
              </a:rPr>
              <a:t>@fequintao</a:t>
            </a:r>
            <a:br>
              <a:rPr lang="pt-BR" sz="3200" b="1" dirty="0">
                <a:effectLst>
                  <a:outerShdw blurRad="38100" dist="38100" dir="2700000" algn="tl">
                    <a:srgbClr val="000000">
                      <a:alpha val="43137"/>
                    </a:srgbClr>
                  </a:outerShdw>
                </a:effectLst>
                <a:latin typeface="Garamond" panose="02020404030301010803" pitchFamily="18" charset="0"/>
              </a:rPr>
            </a:br>
            <a:br>
              <a:rPr lang="pt-BR" sz="3200" b="1" dirty="0">
                <a:effectLst>
                  <a:outerShdw blurRad="38100" dist="38100" dir="2700000" algn="tl">
                    <a:srgbClr val="000000">
                      <a:alpha val="43137"/>
                    </a:srgbClr>
                  </a:outerShdw>
                </a:effectLst>
                <a:latin typeface="Garamond" panose="02020404030301010803" pitchFamily="18" charset="0"/>
              </a:rPr>
            </a:b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4804227" y="609601"/>
            <a:ext cx="1872343" cy="1654628"/>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2865933" y="2793727"/>
            <a:ext cx="6460166" cy="397032"/>
          </a:xfrm>
          <a:prstGeom prst="rect">
            <a:avLst/>
          </a:prstGeom>
        </p:spPr>
        <p:txBody>
          <a:bodyPr wrap="none">
            <a:spAutoFit/>
          </a:bodyPr>
          <a:lstStyle/>
          <a:p>
            <a:pPr algn="ctr">
              <a:lnSpc>
                <a:spcPct val="90000"/>
              </a:lnSpc>
              <a:spcBef>
                <a:spcPct val="0"/>
              </a:spcBef>
              <a:spcAft>
                <a:spcPts val="600"/>
              </a:spcAft>
            </a:pP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a:t>
            </a:r>
            <a:r>
              <a:rPr lang="en-US" sz="2200" b="1" dirty="0" err="1">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delito</a:t>
            </a: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en-US" sz="2200" b="1" dirty="0" err="1">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Punibilidade</a:t>
            </a: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 </a:t>
            </a:r>
            <a:r>
              <a:rPr lang="en-US" sz="2200" b="1" dirty="0" err="1">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concurso</a:t>
            </a: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de crimes</a:t>
            </a:r>
            <a:endParaRPr lang="en-US" sz="22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7531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multa (art. 72, CP). Também é adotado em alguns tipos penais específicos. Ex. crime de coação no curso do processo (art. 344, CP).</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Crítica: pode resultar em pena longa, desproporcional à gravidade dos delitos e inapta a cumprir os objetivos de ressocialização.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b) Cúmulo jurídico: </a:t>
            </a:r>
            <a:r>
              <a:rPr lang="pt-BR" sz="2000" dirty="0">
                <a:latin typeface="Times New Roman" panose="02020603050405020304" pitchFamily="18" charset="0"/>
                <a:cs typeface="Times New Roman" panose="02020603050405020304" pitchFamily="18" charset="0"/>
              </a:rPr>
              <a:t>Significa que deve ser aplicada somente a pena de um dos crimes, mas com severidade proporcional à gravidade dos crimes praticados. A pena resultante certamente seria maior que cada um dos crimes, mas menor que o resultado advindo do cúmulo material. Segundo Nucci, busca-se uma média ponderada entre as penas previstas para os diversos crimes, fixando-se um teto para impedir que ocorra excesso punitivo.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Crítica: repousa justamente na imprecisão do critério.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É o sistema adotado na Espanha;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2430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c) Absorção: </a:t>
            </a:r>
            <a:r>
              <a:rPr lang="pt-BR" sz="2000" dirty="0">
                <a:latin typeface="Times New Roman" panose="02020603050405020304" pitchFamily="18" charset="0"/>
                <a:cs typeface="Times New Roman" panose="02020603050405020304" pitchFamily="18" charset="0"/>
              </a:rPr>
              <a:t>considera que a pena do delito mais grave absorve a pena do delito menos grave, que deve ser desprezada. No Brasil, a absorção de uma pena pela outra não é estudada no concurso de crimes, mas sim como conflito aparente de normas.</a:t>
            </a:r>
          </a:p>
          <a:p>
            <a:pPr algn="just">
              <a:lnSpc>
                <a:spcPct val="150000"/>
              </a:lnSpc>
            </a:pPr>
            <a:r>
              <a:rPr lang="pt-BR" sz="2000" dirty="0">
                <a:latin typeface="Times New Roman" panose="02020603050405020304" pitchFamily="18" charset="0"/>
                <a:cs typeface="Times New Roman" panose="02020603050405020304" pitchFamily="18" charset="0"/>
              </a:rPr>
              <a:t>- Crítica: viola o princípio da isonomia. Como o crime menos grave é desprezado, aquele que praticou o crime mais grave e também o menos grave terá a mesma pena de quem só praticou o crime grave.</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d) Exasperação:</a:t>
            </a:r>
            <a:r>
              <a:rPr lang="pt-BR" sz="2000" dirty="0">
                <a:latin typeface="Times New Roman" panose="02020603050405020304" pitchFamily="18" charset="0"/>
                <a:cs typeface="Times New Roman" panose="02020603050405020304" pitchFamily="18" charset="0"/>
              </a:rPr>
              <a:t> Significa a aplicação somente da pena do crime mais grave, aumentada de um determinado percentual, para diferenciar a pena resultando do crime único daquele imposta pelo concurso de crime. É aplicado no concurso formal próprio ou perfeito (art. 70, caput, 1ª parte do CP) e no crime continuado (art. 71 do CP).</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73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 Concurso material ou real: </a:t>
            </a:r>
            <a:r>
              <a:rPr lang="pt-BR" sz="2000" dirty="0">
                <a:latin typeface="Times New Roman" panose="02020603050405020304" pitchFamily="18" charset="0"/>
                <a:cs typeface="Times New Roman" panose="02020603050405020304" pitchFamily="18" charset="0"/>
              </a:rPr>
              <a:t>previsto expressamente no CP:</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69 - Quando o agente, mediante mais de uma ação ou omissão, pratica dois ou mais crimes, idênticos ou não, aplicam-se cumulativamente as penas privativas de liberdade em que haja incorrido. No caso de aplicação cumulativa de penas de reclusão e de detenção, executa-se primeiro aquela.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No concurso material há, portanto, pluralidade de condutas (o agente, mediante </a:t>
            </a:r>
            <a:r>
              <a:rPr lang="pt-BR" sz="2000" u="sng" dirty="0">
                <a:latin typeface="Times New Roman" panose="02020603050405020304" pitchFamily="18" charset="0"/>
                <a:cs typeface="Times New Roman" panose="02020603050405020304" pitchFamily="18" charset="0"/>
              </a:rPr>
              <a:t>mais</a:t>
            </a:r>
            <a:r>
              <a:rPr lang="pt-BR" sz="2000" dirty="0">
                <a:latin typeface="Times New Roman" panose="02020603050405020304" pitchFamily="18" charset="0"/>
                <a:cs typeface="Times New Roman" panose="02020603050405020304" pitchFamily="18" charset="0"/>
              </a:rPr>
              <a:t> de uma ação ou omissão) e pluralidade de resultados (pratica </a:t>
            </a:r>
            <a:r>
              <a:rPr lang="pt-BR" sz="2000" u="sng" dirty="0">
                <a:latin typeface="Times New Roman" panose="02020603050405020304" pitchFamily="18" charset="0"/>
                <a:cs typeface="Times New Roman" panose="02020603050405020304" pitchFamily="18" charset="0"/>
              </a:rPr>
              <a:t>mais</a:t>
            </a:r>
            <a:r>
              <a:rPr lang="pt-BR" sz="2000" dirty="0">
                <a:latin typeface="Times New Roman" panose="02020603050405020304" pitchFamily="18" charset="0"/>
                <a:cs typeface="Times New Roman" panose="02020603050405020304" pitchFamily="18" charset="0"/>
              </a:rPr>
              <a:t> de um crime, idênticos ou não).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4.1. Espécies:</a:t>
            </a:r>
          </a:p>
          <a:p>
            <a:pPr algn="just">
              <a:lnSpc>
                <a:spcPct val="150000"/>
              </a:lnSpc>
            </a:pPr>
            <a:r>
              <a:rPr lang="pt-BR" sz="2000" b="1" dirty="0">
                <a:latin typeface="Times New Roman" panose="02020603050405020304" pitchFamily="18" charset="0"/>
                <a:cs typeface="Times New Roman" panose="02020603050405020304" pitchFamily="18" charset="0"/>
              </a:rPr>
              <a:t>a) Homogêneo: </a:t>
            </a:r>
            <a:r>
              <a:rPr lang="pt-BR" sz="2000" dirty="0">
                <a:latin typeface="Times New Roman" panose="02020603050405020304" pitchFamily="18" charset="0"/>
                <a:cs typeface="Times New Roman" panose="02020603050405020304" pitchFamily="18" charset="0"/>
              </a:rPr>
              <a:t>os resultados (crimes) são idênticos, ou seja, crimes da mesma espécie, previstos no mesmo tipo penal. Ex. dois homicídios.</a:t>
            </a: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0360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b) Heterogêneo:</a:t>
            </a:r>
            <a:r>
              <a:rPr lang="pt-BR" sz="2000" dirty="0">
                <a:latin typeface="Times New Roman" panose="02020603050405020304" pitchFamily="18" charset="0"/>
                <a:cs typeface="Times New Roman" panose="02020603050405020304" pitchFamily="18" charset="0"/>
              </a:rPr>
              <a:t> os resultados (crimes) são diferentes, ou seja, são crimes de espécies distintas. Ex. roubo e estupro.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b="1" dirty="0">
                <a:latin typeface="Times New Roman" panose="02020603050405020304" pitchFamily="18" charset="0"/>
                <a:cs typeface="Times New Roman" panose="02020603050405020304" pitchFamily="18" charset="0"/>
              </a:rPr>
              <a:t>Consequências: </a:t>
            </a:r>
            <a:r>
              <a:rPr lang="pt-BR" sz="2000" dirty="0">
                <a:latin typeface="Times New Roman" panose="02020603050405020304" pitchFamily="18" charset="0"/>
                <a:cs typeface="Times New Roman" panose="02020603050405020304" pitchFamily="18" charset="0"/>
              </a:rPr>
              <a:t>Aplicam-se cumulativamente as penas. Primeiro, o juiz individualiza a pena de cada crime, conforme o critério trifásico e, ao final, soma todas as penas impostas.</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Se detectado o concurso material após a condenação definitiva em um dos delitos, o reconhecimento será feito em sede de execução penal, quando se fala de unificação das penas e não mais de concurso de crimes.</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4.2. Aplicação cumulativa de reclusão e detenção: </a:t>
            </a:r>
            <a:r>
              <a:rPr lang="pt-BR" sz="2000" dirty="0">
                <a:latin typeface="Times New Roman" panose="02020603050405020304" pitchFamily="18" charset="0"/>
                <a:cs typeface="Times New Roman" panose="02020603050405020304" pitchFamily="18" charset="0"/>
              </a:rPr>
              <a:t>Se o agente for condenado à pena de reclusão e também de detenção, deve ser executada primeiro a de reclusão (art. 69, caput, 2ª parte).</a:t>
            </a:r>
          </a:p>
        </p:txBody>
      </p:sp>
    </p:spTree>
    <p:extLst>
      <p:ext uri="{BB962C8B-B14F-4D97-AF65-F5344CB8AC3E}">
        <p14:creationId xmlns:p14="http://schemas.microsoft.com/office/powerpoint/2010/main" val="2274528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4.3. Cumulação de pena privativa de liberdade com pena restritiva de direitos:</a:t>
            </a:r>
          </a:p>
          <a:p>
            <a:pPr marL="360000"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1º - Na hipótese deste artigo, quando ao agente tiver sido aplicada pena privativa de liberdade, não suspensa, por um dos crimes, para os demais será incabível a substituição de que trata o art. 44 deste Código.</a:t>
            </a:r>
          </a:p>
          <a:p>
            <a:pPr marL="360000"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 1º do art. 69 do Código Penal estabelece a possibilidade de se cumular uma pena privativa de liberdade, em relação à qual tenha sido concedida a suspensão condicional da pena (sursis) com uma restritiva de direitos. Ex. é possível o sujeito cumprir simultaneamente as condições do sursis e uma pena restritiva de direitos.</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Embora não esteja previsto expressamente no artigo, também é viável a cumulação de pena privativa de liberdade em regime aberto com restritiva de direitos.</a:t>
            </a:r>
          </a:p>
        </p:txBody>
      </p:sp>
    </p:spTree>
    <p:extLst>
      <p:ext uri="{BB962C8B-B14F-4D97-AF65-F5344CB8AC3E}">
        <p14:creationId xmlns:p14="http://schemas.microsoft.com/office/powerpoint/2010/main" val="2862205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4.4. Cumprimento simultâneo ou sucessivo de penas restritivas de direitos:</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marL="3651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2</a:t>
            </a:r>
            <a:r>
              <a:rPr lang="pt-BR" sz="2000" b="1" i="0" dirty="0">
                <a:solidFill>
                  <a:srgbClr val="000000"/>
                </a:solidFill>
                <a:effectLst/>
                <a:latin typeface="Times New Roman" panose="02020603050405020304" pitchFamily="18" charset="0"/>
                <a:cs typeface="Times New Roman" panose="02020603050405020304" pitchFamily="18" charset="0"/>
              </a:rPr>
              <a:t>º</a:t>
            </a:r>
            <a:r>
              <a:rPr lang="pt-BR" sz="2000" b="0" i="0" dirty="0">
                <a:solidFill>
                  <a:srgbClr val="000000"/>
                </a:solidFill>
                <a:effectLst/>
                <a:latin typeface="Times New Roman" panose="02020603050405020304" pitchFamily="18" charset="0"/>
                <a:cs typeface="Times New Roman" panose="02020603050405020304" pitchFamily="18" charset="0"/>
              </a:rPr>
              <a:t> - Quando forem aplicadas penas restritivas de direitos, o condenado cumprirá simultaneamente as que forem compatíveis entre si e sucessivamente as demais. </a:t>
            </a:r>
          </a:p>
          <a:p>
            <a:pPr marL="365125"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Logo, quando forem aplicadas penas restritivas de direitos, o condenado cumprirá simultaneamente as que forem compatíveis entre si e sucessivamente as demais (incompatíveis).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Ex. é viável o cumprimento simultâneo de uma pena de prestação de serviços à comunidade e de prestação pecuniária. O mesmo não se pode dizer no caso de serem aplicadas duas penas de limitação de fim de semana, devendo o sentenciado cumpri-las sucessivamente.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793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115311"/>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4.5. Concurso material moderado: </a:t>
            </a:r>
          </a:p>
          <a:p>
            <a:pPr marL="360000"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75. O tempo de cumprimento das penas privativas de liberdade não pode ser superior a 40 (quarenta) anos.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1º Quando o agente for condenado a penas privativas de liberdade cuja soma seja superior a 40 (quarenta) anos, devem elas ser unificadas para atender ao limite máximo deste artigo.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2º - Sobrevindo condenação por fato posterior ao início do cumprimento da pena, far-se-á nova unificação, desprezando-se, para esse fim, o período de pena já cumprido.  </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O concurso material é moderado porque, embora a somatória de penas possa atingir qualquer montante, o tempo de cumprimento de pena não pode ultrapassar 40 anos.</a:t>
            </a:r>
          </a:p>
        </p:txBody>
      </p:sp>
    </p:spTree>
    <p:extLst>
      <p:ext uri="{BB962C8B-B14F-4D97-AF65-F5344CB8AC3E}">
        <p14:creationId xmlns:p14="http://schemas.microsoft.com/office/powerpoint/2010/main" val="2589644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No entanto, ressalte-se que o limite máximo de 40 anos não é considerado para a concessão de benefícios da execução penal, como o livramento condicional ou a progressão de regime, que deverão ser calculados com base na somatória total das penas aplicadas.</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65125" algn="just">
              <a:lnSpc>
                <a:spcPct val="150000"/>
              </a:lnSpc>
            </a:pPr>
            <a:r>
              <a:rPr lang="pt-BR" sz="2000" i="0" dirty="0">
                <a:effectLst/>
                <a:latin typeface="Times New Roman" panose="02020603050405020304" pitchFamily="18" charset="0"/>
                <a:cs typeface="Times New Roman" panose="02020603050405020304" pitchFamily="18" charset="0"/>
              </a:rPr>
              <a:t>Súmula 715-STF: A pena unificada para atender ao limite de trinta anos de cumprimento, determinado pelo art. 75 do Código Penal, não é considerada para a concessão de outros benefícios, como o livramento condicional ou regime mais favorável de execução.</a:t>
            </a:r>
          </a:p>
          <a:p>
            <a:pPr marL="365125"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 No julgado noticiado no Informativo 896, o STF reafirmou a validade da Súmula 715, apesar de dois Ministros (Marco Aurélio e Luiz Fux) terem votado no sentido de que ela deveria ser cancelada (STF. 1ª Turma. HC 112182, Rel. Min. Marco Aurélio, Relator p/ Acórdão Min. Roberto Barroso, julgado em 03/04/2018 - Info 896).</a:t>
            </a:r>
          </a:p>
          <a:p>
            <a:pPr marL="365125"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9697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5. Concurso formal ou ideal:</a:t>
            </a:r>
          </a:p>
          <a:p>
            <a:pPr marL="360000"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70 - Quando o agente, mediante uma só ação ou omissão, pratica dois ou mais crimes, idênticos ou não, </a:t>
            </a:r>
            <a:r>
              <a:rPr lang="pt-BR" sz="2000" b="0" i="0" dirty="0" err="1">
                <a:solidFill>
                  <a:srgbClr val="000000"/>
                </a:solidFill>
                <a:effectLst/>
                <a:latin typeface="Times New Roman" panose="02020603050405020304" pitchFamily="18" charset="0"/>
                <a:cs typeface="Times New Roman" panose="02020603050405020304" pitchFamily="18" charset="0"/>
              </a:rPr>
              <a:t>aplica-se-lhe</a:t>
            </a:r>
            <a:r>
              <a:rPr lang="pt-BR" sz="2000" b="0" i="0" dirty="0">
                <a:solidFill>
                  <a:srgbClr val="000000"/>
                </a:solidFill>
                <a:effectLst/>
                <a:latin typeface="Times New Roman" panose="02020603050405020304" pitchFamily="18" charset="0"/>
                <a:cs typeface="Times New Roman" panose="02020603050405020304" pitchFamily="18" charset="0"/>
              </a:rPr>
              <a:t> a mais grave das penas cabíveis ou, se iguais, somente uma delas, mas aumentada, em qualquer caso, de um sexto até metade. As penas aplicam-se, entretanto, cumulativamente, se a ação ou omissão é dolosa e os crimes concorrentes resultam de desígnios autônomos, consoante o disposto no artigo anterior.  </a:t>
            </a:r>
            <a:endParaRPr lang="pt-BR" sz="2000" b="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r>
              <a:rPr lang="pt-BR" sz="2000" dirty="0">
                <a:solidFill>
                  <a:srgbClr val="000000"/>
                </a:solidFill>
                <a:latin typeface="Times New Roman" panose="02020603050405020304" pitchFamily="18" charset="0"/>
                <a:cs typeface="Times New Roman" panose="02020603050405020304" pitchFamily="18" charset="0"/>
              </a:rPr>
              <a:t>- No concurso formal há, portanto, unidade de conduta (o agente, mediante uma só conduta), que pode se dar tanto por ação ou omissão, e pluralidade de resultados, pois, a conduta única dá ensejo a dois ou mais resultados, idênticos ou não.</a:t>
            </a:r>
            <a:endParaRPr lang="pt-BR" sz="200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8722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115311"/>
          </a:xfrm>
          <a:prstGeom prst="rect">
            <a:avLst/>
          </a:prstGeom>
        </p:spPr>
        <p:txBody>
          <a:bodyPr wrap="square">
            <a:spAutoFit/>
          </a:bodyPr>
          <a:lstStyle/>
          <a:p>
            <a:pPr algn="just">
              <a:lnSpc>
                <a:spcPct val="150000"/>
              </a:lnSpc>
            </a:pPr>
            <a:r>
              <a:rPr lang="pt-BR" sz="2000" b="1" i="0" dirty="0">
                <a:effectLst/>
                <a:latin typeface="Times New Roman" panose="02020603050405020304" pitchFamily="18" charset="0"/>
                <a:cs typeface="Times New Roman" panose="02020603050405020304" pitchFamily="18" charset="0"/>
              </a:rPr>
              <a:t>Atenção: </a:t>
            </a:r>
            <a:r>
              <a:rPr lang="pt-BR" sz="2000" i="0" dirty="0">
                <a:effectLst/>
                <a:latin typeface="Times New Roman" panose="02020603050405020304" pitchFamily="18" charset="0"/>
                <a:cs typeface="Times New Roman" panose="02020603050405020304" pitchFamily="18" charset="0"/>
              </a:rPr>
              <a:t>Unidade de conduta não significa, necessariamente, prática de ato único. Às vezes, uma única conduta se desenvolve mediante vários atos. Disso decorre, por exemplo, o forte entendimento jurisprudencial de que, quando o agente emprega grave ameaça e subtrai bens de várias vítimas, no mesmo contexto fático, pra</a:t>
            </a:r>
            <a:r>
              <a:rPr lang="pt-BR" sz="2000" dirty="0">
                <a:latin typeface="Times New Roman" panose="02020603050405020304" pitchFamily="18" charset="0"/>
                <a:cs typeface="Times New Roman" panose="02020603050405020304" pitchFamily="18" charset="0"/>
              </a:rPr>
              <a:t>ti</a:t>
            </a:r>
            <a:r>
              <a:rPr lang="pt-BR" sz="2000" i="0" dirty="0">
                <a:effectLst/>
                <a:latin typeface="Times New Roman" panose="02020603050405020304" pitchFamily="18" charset="0"/>
                <a:cs typeface="Times New Roman" panose="02020603050405020304" pitchFamily="18" charset="0"/>
              </a:rPr>
              <a:t>ca roubo em concurso formal.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dirty="0">
                <a:solidFill>
                  <a:schemeClr val="accent1"/>
                </a:solidFill>
                <a:effectLst/>
                <a:latin typeface="Times New Roman" panose="02020603050405020304" pitchFamily="18" charset="0"/>
                <a:cs typeface="Times New Roman" panose="02020603050405020304" pitchFamily="18" charset="0"/>
              </a:rPr>
              <a:t>5.1. Espécies: </a:t>
            </a:r>
          </a:p>
          <a:p>
            <a:pPr marL="457200" indent="-457200" algn="just">
              <a:lnSpc>
                <a:spcPct val="150000"/>
              </a:lnSpc>
              <a:buAutoNum type="alphaLcParenR"/>
            </a:pPr>
            <a:r>
              <a:rPr lang="pt-BR" sz="2000" b="1" i="0" dirty="0">
                <a:effectLst/>
                <a:latin typeface="Times New Roman" panose="02020603050405020304" pitchFamily="18" charset="0"/>
                <a:cs typeface="Times New Roman" panose="02020603050405020304" pitchFamily="18" charset="0"/>
              </a:rPr>
              <a:t>Homogêneo: </a:t>
            </a:r>
            <a:r>
              <a:rPr lang="pt-BR" sz="2000" i="0" dirty="0">
                <a:effectLst/>
                <a:latin typeface="Times New Roman" panose="02020603050405020304" pitchFamily="18" charset="0"/>
                <a:cs typeface="Times New Roman" panose="02020603050405020304" pitchFamily="18" charset="0"/>
              </a:rPr>
              <a:t>os crimes decorrentes da conduta única são crimes idênticos, ou seja, da mesma espécie (ex. sujeito, na direção de veículo, atropela e causa lesão culposa em três pedestres).</a:t>
            </a: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1" i="0" dirty="0">
                <a:effectLst/>
                <a:latin typeface="Times New Roman" panose="02020603050405020304" pitchFamily="18" charset="0"/>
                <a:cs typeface="Times New Roman" panose="02020603050405020304" pitchFamily="18" charset="0"/>
              </a:rPr>
              <a:t>Heterogêneo:</a:t>
            </a:r>
            <a:r>
              <a:rPr lang="pt-BR" sz="2000" i="0" dirty="0">
                <a:effectLst/>
                <a:latin typeface="Times New Roman" panose="02020603050405020304" pitchFamily="18" charset="0"/>
                <a:cs typeface="Times New Roman" panose="02020603050405020304" pitchFamily="18" charset="0"/>
              </a:rPr>
              <a:t> os crimes decorrentes da conduta única são diferentes (ex. sujeito, na direção de veículo, atropela duas pessoas. Um dos pedestres sofre lesão corporal; no entanto, o outro pedestre morre).</a:t>
            </a:r>
          </a:p>
        </p:txBody>
      </p:sp>
    </p:spTree>
    <p:extLst>
      <p:ext uri="{BB962C8B-B14F-4D97-AF65-F5344CB8AC3E}">
        <p14:creationId xmlns:p14="http://schemas.microsoft.com/office/powerpoint/2010/main" val="2076087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ctr">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Punibilidade</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eriod"/>
            </a:pPr>
            <a:r>
              <a:rPr lang="pt-BR" sz="2000" dirty="0">
                <a:latin typeface="Times New Roman" panose="02020603050405020304" pitchFamily="18" charset="0"/>
                <a:cs typeface="Times New Roman" panose="02020603050405020304" pitchFamily="18" charset="0"/>
              </a:rPr>
              <a:t>Coerção penal: é a ação de conter ou reprimir que o direito penal exerce sobre os indivíduos que cometeram delitos. Esta é coerção penal em sentido estrito e sua manifestação é a pena. Trata-se, pois, da coerção materialmente penal.</a:t>
            </a:r>
          </a:p>
          <a:p>
            <a:pPr marL="457200" indent="-457200" algn="just">
              <a:lnSpc>
                <a:spcPct val="150000"/>
              </a:lnSpc>
              <a:spcBef>
                <a:spcPts val="0"/>
              </a:spcBef>
              <a:buAutoNum type="arabicPeriod"/>
            </a:pPr>
            <a:r>
              <a:rPr lang="pt-BR" sz="2000" dirty="0">
                <a:latin typeface="Times New Roman" panose="02020603050405020304" pitchFamily="18" charset="0"/>
                <a:cs typeface="Times New Roman" panose="02020603050405020304" pitchFamily="18" charset="0"/>
              </a:rPr>
              <a:t>Coerção formalmente penal: abarca a anterior e abrange uma âmbito muito maior, porque se ocupa de todas as medidas de que dispõe a lei penal, inclusive outras consequências do delito que, por sua natureza, não pertencem ao direito penal, mas são tratadas na lei penal, como reparação dos danos.</a:t>
            </a:r>
          </a:p>
          <a:p>
            <a:pPr marL="457200" indent="-457200" algn="just">
              <a:lnSpc>
                <a:spcPct val="150000"/>
              </a:lnSpc>
              <a:spcBef>
                <a:spcPts val="0"/>
              </a:spcBef>
              <a:buAutoNum type="arabicPeriod"/>
            </a:pPr>
            <a:r>
              <a:rPr lang="pt-BR" sz="2000" dirty="0">
                <a:latin typeface="Times New Roman" panose="02020603050405020304" pitchFamily="18" charset="0"/>
                <a:cs typeface="Times New Roman" panose="02020603050405020304" pitchFamily="18" charset="0"/>
              </a:rPr>
              <a:t>A punibilidade pertence à coerção materialmente penal e a primeira dúvida que surge é se seria ou não elemento que integra o conceito de delito.</a:t>
            </a:r>
          </a:p>
          <a:p>
            <a:pPr marL="457200" indent="-457200" algn="just">
              <a:lnSpc>
                <a:spcPct val="150000"/>
              </a:lnSpc>
              <a:spcBef>
                <a:spcPts val="0"/>
              </a:spcBef>
              <a:buAutoNum type="arabicPeriod"/>
            </a:pPr>
            <a:r>
              <a:rPr lang="pt-BR" sz="2000" dirty="0">
                <a:latin typeface="Times New Roman" panose="02020603050405020304" pitchFamily="18" charset="0"/>
                <a:cs typeface="Times New Roman" panose="02020603050405020304" pitchFamily="18" charset="0"/>
              </a:rPr>
              <a:t>Liszt: quando ainda não se manejava o conceito de tipo penal, era lógico incluir a punibilidade como conceito do delito, vez que este não era suficientemente caracterizado pela mera afirmação de que era uma</a:t>
            </a:r>
          </a:p>
        </p:txBody>
      </p:sp>
    </p:spTree>
    <p:extLst>
      <p:ext uri="{BB962C8B-B14F-4D97-AF65-F5344CB8AC3E}">
        <p14:creationId xmlns:p14="http://schemas.microsoft.com/office/powerpoint/2010/main" val="673198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5.2. Concurso formal próprio ou perfeito ou normal:</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agente, mediante uma só ação ou omissão, pratica mais de um crime, mas </a:t>
            </a:r>
            <a:r>
              <a:rPr lang="pt-BR" sz="2000" b="1" dirty="0">
                <a:latin typeface="Times New Roman" panose="02020603050405020304" pitchFamily="18" charset="0"/>
                <a:cs typeface="Times New Roman" panose="02020603050405020304" pitchFamily="18" charset="0"/>
              </a:rPr>
              <a:t>sem</a:t>
            </a:r>
            <a:r>
              <a:rPr lang="pt-BR" sz="2000" dirty="0">
                <a:latin typeface="Times New Roman" panose="02020603050405020304" pitchFamily="18" charset="0"/>
                <a:cs typeface="Times New Roman" panose="02020603050405020304" pitchFamily="18" charset="0"/>
              </a:rPr>
              <a:t> agir com desígnios autônomos.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Desígnio autônomo é a intenção de praticar os vários crimes, ou seja, o propósito independente de cometer as várias infrações. É a representação que dá ensejo à conduta em uma interpretação precisa (nem sempre seguida), nos crimes dolosos, chamado dolo direto de primeiro grau. Inexistente no concurso formal próprio.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Exemplo: sujeito, na direção de veículo, atropela e causal lesão culposa em três pedestres.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Consequência: é a exasperação, ou seja, aplica-se a pena do crime mais grave ou, se iguais, somente uma delas, aumentada de um sexto até metade. </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0458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731138"/>
          </a:xfrm>
          <a:prstGeom prst="rect">
            <a:avLst/>
          </a:prstGeom>
        </p:spPr>
        <p:txBody>
          <a:bodyPr wrap="square">
            <a:spAutoFit/>
          </a:bodyPr>
          <a:lstStyle/>
          <a:p>
            <a:pPr marL="342900" indent="-342900" algn="just">
              <a:lnSpc>
                <a:spcPct val="150000"/>
              </a:lnSpc>
              <a:buFontTx/>
              <a:buChar char="-"/>
            </a:pPr>
            <a:endParaRPr lang="pt-BR" sz="1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sistema da exasperação surgiu para ser mais benéfico para o réu do que o sistema do cúmulo material e por isso há a previsão do art. 70, parágrafo único do CP, ou seja, se o sistema em análise for prejudicial para o réu, deverá ser abandonado, somando-se as penas impostas. É o que se denomina de </a:t>
            </a:r>
            <a:r>
              <a:rPr lang="pt-BR" sz="2000" b="1" dirty="0">
                <a:latin typeface="Times New Roman" panose="02020603050405020304" pitchFamily="18" charset="0"/>
                <a:cs typeface="Times New Roman" panose="02020603050405020304" pitchFamily="18" charset="0"/>
              </a:rPr>
              <a:t>cúmulo material benéfico.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651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70. Parágrafo único - Não poderá a pena exceder a que seria cabível pela regra do art. 69 deste Código.</a:t>
            </a:r>
          </a:p>
          <a:p>
            <a:pPr marL="365125"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critério para aumentar mais ou menos é o número de crimes praticados. Com base nessa orientação, a jurisprudência criou tabelas de aumento: “Nos termos da jurisprudência deste Superior Tribunal de Justiça, o aumento da pena decorrente do concurso formal próprio é calculada com base no número de infrações penais cometidas, que concretizará a fração de aumento abstratamente prevista (1/6 a 1/2), exasperando-se 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5403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pena do crime de maior reprimenda. Nesses termos, aplica-se a fração de aumento de 1/6 pela prática de 2 infrações; 1/5, para 3 infrações; 1/4 para 4 infrações; 1/3 para 5 infrações e 1/2 para 6 ou mais infrações (STJ, 5ª Turma, HC 325.411/SP, Rel. Ministro Ribeiro Dantas, julgado em 19/04/2018, </a:t>
            </a:r>
            <a:r>
              <a:rPr lang="pt-BR" sz="2000" dirty="0" err="1">
                <a:latin typeface="Times New Roman" panose="02020603050405020304" pitchFamily="18" charset="0"/>
                <a:cs typeface="Times New Roman" panose="02020603050405020304" pitchFamily="18" charset="0"/>
              </a:rPr>
              <a:t>DJe</a:t>
            </a:r>
            <a:r>
              <a:rPr lang="pt-BR" sz="2000" dirty="0">
                <a:latin typeface="Times New Roman" panose="02020603050405020304" pitchFamily="18" charset="0"/>
                <a:cs typeface="Times New Roman" panose="02020603050405020304" pitchFamily="18" charset="0"/>
              </a:rPr>
              <a:t> 25/04/2018).</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as penas de multa são aplicadas cumulativamente:</a:t>
            </a:r>
          </a:p>
          <a:p>
            <a:pPr marL="365125" algn="just">
              <a:lnSpc>
                <a:spcPct val="150000"/>
              </a:lnSpc>
            </a:pPr>
            <a:endParaRPr lang="pt-BR" sz="2000" b="0" i="0" dirty="0">
              <a:solidFill>
                <a:srgbClr val="000000"/>
              </a:solidFill>
              <a:effectLst/>
              <a:latin typeface="Arial" panose="020B0604020202020204" pitchFamily="34" charset="0"/>
            </a:endParaRPr>
          </a:p>
          <a:p>
            <a:pPr marL="3651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72 - No concurso de crimes, as penas de multa são aplicadas distinta e integralmente.</a:t>
            </a:r>
            <a:endParaRPr lang="pt-BR" sz="2000" dirty="0">
              <a:latin typeface="Times New Roman" panose="02020603050405020304" pitchFamily="18" charset="0"/>
              <a:cs typeface="Times New Roman" panose="02020603050405020304" pitchFamily="18" charset="0"/>
            </a:endParaRPr>
          </a:p>
          <a:p>
            <a:pPr marL="365125"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5.3. Concurso formal impróprio ou imperfeito ou anormal: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Art. 70, caput, parte final, do CP.</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agente, mediante uma só ação ou omissão, pratica mais de um crime, agindo </a:t>
            </a:r>
            <a:r>
              <a:rPr lang="pt-BR" sz="2000" b="1" dirty="0">
                <a:latin typeface="Times New Roman" panose="02020603050405020304" pitchFamily="18" charset="0"/>
                <a:cs typeface="Times New Roman" panose="02020603050405020304" pitchFamily="18" charset="0"/>
              </a:rPr>
              <a:t>com</a:t>
            </a:r>
            <a:r>
              <a:rPr lang="pt-BR" sz="2000" dirty="0">
                <a:latin typeface="Times New Roman" panose="02020603050405020304" pitchFamily="18" charset="0"/>
                <a:cs typeface="Times New Roman" panose="02020603050405020304" pitchFamily="18" charset="0"/>
              </a:rPr>
              <a:t> desígnios autônomos em relação a cada um deles.</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4372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Como é necessária a intenção de praticar dois ou mais crimes, o concurso formal impróprio só pode ser aplicado quando as infrações penais são dolosas.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Parte da doutrina ressalta a necessidade de se tratar de dolo direto, já que o dolo eventual não reflete o desígnio do sujeito, mas sim, resultados colaterais previstos e tidos como possíveis  ou prováveis e aceitos pelo sujeito.</a:t>
            </a:r>
          </a:p>
          <a:p>
            <a:pPr marL="342900" indent="-342900" algn="just">
              <a:lnSpc>
                <a:spcPct val="150000"/>
              </a:lnSpc>
              <a:buFontTx/>
              <a:buChar char="-"/>
            </a:pPr>
            <a:r>
              <a:rPr lang="pt-BR" sz="2000" dirty="0">
                <a:solidFill>
                  <a:srgbClr val="000000"/>
                </a:solidFill>
                <a:latin typeface="Times New Roman" panose="02020603050405020304" pitchFamily="18" charset="0"/>
                <a:cs typeface="Times New Roman" panose="02020603050405020304" pitchFamily="18" charset="0"/>
              </a:rPr>
              <a:t>Para a doutrina, então, se o sujeito tem como representação do resultado querido a morte de A e escolhe o meio X prevendo que o golpe possa ferir B, se atingir aos dois responderá por concurso formal perfeito. E não imperfeito, eis que não havia desígnio em relação a B.</a:t>
            </a:r>
          </a:p>
          <a:p>
            <a:pPr marL="342900" indent="-342900" algn="just">
              <a:lnSpc>
                <a:spcPct val="150000"/>
              </a:lnSpc>
              <a:buFontTx/>
              <a:buChar char="-"/>
            </a:pPr>
            <a:r>
              <a:rPr lang="pt-BR" sz="2000" dirty="0">
                <a:solidFill>
                  <a:srgbClr val="000000"/>
                </a:solidFill>
                <a:latin typeface="Times New Roman" panose="02020603050405020304" pitchFamily="18" charset="0"/>
                <a:cs typeface="Times New Roman" panose="02020603050405020304" pitchFamily="18" charset="0"/>
              </a:rPr>
              <a:t>No entanto, se a intenção é ferir A e B e o meio escolhido é X, alcançados os resultados, o sujeito deverá responder pelos crimes em concurso formal imperfeito.</a:t>
            </a:r>
          </a:p>
          <a:p>
            <a:pPr marL="342900" indent="-342900" algn="just">
              <a:lnSpc>
                <a:spcPct val="150000"/>
              </a:lnSpc>
              <a:buFontTx/>
              <a:buChar char="-"/>
            </a:pPr>
            <a:r>
              <a:rPr lang="pt-BR" sz="2000" dirty="0">
                <a:solidFill>
                  <a:srgbClr val="000000"/>
                </a:solidFill>
                <a:latin typeface="Times New Roman" panose="02020603050405020304" pitchFamily="18" charset="0"/>
                <a:cs typeface="Times New Roman" panose="02020603050405020304" pitchFamily="18" charset="0"/>
              </a:rPr>
              <a:t>Entretanto, tem prevalecido que pode abranger tanto o dolo direto quanto o eventual.</a:t>
            </a:r>
          </a:p>
          <a:p>
            <a:pPr marL="457200" indent="-457200" algn="just">
              <a:lnSpc>
                <a:spcPct val="150000"/>
              </a:lnSpc>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3110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4" y="1244786"/>
            <a:ext cx="1174183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“1. O concurso formal perfeito caracteriza-se quando o agente pratica duas ou mais infrações penais mediante uma única ação ou omissão; já o concurso formal imperfeito evidencia-se quando a conduta única (ação ou omissão) é dolosa e os delitos concorrentes resultam de desígnios autônomos. Ou seja, a distinção fundamental entre os dois tipos de concurso formal varia de acordo como elemento subjetivo que animou o agente ao iniciar a sua conduta. 2. A expressão 'desígnios autônomos' refere-se a qualquer forma de dolo, seja ele direto ou eventual. Vale dizer, o dolo eventual também representa o endereçamento da vontade do agente, pois ele, embora vislumbrando a possibilidade de ocorrência de um segundo resultado, não o desejando diretamente, mas admitindo-o, aceita-o. 3. No caso dos autos, os delitos concorrentes – falecimento da mãe e da criança que estava em seu ventre -, oriundos de uma só conduta - facadas na nuca da mãe -, resultaram de desígnios autônomos. Em consequência dessa caracterização, vale dizer, do reconhecimento da independência das intenções do paciente, as penas devem ser aplicadas cumulativamente, conforme a regra do concurso material, exatamente como realizado pelo Tribunal de origem” (STJ, 6ª turma, HC191490/RJ, Rel. Min. Sebastião Reis Júnior, ,j. 27/09/2012,v.u.).</a:t>
            </a:r>
            <a:endParaRPr lang="pt-BR" sz="20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65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423635"/>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Consequência: aplica-se a regra do cúmulo material (somam-se as penas). Como o sujeito teve a finalidade de praticar os vários crimes, não merece o benefício da exasperação.</a:t>
            </a:r>
          </a:p>
          <a:p>
            <a:pPr marL="342900" indent="-342900" algn="just">
              <a:lnSpc>
                <a:spcPct val="150000"/>
              </a:lnSpc>
              <a:buFontTx/>
              <a:buChar char="-"/>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as penas de multa são aplicadas cumulativamente, nos termos do art. 72 do CP.</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6. Crime continuado</a:t>
            </a:r>
          </a:p>
          <a:p>
            <a:pPr marL="365125"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51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71 - Quando o agente, mediante mais de uma ação ou omissão, pratica dois ou mais crimes da mesma espécie e, pelas condições de tempo, lugar, maneira de execução e outras semelhantes, devem os subsequentes ser havidos como continuação do primeiro, </a:t>
            </a:r>
            <a:r>
              <a:rPr lang="pt-BR" sz="2000" b="0" i="0" dirty="0" err="1">
                <a:solidFill>
                  <a:srgbClr val="000000"/>
                </a:solidFill>
                <a:effectLst/>
                <a:latin typeface="Times New Roman" panose="02020603050405020304" pitchFamily="18" charset="0"/>
                <a:cs typeface="Times New Roman" panose="02020603050405020304" pitchFamily="18" charset="0"/>
              </a:rPr>
              <a:t>aplica-se-lhe</a:t>
            </a:r>
            <a:r>
              <a:rPr lang="pt-BR" sz="2000" b="0" i="0" dirty="0">
                <a:solidFill>
                  <a:srgbClr val="000000"/>
                </a:solidFill>
                <a:effectLst/>
                <a:latin typeface="Times New Roman" panose="02020603050405020304" pitchFamily="18" charset="0"/>
                <a:cs typeface="Times New Roman" panose="02020603050405020304" pitchFamily="18" charset="0"/>
              </a:rPr>
              <a:t> a pena de um só dos crimes, se idênticas, ou a mais grave, se diversas, aumentada, em qualquer caso, de um sexto a dois terços.  </a:t>
            </a:r>
            <a:r>
              <a:rPr lang="pt-BR" sz="2000" b="0" i="0" dirty="0">
                <a:solidFill>
                  <a:srgbClr val="000000"/>
                </a:solidFill>
                <a:effectLst/>
                <a:latin typeface="Arial" panose="020B0604020202020204" pitchFamily="34" charset="0"/>
              </a:rPr>
              <a:t> </a:t>
            </a: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0848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Aqui, o agente, mediante mais de uma ação ou omissão, pratica dois ou mais crimes da mesma espécie e, pelas condições de tempo, lugar, maneira de execução e outras semelhantes.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critério para dosar o aumento é a quantidade de crimes: “A exasperação da pena do crime de maior pena, realizado em continuidade delitiva, será determinada, basicamente, pelo número de infrações penais cometidas, parâmetro este que especificará no caso concreto a fração de aumento, dentro do intervalo legal de 1/6 a 2/3. Nesse diapasão, esta Corte Superior de Justiça possui o entendimento consolidado de que, em se tratando de aumento de pena referente à continuidade delitiva, aplica-se a fração de aumento de 1/6 pela prática de 2 infrações; 1/5, para 3 infrações; 1/4 para 4 infrações; 1/3 para 5 infrações; 1/2 para 6 infrações e 2/3 para 7 ou mais infrações” (STJ, 5ª Turma, HC, 408304/SP, Rel. Min. Ribeiro Dantas, j. 05/10/2017, DJ 11/10/2017).</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235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b="1" i="0" dirty="0">
                <a:solidFill>
                  <a:schemeClr val="accent1"/>
                </a:solidFill>
                <a:effectLst/>
                <a:latin typeface="Times New Roman" panose="02020603050405020304" pitchFamily="18" charset="0"/>
                <a:cs typeface="Times New Roman" panose="02020603050405020304" pitchFamily="18" charset="0"/>
              </a:rPr>
              <a:t>6.1. Requisitos</a:t>
            </a:r>
          </a:p>
          <a:p>
            <a:pPr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 Pluralidade de condutas;</a:t>
            </a:r>
          </a:p>
          <a:p>
            <a:pPr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b) Pluralidade de crimes da mesma espécie: prevalece que “mesma espécie” significa mesmo tipo penal e proteção do mesmo bem jurídico. Ex. furto + furto. Entretanto, é impossível a continuidade delitiva entre o crime de roubo e latrocínio, pois apesar de os crimes estarem previstos no mesmo tipo penal, não protegem o mesmo bem jurídico.</a:t>
            </a: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Atenção: a 6ª Turma do STJ entendeu que é possível o reconhecimento da continuidade delitiva entre o crime de sonegação previdenciária (art. 337-A do CP) e o crime de apropriação indébita previdenciária (art.168-A do CP) praticados na administração de empresas de um mesmo grupo econômico. Entendeu-se que, apesar de os crimes estarem tipificados em dispositivos distintos, são da mesma espécie, pois violam o mesmo bem jurídico, a previdência social. No caso, os crimes foram praticados na administração de pessoas jurídicas diversas, mas de idêntico grupo empresarial, havendo entre eles vínculos em relação ao tempo, ao lugar e à maneira de</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94093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execução, evidenciando ser um continuação do outro. (STJ -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1.212.911-RS, Rel. Min. Sebastião Reis Júnior, julgado em 20/3/2012 - Informativo 493).</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c) Necessidade de elo de continuidade: Os crimes devem ter sido praticados nas mesmas condições de:</a:t>
            </a:r>
          </a:p>
          <a:p>
            <a:pPr algn="just">
              <a:lnSpc>
                <a:spcPct val="150000"/>
              </a:lnSpc>
            </a:pPr>
            <a:r>
              <a:rPr lang="pt-BR" sz="2000" dirty="0">
                <a:latin typeface="Times New Roman" panose="02020603050405020304" pitchFamily="18" charset="0"/>
                <a:cs typeface="Times New Roman" panose="02020603050405020304" pitchFamily="18" charset="0"/>
              </a:rPr>
              <a:t>(I) tempo: A jurisprudência entende que pode haver um intervalo de até 30 dias entre um crime e outro.</a:t>
            </a:r>
          </a:p>
          <a:p>
            <a:pPr algn="just">
              <a:lnSpc>
                <a:spcPct val="150000"/>
              </a:lnSpc>
            </a:pPr>
            <a:r>
              <a:rPr lang="pt-BR" sz="2000" dirty="0">
                <a:latin typeface="Times New Roman" panose="02020603050405020304" pitchFamily="18" charset="0"/>
                <a:cs typeface="Times New Roman" panose="02020603050405020304" pitchFamily="18" charset="0"/>
              </a:rPr>
              <a:t>(II) lugar: Os crimes devem ocorrer na mesma comarca, ou em comarcas próximas.</a:t>
            </a:r>
          </a:p>
          <a:p>
            <a:pPr algn="just">
              <a:lnSpc>
                <a:spcPct val="150000"/>
              </a:lnSpc>
            </a:pPr>
            <a:r>
              <a:rPr lang="pt-BR" sz="2000" dirty="0">
                <a:latin typeface="Times New Roman" panose="02020603050405020304" pitchFamily="18" charset="0"/>
                <a:cs typeface="Times New Roman" panose="02020603050405020304" pitchFamily="18" charset="0"/>
              </a:rPr>
              <a:t>(III) maneira de execução: Refere-se ao modus operandi semelhante. </a:t>
            </a:r>
          </a:p>
          <a:p>
            <a:pPr algn="just">
              <a:lnSpc>
                <a:spcPct val="150000"/>
              </a:lnSpc>
            </a:pPr>
            <a:r>
              <a:rPr lang="pt-BR" sz="2000" dirty="0">
                <a:latin typeface="Times New Roman" panose="02020603050405020304" pitchFamily="18" charset="0"/>
                <a:cs typeface="Times New Roman" panose="02020603050405020304" pitchFamily="18" charset="0"/>
              </a:rPr>
              <a:t>(III) outras circunstâncias semelhantes: Outros elementos que indiquem se tratar de continuidade delitiva. A expressão é genérica, permitindo valoração no caso concreto.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Consequência: devem os crimes subsequentes serem havidos como continuação do primeiro, havendo a exasperação da pena: aplica-se a pena de um só dos crimes, se idênticas, ou a mais grave, se diversas, </a:t>
            </a:r>
          </a:p>
        </p:txBody>
      </p:sp>
    </p:spTree>
    <p:extLst>
      <p:ext uri="{BB962C8B-B14F-4D97-AF65-F5344CB8AC3E}">
        <p14:creationId xmlns:p14="http://schemas.microsoft.com/office/powerpoint/2010/main" val="2222830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solidFill>
                  <a:srgbClr val="000000"/>
                </a:solidFill>
                <a:latin typeface="Times New Roman" panose="02020603050405020304" pitchFamily="18" charset="0"/>
                <a:cs typeface="Times New Roman" panose="02020603050405020304" pitchFamily="18" charset="0"/>
              </a:rPr>
              <a:t>aumentada, em qualquer caso, de um sexto a dois terços.</a:t>
            </a:r>
          </a:p>
          <a:p>
            <a:pPr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6.2. Teorias sobre o crime continuado: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Subjetiva: Exige tão somente a unidade de desígnio para se configurar o crime continuado. Existe o crime continuado se o agente demonstrar que os crimes foram praticados com unidade de desígnio, isto é, que agiu com um propósito único. Não é aplicada no Brasil.</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Objetiva: A configuração do crime continuado exige apenas os requisitos do art. 71 do Código Penal, que são objetivos (tempo, lugar, modo de execução...). Esta teoria é a mencionada na Exposição de Motivos do Código, item 59: “O critério da teoria puramente objetiva não revelou na prática maiores inconvenientes, a despeito das objeções formuladas pelos partidários da teoria objetivo-subjetiva”.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Teoria objetivo-subjetiva: A configuração do crime continuado, além dos requisitos objetivos trazidos no art. 71, exige a unidade de desígnio, ou seja, os vários crimes devem fazer parte do plano global do agente. </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938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conduta antijurídica e culpável.  Foi </a:t>
            </a:r>
            <a:r>
              <a:rPr lang="pt-BR" sz="2000" dirty="0" err="1">
                <a:latin typeface="Times New Roman" panose="02020603050405020304" pitchFamily="18" charset="0"/>
                <a:cs typeface="Times New Roman" panose="02020603050405020304" pitchFamily="18" charset="0"/>
              </a:rPr>
              <a:t>Beling</a:t>
            </a:r>
            <a:r>
              <a:rPr lang="pt-BR" sz="2000" dirty="0">
                <a:latin typeface="Times New Roman" panose="02020603050405020304" pitchFamily="18" charset="0"/>
                <a:cs typeface="Times New Roman" panose="02020603050405020304" pitchFamily="18" charset="0"/>
              </a:rPr>
              <a:t> quem introduziu o conceito de tipo. Não obstante, continuou a definir o delito como punível (delito é, de acordo com esse entendimento, uma conduta típica, antijurídica, culpável e punível). Foi Mayer quem destacou a tautologia da expressão “delito punível”, pois a punibilidade surge como resultado do delito e não como elemento ou componente dele.</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Doutrina majoritária entende que não é elemento do delito, mas resultado dele.</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Assim, uma vez constatados os requisitos para afirmar a presença de um comportamento típico, antijurídico e culpável, o caminho para se impor a pena deveria estar livre. No entanto, podem concorrer circunstâncias que restrinjam o âmbito de aplicação da sanção penal. Nota-se que o injusto culpável é pressuposto </a:t>
            </a:r>
            <a:r>
              <a:rPr lang="pt-BR" sz="2000" b="1" dirty="0">
                <a:latin typeface="Times New Roman" panose="02020603050405020304" pitchFamily="18" charset="0"/>
                <a:cs typeface="Times New Roman" panose="02020603050405020304" pitchFamily="18" charset="0"/>
              </a:rPr>
              <a:t>indispensável</a:t>
            </a:r>
            <a:r>
              <a:rPr lang="pt-BR" sz="2000" dirty="0">
                <a:latin typeface="Times New Roman" panose="02020603050405020304" pitchFamily="18" charset="0"/>
                <a:cs typeface="Times New Roman" panose="02020603050405020304" pitchFamily="18" charset="0"/>
              </a:rPr>
              <a:t>, mas não </a:t>
            </a:r>
            <a:r>
              <a:rPr lang="pt-BR" sz="2000" b="1" dirty="0">
                <a:latin typeface="Times New Roman" panose="02020603050405020304" pitchFamily="18" charset="0"/>
                <a:cs typeface="Times New Roman" panose="02020603050405020304" pitchFamily="18" charset="0"/>
              </a:rPr>
              <a:t>suficiente </a:t>
            </a:r>
            <a:r>
              <a:rPr lang="pt-BR" sz="2000" dirty="0">
                <a:latin typeface="Times New Roman" panose="02020603050405020304" pitchFamily="18" charset="0"/>
                <a:cs typeface="Times New Roman" panose="02020603050405020304" pitchFamily="18" charset="0"/>
              </a:rPr>
              <a:t>para a pena. Então, como explicar os casos em que, apesar da existência de uma conduta típica, antijurídica e culpável, não se aplica a pena?</a:t>
            </a:r>
          </a:p>
        </p:txBody>
      </p:sp>
    </p:spTree>
    <p:extLst>
      <p:ext uri="{BB962C8B-B14F-4D97-AF65-F5344CB8AC3E}">
        <p14:creationId xmlns:p14="http://schemas.microsoft.com/office/powerpoint/2010/main" val="9543146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É a posição majoritária, inclusive pela jurisprudência do STF e do STJ.</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“Para o reconhecimento do crime continuado, não basta a presença dos requisitos objetivos, sendo indispensáveis, também, os pressupostos subjetivos. Precedentes desta Corte Superior” (STJ, 6ª Turma,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1501855/PR, Rel. Min. Sebastião Reis Júnior, j.30/05/2017).</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6.3. Natureza jurídica do crime continuado:</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 Teoria da ficção jurídica: Embora no plano fático existam vários crimes, a lei resolveu considerá-los como um só (crime continuado), com o objetivo de conferir um tratamento benéfico ao sujeito que comete vários crimes. É a teoria adotada pelo Código Penal.</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90547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b) Teoria da realidade, da unidade real ou realística: O crime continuado existe de fato, é uma realidade. Compõe-se de vários atos que acabam por configurar um só crime.</a:t>
            </a:r>
          </a:p>
          <a:p>
            <a:pPr algn="just">
              <a:lnSpc>
                <a:spcPct val="150000"/>
              </a:lnSpc>
            </a:pPr>
            <a:r>
              <a:rPr lang="pt-BR" sz="2000" dirty="0">
                <a:latin typeface="Times New Roman" panose="02020603050405020304" pitchFamily="18" charset="0"/>
                <a:cs typeface="Times New Roman" panose="02020603050405020304" pitchFamily="18" charset="0"/>
              </a:rPr>
              <a:t>c) Teoria mista ou da unidade jurídica: O crime continuado não é uma realidade nem uma ficção jurídica. Configura, em verdade, um terceiro crime, chamado crime de concurso.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6.4. Crime continuado específico:</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marL="3651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71 (...) Parágrafo único - Nos crimes dolosos, contra vítimas diferentes, cometidos com violência ou grave ameaça à pessoa, poderá o juiz, considerando a culpabilidade, os antecedentes, a conduta social e a personalidade do agente, bem como os motivos e as circunstâncias, aumentar a pena de um só dos crimes, se idênticas, ou a mais grave, se diversas, até o triplo, observadas as regras do parágrafo único do art. 70 e do art. 75 deste Código. </a:t>
            </a: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17377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Ex. padrasto comete estupro de vulnerável contra 03 filhas menores.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Também é aplicável o sistema da exasperação. No entanto, a lei não traz o aumento mínimo. Prevalece que deve ser considerada a fração mínima de 1/6. O aumento máximo é de até o triplo. O juiz balizará conforme as circunstâncias judiciais do art. 59.</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Atenção: O STJ entendeu que no caso de crime continuado específico, a fração de aumento será determinada pela quantidade de crimes praticados e também pela análise das circunstâncias judicias do art. 59 do Código Penal (5ª Turma,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1718212/PR, Rel. Min. Jorge </a:t>
            </a:r>
            <a:r>
              <a:rPr lang="pt-BR" sz="2000" dirty="0" err="1">
                <a:latin typeface="Times New Roman" panose="02020603050405020304" pitchFamily="18" charset="0"/>
                <a:cs typeface="Times New Roman" panose="02020603050405020304" pitchFamily="18" charset="0"/>
              </a:rPr>
              <a:t>Mussi</a:t>
            </a:r>
            <a:r>
              <a:rPr lang="pt-BR" sz="2000" dirty="0">
                <a:latin typeface="Times New Roman" panose="02020603050405020304" pitchFamily="18" charset="0"/>
                <a:cs typeface="Times New Roman" panose="02020603050405020304" pitchFamily="18" charset="0"/>
              </a:rPr>
              <a:t>, j. 19/04/2018).</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Se o resultado da exasperação for mais gravoso que a soma de penas, deve-se então somá-las, aplicando a regra do concurso material (cúmulo material benéfico). </a:t>
            </a:r>
          </a:p>
          <a:p>
            <a:pPr marL="342900" indent="-342900" algn="just">
              <a:lnSpc>
                <a:spcPct val="150000"/>
              </a:lnSpc>
              <a:buFontTx/>
              <a:buChar char="-"/>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pela lei, as penas de multa são aplicadas cumulativamente, nos termos do art. 72 do CP. Entretanto, a jurisprudência tem entendido de maneira diferente:</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25841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269473"/>
          </a:xfrm>
          <a:prstGeom prst="rect">
            <a:avLst/>
          </a:prstGeom>
        </p:spPr>
        <p:txBody>
          <a:bodyPr wrap="square">
            <a:spAutoFit/>
          </a:bodyPr>
          <a:lstStyle/>
          <a:p>
            <a:pPr algn="just">
              <a:lnSpc>
                <a:spcPct val="150000"/>
              </a:lnSpc>
            </a:pPr>
            <a:r>
              <a:rPr lang="pt-BR" b="0" dirty="0">
                <a:effectLst/>
                <a:latin typeface="Times New Roman" panose="02020603050405020304" pitchFamily="18" charset="0"/>
                <a:cs typeface="Times New Roman" panose="02020603050405020304" pitchFamily="18" charset="0"/>
              </a:rPr>
              <a:t>“A jurisprudência desta Corte assentou compreensão no sentido de que o art. 72 do Código Penal é restrito às hipóteses de concursos formal ou material, não sendo aplicável aos casos em que há reconhecimento da continuidade delitiva. Desse modo, a pena pecuniária deve ser aplicada conforme o regramento estabelecido para o crime continuado, e não cumulativamente, como procedeu a Corte de origem.” (STJ, 5º Turma, </a:t>
            </a:r>
            <a:r>
              <a:rPr lang="pt-BR" b="0" dirty="0" err="1">
                <a:effectLst/>
                <a:latin typeface="Times New Roman" panose="02020603050405020304" pitchFamily="18" charset="0"/>
                <a:cs typeface="Times New Roman" panose="02020603050405020304" pitchFamily="18" charset="0"/>
              </a:rPr>
              <a:t>AgRg</a:t>
            </a:r>
            <a:r>
              <a:rPr lang="pt-BR" b="0" dirty="0">
                <a:effectLst/>
                <a:latin typeface="Times New Roman" panose="02020603050405020304" pitchFamily="18" charset="0"/>
                <a:cs typeface="Times New Roman" panose="02020603050405020304" pitchFamily="18" charset="0"/>
              </a:rPr>
              <a:t> no </a:t>
            </a:r>
            <a:r>
              <a:rPr lang="pt-BR" b="0" dirty="0" err="1">
                <a:effectLst/>
                <a:latin typeface="Times New Roman" panose="02020603050405020304" pitchFamily="18" charset="0"/>
                <a:cs typeface="Times New Roman" panose="02020603050405020304" pitchFamily="18" charset="0"/>
              </a:rPr>
              <a:t>AREsp</a:t>
            </a:r>
            <a:r>
              <a:rPr lang="pt-BR" b="0" dirty="0">
                <a:effectLst/>
                <a:latin typeface="Times New Roman" panose="02020603050405020304" pitchFamily="18" charset="0"/>
                <a:cs typeface="Times New Roman" panose="02020603050405020304" pitchFamily="18" charset="0"/>
              </a:rPr>
              <a:t> 484.057/SP, j. 27/02/2018).</a:t>
            </a:r>
          </a:p>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6.5 Classificações:</a:t>
            </a:r>
          </a:p>
          <a:p>
            <a:pPr marL="342900" indent="-342900" algn="just">
              <a:lnSpc>
                <a:spcPct val="150000"/>
              </a:lnSpc>
              <a:buFontTx/>
              <a:buChar char="-"/>
            </a:pPr>
            <a:endParaRPr lang="pt-BR" dirty="0">
              <a:latin typeface="Times New Roman" panose="02020603050405020304" pitchFamily="18" charset="0"/>
              <a:cs typeface="Times New Roman" panose="02020603050405020304" pitchFamily="18" charset="0"/>
            </a:endParaRPr>
          </a:p>
          <a:p>
            <a:pPr algn="just">
              <a:lnSpc>
                <a:spcPct val="150000"/>
              </a:lnSpc>
            </a:pPr>
            <a:r>
              <a:rPr lang="pt-BR" sz="2000" i="0" u="none" strike="noStrike" dirty="0">
                <a:effectLst/>
                <a:latin typeface="Times New Roman" panose="02020603050405020304" pitchFamily="18" charset="0"/>
                <a:cs typeface="Times New Roman" panose="02020603050405020304" pitchFamily="18" charset="0"/>
              </a:rPr>
              <a:t>a) Crime continuado simples ou comum é aquele em que as penas de cada delito que formam a continuidade são idênticas. Ex.: três furtos simples praticados em continuidade delitiva. Aplica-se a pena de qualquer deles, aumentada de 1/6 a 2/3.</a:t>
            </a:r>
          </a:p>
          <a:p>
            <a:pPr algn="just">
              <a:lnSpc>
                <a:spcPct val="150000"/>
              </a:lnSpc>
            </a:pPr>
            <a:r>
              <a:rPr lang="pt-BR" sz="2000" i="0" u="none" strike="noStrike" dirty="0">
                <a:effectLst/>
                <a:latin typeface="Times New Roman" panose="02020603050405020304" pitchFamily="18" charset="0"/>
                <a:cs typeface="Times New Roman" panose="02020603050405020304" pitchFamily="18" charset="0"/>
              </a:rPr>
              <a:t>b) Crime continuado qualificado é aquele em que as penas de cada delito que formam a continuidade não são idênticas. Ex. um furto qualificado e dois furtos simples. </a:t>
            </a:r>
            <a:r>
              <a:rPr lang="pt-BR" sz="2000" dirty="0">
                <a:latin typeface="Times New Roman" panose="02020603050405020304" pitchFamily="18" charset="0"/>
                <a:cs typeface="Times New Roman" panose="02020603050405020304" pitchFamily="18" charset="0"/>
              </a:rPr>
              <a:t>A</a:t>
            </a:r>
            <a:r>
              <a:rPr lang="pt-BR" sz="2000" i="0" u="none" strike="noStrike" dirty="0">
                <a:effectLst/>
                <a:latin typeface="Times New Roman" panose="02020603050405020304" pitchFamily="18" charset="0"/>
                <a:cs typeface="Times New Roman" panose="02020603050405020304" pitchFamily="18" charset="0"/>
              </a:rPr>
              <a:t>plica-se a pena do crime mais grave, aumentada de 1/6 a 2/3.</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62203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Atenção: </a:t>
            </a:r>
            <a:r>
              <a:rPr lang="pt-BR" sz="2000" i="0" u="none" strike="noStrike" dirty="0">
                <a:effectLst/>
                <a:latin typeface="Times New Roman" panose="02020603050405020304" pitchFamily="18" charset="0"/>
                <a:cs typeface="Times New Roman" panose="02020603050405020304" pitchFamily="18" charset="0"/>
              </a:rPr>
              <a:t>Essa nomenclatura não é pacífica. Para alguns, “crime continuado qualificado” é um sinônimo para o</a:t>
            </a: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i="0" u="none" strike="noStrike" dirty="0">
                <a:effectLst/>
                <a:latin typeface="Times New Roman" panose="02020603050405020304" pitchFamily="18" charset="0"/>
                <a:cs typeface="Times New Roman" panose="02020603050405020304" pitchFamily="18" charset="0"/>
              </a:rPr>
              <a:t>“crime continuado específico”.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u="none" strike="noStrike" dirty="0">
                <a:solidFill>
                  <a:schemeClr val="accent1"/>
                </a:solidFill>
                <a:effectLst/>
                <a:latin typeface="Times New Roman" panose="02020603050405020304" pitchFamily="18" charset="0"/>
                <a:cs typeface="Times New Roman" panose="02020603050405020304" pitchFamily="18" charset="0"/>
              </a:rPr>
              <a:t>6.6 Crime continuado e sucessão de leis no tempo: </a:t>
            </a:r>
          </a:p>
          <a:p>
            <a:pPr marL="342900" indent="-342900" algn="just">
              <a:lnSpc>
                <a:spcPct val="150000"/>
              </a:lnSpc>
              <a:buFontTx/>
              <a:buChar char="-"/>
            </a:pPr>
            <a:r>
              <a:rPr lang="pt-BR" sz="2000" i="0" u="none" strike="noStrike" dirty="0">
                <a:effectLst/>
                <a:latin typeface="Times New Roman" panose="02020603050405020304" pitchFamily="18" charset="0"/>
                <a:cs typeface="Times New Roman" panose="02020603050405020304" pitchFamily="18" charset="0"/>
              </a:rPr>
              <a:t>Se, durante a continuidade delitiva, sobrevier lei penal mais grave, será aplicada ao caso. </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Súmula 711 do STF: A lei penal mais grave aplica-se ao crime continuado ou ao crime permanente, se a sua vigência é anterior à cessação da continuidade ou da permanência.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u="none" strike="noStrike" dirty="0">
                <a:solidFill>
                  <a:schemeClr val="accent1"/>
                </a:solidFill>
                <a:effectLst/>
                <a:latin typeface="Times New Roman" panose="02020603050405020304" pitchFamily="18" charset="0"/>
                <a:cs typeface="Times New Roman" panose="02020603050405020304" pitchFamily="18" charset="0"/>
              </a:rPr>
              <a:t>6.7 Crime continuado e suspensão condicional do processo: </a:t>
            </a:r>
          </a:p>
          <a:p>
            <a:pPr algn="just">
              <a:lnSpc>
                <a:spcPct val="150000"/>
              </a:lnSpc>
            </a:pPr>
            <a:r>
              <a:rPr lang="pt-BR" sz="2000" dirty="0">
                <a:latin typeface="Times New Roman" panose="02020603050405020304" pitchFamily="18" charset="0"/>
                <a:cs typeface="Times New Roman" panose="02020603050405020304" pitchFamily="18" charset="0"/>
              </a:rPr>
              <a:t>Súmula 243 do STJ: O benefício da suspensão do processo não é aplicável em relação às infrações penais cometidas em concurso material, concurso formal ou continuidade delitiva, quando a pena mínima cominada, seja pelo somatório, seja pela incidência da majorante, ultrapassar o limite de um (01) ano.</a:t>
            </a:r>
            <a:endParaRPr lang="pt-BR" sz="2000" b="1" i="0" u="none" strike="noStrike" dirty="0">
              <a:solidFill>
                <a:schemeClr val="accent1"/>
              </a:solidFill>
              <a:effectLst/>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45420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Súmula 723 do STF: Não se admite a suspensão condicional do processo por crime continuado, se a soma da pena mínima da infração mais grave com o aumento mínimo de um sexto for superior a um ano.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u="none" strike="noStrike" dirty="0">
                <a:solidFill>
                  <a:schemeClr val="accent1"/>
                </a:solidFill>
                <a:effectLst/>
                <a:latin typeface="Times New Roman" panose="02020603050405020304" pitchFamily="18" charset="0"/>
                <a:cs typeface="Times New Roman" panose="02020603050405020304" pitchFamily="18" charset="0"/>
              </a:rPr>
              <a:t>6.8 Crime continuado e criminoso habitual: </a:t>
            </a:r>
          </a:p>
          <a:p>
            <a:pPr algn="just">
              <a:lnSpc>
                <a:spcPct val="150000"/>
              </a:lnSpc>
            </a:pPr>
            <a:r>
              <a:rPr lang="pt-BR" sz="2000" b="0" i="0" dirty="0">
                <a:effectLst/>
                <a:latin typeface="Times New Roman" panose="02020603050405020304" pitchFamily="18" charset="0"/>
                <a:cs typeface="Times New Roman" panose="02020603050405020304" pitchFamily="18" charset="0"/>
              </a:rPr>
              <a:t>- Há forte entendimento de que a benesse da continuidade delitiva não se aplica ao criminoso profissional ou habitual, mas somente ao criminoso eventual. Aquele que faz da criminalidade seu meio de vida, sua “profissão”, não merece ser favorecido pela exasperação.</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Neste sentido: </a:t>
            </a:r>
            <a:r>
              <a:rPr lang="it-IT" sz="2000" b="0" i="0" dirty="0">
                <a:effectLst/>
                <a:latin typeface="Times New Roman" panose="02020603050405020304" pitchFamily="18" charset="0"/>
                <a:cs typeface="Times New Roman" panose="02020603050405020304" pitchFamily="18" charset="0"/>
              </a:rPr>
              <a:t>STJ, 6ª Turma,  HC 297624/MS, Rel. Min. Rogerio Schietti Cruz, j. 24/02/2015.</a:t>
            </a:r>
          </a:p>
          <a:p>
            <a:pPr marL="342900" indent="-342900" algn="just">
              <a:lnSpc>
                <a:spcPct val="150000"/>
              </a:lnSpc>
              <a:buFontTx/>
              <a:buChar char="-"/>
            </a:pPr>
            <a:endParaRPr lang="it-IT" sz="2000" dirty="0">
              <a:latin typeface="Times New Roman" panose="02020603050405020304" pitchFamily="18" charset="0"/>
              <a:cs typeface="Times New Roman" panose="02020603050405020304" pitchFamily="18" charset="0"/>
            </a:endParaRPr>
          </a:p>
          <a:p>
            <a:pPr algn="just">
              <a:lnSpc>
                <a:spcPct val="150000"/>
              </a:lnSpc>
            </a:pPr>
            <a:r>
              <a:rPr lang="it-IT" sz="2000" b="1" dirty="0">
                <a:solidFill>
                  <a:schemeClr val="accent1"/>
                </a:solidFill>
                <a:latin typeface="Times New Roman" panose="02020603050405020304" pitchFamily="18" charset="0"/>
                <a:cs typeface="Times New Roman" panose="02020603050405020304" pitchFamily="18" charset="0"/>
              </a:rPr>
              <a:t>7. Prescrição e concurso de crimes: </a:t>
            </a:r>
            <a:endParaRPr lang="pt-BR" sz="2000" b="1" dirty="0">
              <a:solidFill>
                <a:schemeClr val="accent1"/>
              </a:solidFill>
              <a:latin typeface="Times New Roman" panose="02020603050405020304" pitchFamily="18" charset="0"/>
              <a:cs typeface="Times New Roman" panose="02020603050405020304" pitchFamily="18" charset="0"/>
            </a:endParaRPr>
          </a:p>
          <a:p>
            <a:pPr marL="365125" algn="just">
              <a:lnSpc>
                <a:spcPct val="150000"/>
              </a:lnSpc>
            </a:pPr>
            <a:r>
              <a:rPr lang="pt-BR" sz="2000" b="0" i="0" dirty="0">
                <a:effectLst/>
                <a:latin typeface="Times New Roman" panose="02020603050405020304" pitchFamily="18" charset="0"/>
                <a:cs typeface="Times New Roman" panose="02020603050405020304" pitchFamily="18" charset="0"/>
              </a:rPr>
              <a:t>Art. 119 - No caso de concurso de crimes, a extinção da punibilidade incidirá sobre a pena de cada um, isoladamente. </a:t>
            </a: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09826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Súmula 497 STF: </a:t>
            </a:r>
            <a:r>
              <a:rPr lang="pt-BR" sz="2000" b="0" i="0" dirty="0">
                <a:effectLst/>
                <a:latin typeface="Times New Roman" panose="02020603050405020304" pitchFamily="18" charset="0"/>
                <a:cs typeface="Times New Roman" panose="02020603050405020304" pitchFamily="18" charset="0"/>
              </a:rPr>
              <a:t>Quando se tratar de crime continuado, a prescrição regula-se pela pena imposta na sentença, não se computando o acréscimo decorrente da continuação.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it-IT" sz="2000" b="1" dirty="0">
                <a:solidFill>
                  <a:schemeClr val="accent1"/>
                </a:solidFill>
                <a:latin typeface="Times New Roman" panose="02020603050405020304" pitchFamily="18" charset="0"/>
                <a:cs typeface="Times New Roman" panose="02020603050405020304" pitchFamily="18" charset="0"/>
              </a:rPr>
              <a:t>8. JECrim e concurso de crimes: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Consideram-se infrações penais de menor potencial ofensivo as contravenções penais e os crimes a que a lei comine pena máxima não superior a 2 (dois) anos, cumulada ou não com multa. Na hipótese de concurso de crimes a pena considerada para fixar a competência do juizado será o resultado da soma ou exasperação da pena máxima cominada.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it-IT" sz="2000" b="1" dirty="0">
                <a:solidFill>
                  <a:schemeClr val="accent1"/>
                </a:solidFill>
                <a:latin typeface="Times New Roman" panose="02020603050405020304" pitchFamily="18" charset="0"/>
                <a:cs typeface="Times New Roman" panose="02020603050405020304" pitchFamily="18" charset="0"/>
              </a:rPr>
              <a:t>8. Questões práticas: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6278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346417"/>
          </a:xfrm>
          <a:prstGeom prst="rect">
            <a:avLst/>
          </a:prstGeom>
        </p:spPr>
        <p:txBody>
          <a:bodyPr wrap="square">
            <a:spAutoFit/>
          </a:bodyPr>
          <a:lstStyle/>
          <a:p>
            <a:pPr algn="just">
              <a:lnSpc>
                <a:spcPct val="150000"/>
              </a:lnSpc>
            </a:pPr>
            <a:r>
              <a:rPr lang="pt-BR" sz="2000" b="0" i="0" dirty="0" err="1">
                <a:effectLst/>
                <a:latin typeface="Times New Roman" panose="02020603050405020304" pitchFamily="18" charset="0"/>
                <a:cs typeface="Times New Roman" panose="02020603050405020304" pitchFamily="18" charset="0"/>
              </a:rPr>
              <a:t>Cespe</a:t>
            </a:r>
            <a:r>
              <a:rPr lang="pt-BR" sz="2000" b="0" i="0" dirty="0">
                <a:effectLst/>
                <a:latin typeface="Times New Roman" panose="02020603050405020304" pitchFamily="18" charset="0"/>
                <a:cs typeface="Times New Roman" panose="02020603050405020304" pitchFamily="18" charset="0"/>
              </a:rPr>
              <a:t> – 2019 – DPE/DF:</a:t>
            </a:r>
          </a:p>
          <a:p>
            <a:pPr algn="l">
              <a:lnSpc>
                <a:spcPct val="150000"/>
              </a:lnSpc>
            </a:pPr>
            <a:r>
              <a:rPr lang="pt-BR" sz="2000" b="0" i="0" dirty="0">
                <a:effectLst/>
                <a:latin typeface="Times New Roman" panose="02020603050405020304" pitchFamily="18" charset="0"/>
                <a:cs typeface="Times New Roman" panose="02020603050405020304" pitchFamily="18" charset="0"/>
              </a:rPr>
              <a:t>Acerca da ação penal, das causas extintivas da punibilidade e da prescrição, julgue o seguinte item.</a:t>
            </a:r>
          </a:p>
          <a:p>
            <a:pPr algn="l">
              <a:lnSpc>
                <a:spcPct val="150000"/>
              </a:lnSpc>
            </a:pPr>
            <a:r>
              <a:rPr lang="pt-BR" sz="2000" b="0" i="0" dirty="0">
                <a:effectLst/>
                <a:latin typeface="Times New Roman" panose="02020603050405020304" pitchFamily="18" charset="0"/>
                <a:cs typeface="Times New Roman" panose="02020603050405020304" pitchFamily="18" charset="0"/>
              </a:rPr>
              <a:t>Nos casos de concurso formal ou de continuidade delitiva, a extinção da punibilidade pela prescrição regula-se pela pena imposta a cada um dos crimes isoladamente, afastando o acréscimo decorrente dos respectivos aumentos de pena. </a:t>
            </a:r>
            <a:r>
              <a:rPr lang="pt-BR" sz="2000" b="1" i="0" dirty="0">
                <a:effectLst/>
                <a:latin typeface="Times New Roman" panose="02020603050405020304" pitchFamily="18" charset="0"/>
                <a:cs typeface="Times New Roman" panose="02020603050405020304" pitchFamily="18" charset="0"/>
              </a:rPr>
              <a:t>Gabarito: certo</a:t>
            </a:r>
            <a:endParaRPr lang="pt-BR" sz="2000" b="0" i="0" dirty="0">
              <a:effectLst/>
              <a:latin typeface="Times New Roman" panose="02020603050405020304" pitchFamily="18" charset="0"/>
              <a:cs typeface="Times New Roman" panose="02020603050405020304" pitchFamily="18" charset="0"/>
            </a:endParaRPr>
          </a:p>
          <a:p>
            <a:pPr algn="l"/>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 Certo </a:t>
            </a:r>
          </a:p>
          <a:p>
            <a:pPr algn="just">
              <a:lnSpc>
                <a:spcPct val="150000"/>
              </a:lnSpc>
            </a:pPr>
            <a:r>
              <a:rPr lang="pt-BR" sz="2000" dirty="0">
                <a:latin typeface="Times New Roman" panose="02020603050405020304" pitchFamily="18" charset="0"/>
                <a:cs typeface="Times New Roman" panose="02020603050405020304" pitchFamily="18" charset="0"/>
              </a:rPr>
              <a:t>( ) Errado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FCC – 2018 – DPE/RS:</a:t>
            </a:r>
          </a:p>
          <a:p>
            <a:pPr algn="just">
              <a:lnSpc>
                <a:spcPct val="150000"/>
              </a:lnSpc>
            </a:pPr>
            <a:r>
              <a:rPr lang="pt-BR" sz="2000" dirty="0">
                <a:effectLst/>
                <a:latin typeface="Times New Roman" panose="02020603050405020304" pitchFamily="18" charset="0"/>
                <a:cs typeface="Times New Roman" panose="02020603050405020304" pitchFamily="18" charset="0"/>
              </a:rPr>
              <a:t>Inconformado com o fim do casamento que mantinha com Marisa, João passa a persegui-la todos os dias. Certo dia, sabendo que a ex-mulher iria a uma festa na casa de amigos, João invade o local e, ao avistar Marisa, nos</a:t>
            </a:r>
            <a:br>
              <a:rPr lang="pt-BR" sz="2000" dirty="0">
                <a:effectLst/>
              </a:rPr>
            </a:b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759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effectLst/>
                <a:latin typeface="Times New Roman" panose="02020603050405020304" pitchFamily="18" charset="0"/>
                <a:cs typeface="Times New Roman" panose="02020603050405020304" pitchFamily="18" charset="0"/>
              </a:rPr>
              <a:t>fundos da casa, atira com seu revólver calibre 38. O disparo fere Marisa no braço esquerdo, de raspão, mas atinge letalmente Leonardo, que estava logo atrás da mulher no momento do disparo e não havia sido visto pelo atirador.</a:t>
            </a:r>
          </a:p>
          <a:p>
            <a:pPr algn="just">
              <a:lnSpc>
                <a:spcPct val="150000"/>
              </a:lnSpc>
            </a:pPr>
            <a:r>
              <a:rPr lang="pt-BR" sz="2000" b="0" i="0" dirty="0">
                <a:effectLst/>
                <a:latin typeface="Times New Roman" panose="02020603050405020304" pitchFamily="18" charset="0"/>
                <a:cs typeface="Times New Roman" panose="02020603050405020304" pitchFamily="18" charset="0"/>
              </a:rPr>
              <a:t>Nesse caso, é correto afirmar:</a:t>
            </a:r>
            <a:endParaRPr lang="pt-BR" sz="2000" b="0" i="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 ação se amolda ao que a lei prevê como concurso formal (art. 70 do CP) e João estará sujeito às penas previstas para o homicídio qualificado como se praticado contra a mulher por razões da condição de sexo feminino (art. 121, § 2° , VI, c/c art. 121, § 2° -A, I, do CP), aumentada de um sexto até metade, nos termos do art. 70 c/c art. 73 do CP. </a:t>
            </a:r>
            <a:r>
              <a:rPr lang="pt-BR" sz="2000" b="1" i="0" dirty="0">
                <a:effectLst/>
                <a:latin typeface="Times New Roman" panose="02020603050405020304" pitchFamily="18" charset="0"/>
                <a:cs typeface="Times New Roman" panose="02020603050405020304" pitchFamily="18" charset="0"/>
              </a:rPr>
              <a:t>correta</a:t>
            </a:r>
            <a:endParaRPr lang="pt-BR" sz="2000" b="1"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Se está diante de uma tentativa de homicídio e um homicídio consumado praticados em concurso material, aplicando-se ao autor, cumulativamente, as penas privativas de liberdade aplicáveis a cada um dos crimes, conforme art. 69 do CP.</a:t>
            </a:r>
            <a:endParaRPr lang="pt-BR" sz="200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54980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115311"/>
          </a:xfrm>
          <a:prstGeom prst="rect">
            <a:avLst/>
          </a:prstGeom>
        </p:spPr>
        <p:txBody>
          <a:bodyPr wrap="square">
            <a:spAutoFit/>
          </a:bodyPr>
          <a:lstStyle/>
          <a:p>
            <a:pPr algn="just">
              <a:lnSpc>
                <a:spcPct val="150000"/>
              </a:lnSpc>
            </a:pPr>
            <a:r>
              <a:rPr lang="pt-BR" sz="2000" dirty="0">
                <a:effectLst/>
                <a:latin typeface="Times New Roman" panose="02020603050405020304" pitchFamily="18" charset="0"/>
                <a:cs typeface="Times New Roman" panose="02020603050405020304" pitchFamily="18" charset="0"/>
              </a:rPr>
              <a:t>c) </a:t>
            </a:r>
            <a:r>
              <a:rPr lang="pt-BR" sz="2000" i="0" dirty="0">
                <a:effectLst/>
                <a:latin typeface="Times New Roman" panose="02020603050405020304" pitchFamily="18" charset="0"/>
                <a:cs typeface="Times New Roman" panose="02020603050405020304" pitchFamily="18" charset="0"/>
              </a:rPr>
              <a:t>Se está diante de conduta que se amolda ao conceito de crime continuado, podendo-se aplicar a pena conforme disposto no art. 71, parágrafo único, do CP − a mais grave, aumentada até o triplo.</a:t>
            </a:r>
            <a:endParaRPr lang="pt-BR" sz="2000" dirty="0">
              <a:effectLst/>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d) </a:t>
            </a:r>
            <a:r>
              <a:rPr lang="pt-BR" sz="2000" i="0" dirty="0">
                <a:effectLst/>
                <a:latin typeface="Times New Roman" panose="02020603050405020304" pitchFamily="18" charset="0"/>
                <a:cs typeface="Times New Roman" panose="02020603050405020304" pitchFamily="18" charset="0"/>
              </a:rPr>
              <a:t>Se está diante de conduta que se amolda ao conceito de crime continuado, aplicando-se a pena conforme disposto no art. 71, </a:t>
            </a:r>
            <a:r>
              <a:rPr lang="pt-BR" sz="2000" i="1" dirty="0">
                <a:effectLst/>
                <a:latin typeface="Times New Roman" panose="02020603050405020304" pitchFamily="18" charset="0"/>
                <a:cs typeface="Times New Roman" panose="02020603050405020304" pitchFamily="18" charset="0"/>
              </a:rPr>
              <a:t>caput</a:t>
            </a:r>
            <a:r>
              <a:rPr lang="pt-BR" sz="2000" i="0" dirty="0">
                <a:effectLst/>
                <a:latin typeface="Times New Roman" panose="02020603050405020304" pitchFamily="18" charset="0"/>
                <a:cs typeface="Times New Roman" panose="02020603050405020304" pitchFamily="18" charset="0"/>
              </a:rPr>
              <a:t>, do CP − a mais grave, aumentada de um sexto a dois terços.</a:t>
            </a:r>
          </a:p>
          <a:p>
            <a:pPr algn="just">
              <a:lnSpc>
                <a:spcPct val="150000"/>
              </a:lnSpc>
            </a:pPr>
            <a:r>
              <a:rPr lang="pt-BR" sz="2000" i="0" dirty="0">
                <a:effectLst/>
                <a:latin typeface="Times New Roman" panose="02020603050405020304" pitchFamily="18" charset="0"/>
                <a:cs typeface="Times New Roman" panose="02020603050405020304" pitchFamily="18" charset="0"/>
              </a:rPr>
              <a:t>e) A ação se amolda ao que a lei prevê como concurso formal (art. 70 do CP) e a João será aplicada pena em virtude da prática de homicídio tentado contra a mulher, qualificado por razões da condição de sexo feminino (art. 121, § 2° , VI, c/c art. 121, § 2° -A, I, do CP), somada àquela aplicada em razão do homicídio consumado contra o homem, nos termos do art. 70 (parte final) c/c art. 73 do CP.</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err="1">
                <a:latin typeface="Times New Roman" panose="02020603050405020304" pitchFamily="18" charset="0"/>
                <a:cs typeface="Times New Roman" panose="02020603050405020304" pitchFamily="18" charset="0"/>
              </a:rPr>
              <a:t>Cespe</a:t>
            </a:r>
            <a:r>
              <a:rPr lang="pt-BR" sz="2000" dirty="0">
                <a:latin typeface="Times New Roman" panose="02020603050405020304" pitchFamily="18" charset="0"/>
                <a:cs typeface="Times New Roman" panose="02020603050405020304" pitchFamily="18" charset="0"/>
              </a:rPr>
              <a:t> – 2017 – DPE-AC</a:t>
            </a:r>
          </a:p>
          <a:p>
            <a:pPr algn="just">
              <a:lnSpc>
                <a:spcPct val="150000"/>
              </a:lnSpc>
            </a:pPr>
            <a:r>
              <a:rPr lang="pt-BR" sz="2000" b="0" i="0" dirty="0">
                <a:effectLst/>
                <a:latin typeface="Times New Roman" panose="02020603050405020304" pitchFamily="18" charset="0"/>
                <a:cs typeface="Times New Roman" panose="02020603050405020304" pitchFamily="18" charset="0"/>
              </a:rPr>
              <a:t>No caso de pluralidade delitiva, deve-se adotar, na determinação da pena,</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9572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 explicação mais satisfatória da punibilidade encontra-se na diferenciação que existe entre merecimento e necessidade de pena.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Merecimento: relaciona-se essencialmente com o injusto culpável (um delito com todos os seus elementos, atribuível a um sujeito determinável);</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Necessidade: a punibilidade está guiada predominantemente pela necessidade preventiva de pena, na que incidem conjuntamente elementos substantivos e processuais. Estes elementos não tem fundamento na afetação culpável de um bem jurídico, mas em razões políticas.</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Assim, ao se constatar que uma conduta reúne o conjunto de características exigidas (conduta típica, antijurídica e culpável), afirma-se que é merecedora de pena, isto é, sofre uma desaprovação jurídica tão intensa que deveria acarretar um castigo ou, ao menos, permitir que ele fosse possível. </a:t>
            </a:r>
          </a:p>
        </p:txBody>
      </p:sp>
    </p:spTree>
    <p:extLst>
      <p:ext uri="{BB962C8B-B14F-4D97-AF65-F5344CB8AC3E}">
        <p14:creationId xmlns:p14="http://schemas.microsoft.com/office/powerpoint/2010/main" val="22350229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o sistema de cúmulo jurídico, somando-se as penas aplicadas a cada um dos crimes.</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o sistema da exasperação, quando se tratar de casos de concurso formal imperfeito.</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o sistema da exasperação, quando se tratar de concurso material heterogêneo, para evitar que a pena ultrapasse o limite legal de cumprimento.</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o sistema da exasperação, que considera tão somente o número de crimes consumados para definição da pena.</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o sistema do cúmulo material, quando se tratar de pena pecuniária, independentemente das demais sanções aplicadas, ressalvado o crime continuado. </a:t>
            </a:r>
            <a:r>
              <a:rPr lang="pt-BR" sz="2000" b="1" i="0" dirty="0">
                <a:effectLst/>
                <a:latin typeface="Times New Roman" panose="02020603050405020304" pitchFamily="18" charset="0"/>
                <a:cs typeface="Times New Roman" panose="02020603050405020304" pitchFamily="18" charset="0"/>
              </a:rPr>
              <a:t>correta</a:t>
            </a:r>
            <a:endParaRPr lang="pt-BR" sz="2000" b="0" i="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err="1">
                <a:effectLst/>
                <a:latin typeface="Times New Roman" panose="02020603050405020304" pitchFamily="18" charset="0"/>
                <a:cs typeface="Times New Roman" panose="02020603050405020304" pitchFamily="18" charset="0"/>
              </a:rPr>
              <a:t>Cespe</a:t>
            </a:r>
            <a:r>
              <a:rPr lang="pt-BR" sz="2000" dirty="0">
                <a:effectLst/>
                <a:latin typeface="Times New Roman" panose="02020603050405020304" pitchFamily="18" charset="0"/>
                <a:cs typeface="Times New Roman" panose="02020603050405020304" pitchFamily="18" charset="0"/>
              </a:rPr>
              <a:t> – 2015 – DPE-RN </a:t>
            </a:r>
          </a:p>
          <a:p>
            <a:pPr algn="just">
              <a:lnSpc>
                <a:spcPct val="150000"/>
              </a:lnSpc>
            </a:pPr>
            <a:r>
              <a:rPr lang="pt-BR" sz="2000" b="0" i="0" dirty="0">
                <a:effectLst/>
                <a:latin typeface="Times New Roman" panose="02020603050405020304" pitchFamily="18" charset="0"/>
                <a:cs typeface="Times New Roman" panose="02020603050405020304" pitchFamily="18" charset="0"/>
              </a:rPr>
              <a:t>Em cada uma das seguintes opções, é apresentada uma situação hipotética relativa ao concurso de crimes, seguida de uma assertiva a ser julgada. </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24422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Assinale a opção que apresenta assertiva correta de acordo com a legislação penal e a jurisprudência do STJ.</a:t>
            </a:r>
            <a:endParaRPr lang="pt-BR" sz="200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No interior de um ônibus coletivo, Sérgio subtraiu, com o emprego de grave ameaça, os aparelhos celulares de cinco passageiros, além do dinheiro que o cobrador portava. Nessa situação, como houve a violação de patrimônios distintos, Sérgio praticou o crime de roubo simples em concurso material.</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Plínio praticou um crime de latrocínio (previsto no art. 157, § 3.º, parte final, do CP) no qual houve uma única subtração patrimonial, com desígnios autônomos e com dois resultados mortes (vítimas). Nessa situação, Plínio praticou o crime de latrocínio em concurso formal impróprio, disposto no art. 70, </a:t>
            </a:r>
            <a:r>
              <a:rPr lang="pt-BR" sz="2000" b="0" i="1" dirty="0">
                <a:effectLst/>
                <a:latin typeface="Times New Roman" panose="02020603050405020304" pitchFamily="18" charset="0"/>
                <a:cs typeface="Times New Roman" panose="02020603050405020304" pitchFamily="18" charset="0"/>
              </a:rPr>
              <a:t>capu</a:t>
            </a:r>
            <a:r>
              <a:rPr lang="pt-BR" sz="2000" b="0" i="0" dirty="0">
                <a:effectLst/>
                <a:latin typeface="Times New Roman" panose="02020603050405020304" pitchFamily="18" charset="0"/>
                <a:cs typeface="Times New Roman" panose="02020603050405020304" pitchFamily="18" charset="0"/>
              </a:rPr>
              <a:t>t, parte final, do CP, no qual se aplica a regra do concurso material, de forma que as penas devem ser aplicadas cumulativamente. </a:t>
            </a:r>
            <a:r>
              <a:rPr lang="pt-BR" sz="2000" b="1" i="0" dirty="0">
                <a:effectLst/>
                <a:latin typeface="Times New Roman" panose="02020603050405020304" pitchFamily="18" charset="0"/>
                <a:cs typeface="Times New Roman" panose="02020603050405020304" pitchFamily="18" charset="0"/>
              </a:rPr>
              <a:t>correta</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Túlio, em um mesmo contexto fático, praticou, com uma menor impúbere de treze anos de idade, sexo oral (felação), além de cópula anal e conjunção carnal. Nessa situação, Túlio perpetrou o crime de estupro de vulnerável em concurso material.</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39986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effectLst/>
                <a:latin typeface="Times New Roman" panose="02020603050405020304" pitchFamily="18" charset="0"/>
                <a:cs typeface="Times New Roman" panose="02020603050405020304" pitchFamily="18" charset="0"/>
              </a:rPr>
              <a:t>d) </a:t>
            </a:r>
            <a:r>
              <a:rPr lang="pt-BR" sz="2000" i="0" dirty="0" err="1">
                <a:effectLst/>
                <a:latin typeface="Times New Roman" panose="02020603050405020304" pitchFamily="18" charset="0"/>
                <a:cs typeface="Times New Roman" panose="02020603050405020304" pitchFamily="18" charset="0"/>
              </a:rPr>
              <a:t>Zélio</a:t>
            </a:r>
            <a:r>
              <a:rPr lang="pt-BR" sz="2000" i="0" dirty="0">
                <a:effectLst/>
                <a:latin typeface="Times New Roman" panose="02020603050405020304" pitchFamily="18" charset="0"/>
                <a:cs typeface="Times New Roman" panose="02020603050405020304" pitchFamily="18" charset="0"/>
              </a:rPr>
              <a:t> foi condenado pela prática de crimes de roubo e corrupção de menores em concurso formal, cometidos em continuidade delitiva. Nessa situação, na dosimetria da pena aplicar-se-ão cumulativamente as regras do concurso formal (art. 70 do CP) e da continuidade delitiva (art. 71 do CP).</a:t>
            </a:r>
          </a:p>
          <a:p>
            <a:pPr algn="just">
              <a:lnSpc>
                <a:spcPct val="150000"/>
              </a:lnSpc>
            </a:pPr>
            <a:r>
              <a:rPr lang="pt-BR" sz="2000" dirty="0">
                <a:latin typeface="Times New Roman" panose="02020603050405020304" pitchFamily="18" charset="0"/>
                <a:cs typeface="Times New Roman" panose="02020603050405020304" pitchFamily="18" charset="0"/>
              </a:rPr>
              <a:t>e) </a:t>
            </a:r>
            <a:r>
              <a:rPr lang="pt-BR" sz="2000" i="0" dirty="0" err="1">
                <a:effectLst/>
                <a:latin typeface="Times New Roman" panose="02020603050405020304" pitchFamily="18" charset="0"/>
                <a:cs typeface="Times New Roman" panose="02020603050405020304" pitchFamily="18" charset="0"/>
              </a:rPr>
              <a:t>Múcio</a:t>
            </a:r>
            <a:r>
              <a:rPr lang="pt-BR" sz="2000" i="0" dirty="0">
                <a:effectLst/>
                <a:latin typeface="Times New Roman" panose="02020603050405020304" pitchFamily="18" charset="0"/>
                <a:cs typeface="Times New Roman" panose="02020603050405020304" pitchFamily="18" charset="0"/>
              </a:rPr>
              <a:t>, mediante grave ameaça exercida com o emprego de arma de fogo, subtraiu bens pertencentes a Bruna e, ainda, exigiu dela a entrega de cartão bancário e senha para a realização de saques. Nessa situação, </a:t>
            </a:r>
            <a:r>
              <a:rPr lang="pt-BR" sz="2000" i="0" dirty="0" err="1">
                <a:effectLst/>
                <a:latin typeface="Times New Roman" panose="02020603050405020304" pitchFamily="18" charset="0"/>
                <a:cs typeface="Times New Roman" panose="02020603050405020304" pitchFamily="18" charset="0"/>
              </a:rPr>
              <a:t>Múcio</a:t>
            </a:r>
            <a:r>
              <a:rPr lang="pt-BR" sz="2000" i="0" dirty="0">
                <a:effectLst/>
                <a:latin typeface="Times New Roman" panose="02020603050405020304" pitchFamily="18" charset="0"/>
                <a:cs typeface="Times New Roman" panose="02020603050405020304" pitchFamily="18" charset="0"/>
              </a:rPr>
              <a:t> praticou, em concurso formal, os crimes de roubo circunstanciado e extorsão majorada.</a:t>
            </a:r>
            <a:endParaRPr lang="pt-BR" sz="2000" dirty="0">
              <a:effectLst/>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Atenção:</a:t>
            </a:r>
          </a:p>
          <a:p>
            <a:pPr algn="just">
              <a:lnSpc>
                <a:spcPct val="150000"/>
              </a:lnSpc>
            </a:pPr>
            <a:r>
              <a:rPr lang="pt-BR" sz="2000" i="0" dirty="0">
                <a:effectLst/>
                <a:latin typeface="Times New Roman" panose="02020603050405020304" pitchFamily="18" charset="0"/>
                <a:cs typeface="Times New Roman" panose="02020603050405020304" pitchFamily="18" charset="0"/>
              </a:rPr>
              <a:t>STJ: ocorrendo uma única subtração, porém com duas ou mais mortes, haverá concurso formal impróprio de latrocínios. </a:t>
            </a:r>
          </a:p>
          <a:p>
            <a:pPr algn="just">
              <a:lnSpc>
                <a:spcPct val="150000"/>
              </a:lnSpc>
            </a:pPr>
            <a:r>
              <a:rPr lang="pt-BR" sz="2000" i="0" dirty="0">
                <a:effectLst/>
                <a:latin typeface="Times New Roman" panose="02020603050405020304" pitchFamily="18" charset="0"/>
                <a:cs typeface="Times New Roman" panose="02020603050405020304" pitchFamily="18" charset="0"/>
              </a:rPr>
              <a:t>Jurisprudência em teses. Edição 51 – Tese 15: </a:t>
            </a:r>
            <a:r>
              <a:rPr lang="pt-BR" sz="2000" i="0" u="none" strike="noStrike" dirty="0">
                <a:effectLst/>
                <a:latin typeface="Times New Roman" panose="02020603050405020304" pitchFamily="18" charset="0"/>
                <a:cs typeface="Times New Roman" panose="02020603050405020304" pitchFamily="18" charset="0"/>
              </a:rPr>
              <a:t>Há concurso formal impróprio no crime de latrocínio nas hipóteses em que o agente, mediante uma única subtração patrimonial provoca, com desígnios autônomos, dois</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85676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i="0" u="none" strike="noStrike" dirty="0">
                <a:effectLst/>
                <a:latin typeface="Times New Roman" panose="02020603050405020304" pitchFamily="18" charset="0"/>
                <a:cs typeface="Times New Roman" panose="02020603050405020304" pitchFamily="18" charset="0"/>
              </a:rPr>
              <a:t>ou mais resultados morte.</a:t>
            </a:r>
          </a:p>
          <a:p>
            <a:pPr algn="just">
              <a:lnSpc>
                <a:spcPct val="150000"/>
              </a:lnSpc>
            </a:pPr>
            <a:endParaRPr lang="pt-BR" sz="1000" b="1"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b="1" i="0" dirty="0">
                <a:effectLst/>
                <a:latin typeface="Times New Roman" panose="02020603050405020304" pitchFamily="18" charset="0"/>
                <a:cs typeface="Times New Roman" panose="02020603050405020304" pitchFamily="18" charset="0"/>
              </a:rPr>
              <a:t>STF e doutrina majoritária</a:t>
            </a:r>
            <a:r>
              <a:rPr lang="pt-BR" sz="2000" b="0" i="0" dirty="0">
                <a:effectLst/>
                <a:latin typeface="Times New Roman" panose="02020603050405020304" pitchFamily="18" charset="0"/>
                <a:cs typeface="Times New Roman" panose="02020603050405020304" pitchFamily="18" charset="0"/>
              </a:rPr>
              <a:t>: sendo atingido um único patrimônio, haverá apenas um crime de latrocínio, independentemente do número de pessoas mortas. O número de vítimas deve ser levado em consideração na fixação da pena-base (art. 59 do CP).</a:t>
            </a:r>
          </a:p>
          <a:p>
            <a:pPr marL="342900" indent="-342900" algn="just">
              <a:lnSpc>
                <a:spcPct val="150000"/>
              </a:lnSpc>
              <a:buFontTx/>
              <a:buChar char="-"/>
            </a:pPr>
            <a:endParaRPr lang="pt-BR" sz="1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b="1" dirty="0">
                <a:latin typeface="Times New Roman" panose="02020603050405020304" pitchFamily="18" charset="0"/>
                <a:cs typeface="Times New Roman" panose="02020603050405020304" pitchFamily="18" charset="0"/>
              </a:rPr>
              <a:t>Crime continuado e concurso formal na mesma hipótese: </a:t>
            </a:r>
            <a:r>
              <a:rPr lang="pt-BR" sz="2000" i="0" dirty="0">
                <a:effectLst/>
                <a:latin typeface="Times New Roman" panose="02020603050405020304" pitchFamily="18" charset="0"/>
                <a:cs typeface="Times New Roman" panose="02020603050405020304" pitchFamily="18" charset="0"/>
              </a:rPr>
              <a:t>Jurisprudência em teses. Edição 20 – Tese 10: Caracterizado o concurso formal e a continuidade delitiva entre infrações penais, aplica-se somente o aumento relativo à continuidade, sob pena de </a:t>
            </a:r>
            <a:r>
              <a:rPr lang="pt-BR" sz="2000" i="1" dirty="0">
                <a:effectLst/>
                <a:latin typeface="Times New Roman" panose="02020603050405020304" pitchFamily="18" charset="0"/>
                <a:cs typeface="Times New Roman" panose="02020603050405020304" pitchFamily="18" charset="0"/>
              </a:rPr>
              <a:t>bis in idem</a:t>
            </a:r>
            <a:r>
              <a:rPr lang="pt-BR" sz="2000" i="0" dirty="0">
                <a:effectLst/>
                <a:latin typeface="Times New Roman" panose="02020603050405020304" pitchFamily="18" charset="0"/>
                <a:cs typeface="Times New Roman" panose="02020603050405020304" pitchFamily="18" charset="0"/>
              </a:rPr>
              <a:t>.</a:t>
            </a:r>
          </a:p>
          <a:p>
            <a:pPr algn="just">
              <a:lnSpc>
                <a:spcPct val="150000"/>
              </a:lnSpc>
            </a:pPr>
            <a:endParaRPr lang="pt-BR" sz="1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b="1" i="0" u="none" strike="noStrike" dirty="0">
                <a:effectLst/>
                <a:latin typeface="Times New Roman" panose="02020603050405020304" pitchFamily="18" charset="0"/>
                <a:cs typeface="Times New Roman" panose="02020603050405020304" pitchFamily="18" charset="0"/>
              </a:rPr>
              <a:t>Roubo e extorsão: </a:t>
            </a:r>
            <a:r>
              <a:rPr lang="pt-BR" sz="2000" i="0" dirty="0">
                <a:effectLst/>
                <a:latin typeface="Times New Roman" panose="02020603050405020304" pitchFamily="18" charset="0"/>
                <a:cs typeface="Times New Roman" panose="02020603050405020304" pitchFamily="18" charset="0"/>
              </a:rPr>
              <a:t>Jurisprudência em teses. Edição 20 – Tese 5: </a:t>
            </a:r>
            <a:r>
              <a:rPr lang="pt-BR" sz="2000" i="0" u="none" strike="noStrike" dirty="0">
                <a:effectLst/>
                <a:latin typeface="Times New Roman" panose="02020603050405020304" pitchFamily="18" charset="0"/>
                <a:cs typeface="Times New Roman" panose="02020603050405020304" pitchFamily="18" charset="0"/>
              </a:rPr>
              <a:t>Não é possível reconhecer a continuidade delitiva entre os crimes de roubo (art. 157 do CP) e de extorsão (art. 158 do CP), pois são infrações penais de espécies diferentes.</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73424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ctr">
              <a:lnSpc>
                <a:spcPct val="150000"/>
              </a:lnSpc>
            </a:pPr>
            <a:r>
              <a:rPr lang="pt-BR" sz="2000" b="1" dirty="0">
                <a:latin typeface="Times New Roman" panose="02020603050405020304" pitchFamily="18" charset="0"/>
                <a:cs typeface="Times New Roman" panose="02020603050405020304" pitchFamily="18" charset="0"/>
              </a:rPr>
              <a:t>Referências bibliográficas</a:t>
            </a:r>
          </a:p>
          <a:p>
            <a:pPr algn="ctr">
              <a:lnSpc>
                <a:spcPct val="150000"/>
              </a:lnSpc>
            </a:pPr>
            <a:endParaRPr lang="pt-BR" sz="2000" b="1"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OLIVE, Juan Carlos Ferré. NUÑEZ PAZ. Miguel </a:t>
            </a:r>
            <a:r>
              <a:rPr lang="pt-BR" sz="2000" dirty="0" err="1">
                <a:latin typeface="Times New Roman" panose="02020603050405020304" pitchFamily="18" charset="0"/>
                <a:cs typeface="Times New Roman" panose="02020603050405020304" pitchFamily="18" charset="0"/>
              </a:rPr>
              <a:t>Ángel</a:t>
            </a:r>
            <a:r>
              <a:rPr lang="pt-BR" sz="2000" dirty="0">
                <a:latin typeface="Times New Roman" panose="02020603050405020304" pitchFamily="18" charset="0"/>
                <a:cs typeface="Times New Roman" panose="02020603050405020304" pitchFamily="18" charset="0"/>
              </a:rPr>
              <a:t>. OLIVEIRA. William Terra de. BRITO, Alexis Couto de.</a:t>
            </a:r>
            <a:r>
              <a:rPr lang="pt-BR" sz="2000" b="1" dirty="0">
                <a:latin typeface="Times New Roman" panose="02020603050405020304" pitchFamily="18" charset="0"/>
                <a:cs typeface="Times New Roman" panose="02020603050405020304" pitchFamily="18" charset="0"/>
              </a:rPr>
              <a:t> Direito Penal Brasileiro. </a:t>
            </a:r>
            <a:r>
              <a:rPr lang="pt-BR" sz="2000" dirty="0">
                <a:latin typeface="Times New Roman" panose="02020603050405020304" pitchFamily="18" charset="0"/>
                <a:cs typeface="Times New Roman" panose="02020603050405020304" pitchFamily="18" charset="0"/>
              </a:rPr>
              <a:t>Parte Geral. Princípios Fundamentais e Sistema. 2ª ed. São Paulo: Saraiva, </a:t>
            </a:r>
            <a:r>
              <a:rPr lang="pt-BR" sz="2000">
                <a:latin typeface="Times New Roman" panose="02020603050405020304" pitchFamily="18" charset="0"/>
                <a:cs typeface="Times New Roman" panose="02020603050405020304" pitchFamily="18" charset="0"/>
              </a:rPr>
              <a:t>2017.</a:t>
            </a:r>
          </a:p>
          <a:p>
            <a:pPr marL="342900" indent="-342900" algn="just">
              <a:lnSpc>
                <a:spcPct val="150000"/>
              </a:lnSpc>
              <a:buFontTx/>
              <a:buChar char="-"/>
            </a:pPr>
            <a:r>
              <a:rPr lang="pt-BR" sz="2000" i="0">
                <a:effectLst/>
                <a:latin typeface="Times New Roman" panose="02020603050405020304" pitchFamily="18" charset="0"/>
                <a:cs typeface="Times New Roman" panose="02020603050405020304" pitchFamily="18" charset="0"/>
              </a:rPr>
              <a:t>ZAFFARONI</a:t>
            </a:r>
            <a:r>
              <a:rPr lang="pt-BR" sz="2000" i="0" dirty="0">
                <a:effectLst/>
                <a:latin typeface="Times New Roman" panose="02020603050405020304" pitchFamily="18" charset="0"/>
                <a:cs typeface="Times New Roman" panose="02020603050405020304" pitchFamily="18" charset="0"/>
              </a:rPr>
              <a:t>. Eugênio </a:t>
            </a:r>
            <a:r>
              <a:rPr lang="pt-BR" sz="2000" i="0" dirty="0" err="1">
                <a:effectLst/>
                <a:latin typeface="Times New Roman" panose="02020603050405020304" pitchFamily="18" charset="0"/>
                <a:cs typeface="Times New Roman" panose="02020603050405020304" pitchFamily="18" charset="0"/>
              </a:rPr>
              <a:t>Raúl</a:t>
            </a:r>
            <a:r>
              <a:rPr lang="pt-BR" sz="2000" i="0" dirty="0">
                <a:effectLst/>
                <a:latin typeface="Times New Roman" panose="02020603050405020304" pitchFamily="18" charset="0"/>
                <a:cs typeface="Times New Roman" panose="02020603050405020304" pitchFamily="18" charset="0"/>
              </a:rPr>
              <a:t>. PIERANGELI. José Henrique. </a:t>
            </a:r>
            <a:r>
              <a:rPr lang="pt-BR" sz="2000" b="1" i="0" dirty="0">
                <a:effectLst/>
                <a:latin typeface="Times New Roman" panose="02020603050405020304" pitchFamily="18" charset="0"/>
                <a:cs typeface="Times New Roman" panose="02020603050405020304" pitchFamily="18" charset="0"/>
              </a:rPr>
              <a:t>Manual de Direito Penal Brasileiro</a:t>
            </a:r>
            <a:r>
              <a:rPr lang="pt-BR" sz="2000" i="0" dirty="0">
                <a:effectLst/>
                <a:latin typeface="Times New Roman" panose="02020603050405020304" pitchFamily="18" charset="0"/>
                <a:cs typeface="Times New Roman" panose="02020603050405020304" pitchFamily="18" charset="0"/>
              </a:rPr>
              <a:t>. Parte Geral. 14ª ed. </a:t>
            </a:r>
            <a:r>
              <a:rPr lang="pt-BR" sz="2000" i="0" dirty="0" err="1">
                <a:effectLst/>
                <a:latin typeface="Times New Roman" panose="02020603050405020304" pitchFamily="18" charset="0"/>
                <a:cs typeface="Times New Roman" panose="02020603050405020304" pitchFamily="18" charset="0"/>
              </a:rPr>
              <a:t>rev</a:t>
            </a:r>
            <a:r>
              <a:rPr lang="pt-BR" sz="2000" i="0" dirty="0">
                <a:effectLst/>
                <a:latin typeface="Times New Roman" panose="02020603050405020304" pitchFamily="18" charset="0"/>
                <a:cs typeface="Times New Roman" panose="02020603050405020304" pitchFamily="18" charset="0"/>
              </a:rPr>
              <a:t> e atual. São Paulo: Revista dos Tribunais, 2020.</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BITENCOURT, Cezar Roberto. </a:t>
            </a:r>
            <a:r>
              <a:rPr lang="pt-BR" sz="2000" b="1" dirty="0">
                <a:latin typeface="Times New Roman" panose="02020603050405020304" pitchFamily="18" charset="0"/>
                <a:cs typeface="Times New Roman" panose="02020603050405020304" pitchFamily="18" charset="0"/>
              </a:rPr>
              <a:t>Tratado de Direito Penal</a:t>
            </a:r>
            <a:r>
              <a:rPr lang="pt-BR" sz="2000" dirty="0">
                <a:latin typeface="Times New Roman" panose="02020603050405020304" pitchFamily="18" charset="0"/>
                <a:cs typeface="Times New Roman" panose="02020603050405020304" pitchFamily="18" charset="0"/>
              </a:rPr>
              <a:t>. Parte Geral. 12ª ed. Saraiva: São Paulo, 2015.</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JUNQUEIRA, Gustavo. VANZOLINI. Patrícia. </a:t>
            </a:r>
            <a:r>
              <a:rPr lang="pt-BR" sz="2000" b="1" dirty="0">
                <a:latin typeface="Times New Roman" panose="02020603050405020304" pitchFamily="18" charset="0"/>
                <a:cs typeface="Times New Roman" panose="02020603050405020304" pitchFamily="18" charset="0"/>
              </a:rPr>
              <a:t>Manual de Direito Penal</a:t>
            </a:r>
            <a:r>
              <a:rPr lang="pt-BR" sz="2000" dirty="0">
                <a:latin typeface="Times New Roman" panose="02020603050405020304" pitchFamily="18" charset="0"/>
                <a:cs typeface="Times New Roman" panose="02020603050405020304" pitchFamily="18" charset="0"/>
              </a:rPr>
              <a:t>. Saraiva: São Paulo, 2013.</a:t>
            </a:r>
          </a:p>
          <a:p>
            <a:pPr marL="342900" indent="-342900" algn="just">
              <a:lnSpc>
                <a:spcPct val="150000"/>
              </a:lnSpc>
              <a:buFontTx/>
              <a:buChar char="-"/>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5572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115311"/>
          </a:xfrm>
          <a:prstGeom prst="rect">
            <a:avLst/>
          </a:prstGeom>
        </p:spPr>
        <p:txBody>
          <a:bodyPr wrap="square">
            <a:spAutoFit/>
          </a:bodyPr>
          <a:lstStyle/>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O delito já alcançou o grau da tentativa ou consumação e, por isso, a pena é, de uma perspectiva valorativa, merecida. No entanto, certos fatos mais concretos, fundamentados em razões políticas, permitem ao legislador estabelecer outro filtro, adicionando novos requisitos para que determinadas condutas efetivamente merecedoras de pena somente sejam sancionadas quando a consequência jurídica for necessária. </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Quando um preceito penal incorpora uma condição objetiva, uma causa de exclusão de punibilidade ou de aplicação de pressuposto processual, indica-nos que nesses casos, ao se constatar um elemento que exclui a punibilidade, uma pena merecida não é necessária.</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ZAFFARONI: fala em merecimento de pena (ser digno de pena) e possibilidade de aplicar pena (nem todo delito é passível de aplicação de pena, isto é, não se pode dar a todo delito o que teria merecido).</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Dentro das propostas clássicas que admitem a punibilidade como categoria sistemática incluem-se diversas hipóteses:</a:t>
            </a:r>
          </a:p>
        </p:txBody>
      </p:sp>
    </p:spTree>
    <p:extLst>
      <p:ext uri="{BB962C8B-B14F-4D97-AF65-F5344CB8AC3E}">
        <p14:creationId xmlns:p14="http://schemas.microsoft.com/office/powerpoint/2010/main" val="2999648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(I) Condições objetivas de punibilidade: trata-se de elementos positivos, que fundamentam a necessidade de pena, pois acrescentam uma circunstância às exigências típicas, cuja ocorrência afetará a todos que intervém no delito. São divididas em próprias ou impróprias.</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Próprias ou genuínas: restringem a punibilidade baseando-se em razões políticas. São utilizadas como corretivo legal, pois o legislador entende que se não ocorrer a condição desaparece a necessidade preventiva da pena. Para isso, acrescenta-se à descrição típica determinados elementos alheios, que devem ser constatados antes de impor a pena correspondente. Sem esses elementos a pena será merecida, mas somente se punirá efetivamente quando a condição ocorrer, declarando que a pena é necessária. Ex. sentença de falência para os crimes correlatos.</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Impróprias (ou anômalas): não se trata de acrescentar novos requisitos aos tipos penais para restringir a intervenção do Direito Penal, senão que constituem autênticos elementos do tipo de injusto que se pretende caracterizar como condições objetivas para evitar que o dolo se refira a eles ou para que sejam imputáveis a</a:t>
            </a:r>
          </a:p>
        </p:txBody>
      </p:sp>
    </p:spTree>
    <p:extLst>
      <p:ext uri="{BB962C8B-B14F-4D97-AF65-F5344CB8AC3E}">
        <p14:creationId xmlns:p14="http://schemas.microsoft.com/office/powerpoint/2010/main" val="574369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4653646"/>
          </a:xfrm>
          <a:prstGeom prst="rect">
            <a:avLst/>
          </a:prstGeom>
        </p:spPr>
        <p:txBody>
          <a:bodyPr wrap="square">
            <a:spAutoFit/>
          </a:bodyPr>
          <a:lstStyle/>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título de imprudência. Crítica: os elementos típicos caracterizados como condições objetivas de punibilidade impróprias supõem uma violação do princípio da culpabilidade e, portanto, devem ser rechaçados. Ex. resultado morte nos crimes de rixa (art. 137). Conforme expressa disposição legal, ocorrendo um resultado mais grave, aplica-se uma pena maior pelo simples fato de ter o agente participado de rixa, ainda que subjetivamente não possua liame com o resultado.</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(II) Causas de exclusão da punibilidade que são elementos negativos que restringem a responsabilidade ao requerer a ausência de um elemento determinado. Trata-se de circunstâncias pessoais que, em princípio, afetam somente àqueles que a possuem.</a:t>
            </a:r>
          </a:p>
        </p:txBody>
      </p:sp>
    </p:spTree>
    <p:extLst>
      <p:ext uri="{BB962C8B-B14F-4D97-AF65-F5344CB8AC3E}">
        <p14:creationId xmlns:p14="http://schemas.microsoft.com/office/powerpoint/2010/main" val="3124182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4813442" y="328080"/>
            <a:ext cx="2565126" cy="1160318"/>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a:t>
            </a:r>
            <a:r>
              <a:rPr lang="en-US" sz="22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delito</a:t>
            </a:r>
            <a:endPar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lnSpc>
                <a:spcPct val="90000"/>
              </a:lnSpc>
              <a:spcBef>
                <a:spcPct val="0"/>
              </a:spcBef>
              <a:spcAft>
                <a:spcPts val="600"/>
              </a:spcAft>
            </a:pPr>
            <a:endPar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lnSpc>
                <a:spcPct val="90000"/>
              </a:lnSpc>
              <a:spcBef>
                <a:spcPct val="0"/>
              </a:spcBef>
              <a:spcAft>
                <a:spcPts val="600"/>
              </a:spcAft>
            </a:pPr>
            <a:r>
              <a:rPr lang="en-US" sz="22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Concurso</a:t>
            </a: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de crimes</a:t>
            </a:r>
            <a:endParaRPr lang="en-US" sz="2200" dirty="0">
              <a:latin typeface="Times New Roman" panose="02020603050405020304" pitchFamily="18" charset="0"/>
              <a:cs typeface="Times New Roman" panose="02020603050405020304" pitchFamily="18" charset="0"/>
            </a:endParaRPr>
          </a:p>
        </p:txBody>
      </p:sp>
      <p:graphicFrame>
        <p:nvGraphicFramePr>
          <p:cNvPr id="7" name="Tabela 6">
            <a:extLst>
              <a:ext uri="{FF2B5EF4-FFF2-40B4-BE49-F238E27FC236}">
                <a16:creationId xmlns:a16="http://schemas.microsoft.com/office/drawing/2014/main" id="{FDBDFB3A-BC72-457C-B566-3AAD4D6CD049}"/>
              </a:ext>
            </a:extLst>
          </p:cNvPr>
          <p:cNvGraphicFramePr>
            <a:graphicFrameLocks noGrp="1"/>
          </p:cNvGraphicFramePr>
          <p:nvPr/>
        </p:nvGraphicFramePr>
        <p:xfrm>
          <a:off x="1219200" y="2434311"/>
          <a:ext cx="10137912" cy="3541776"/>
        </p:xfrm>
        <a:graphic>
          <a:graphicData uri="http://schemas.openxmlformats.org/drawingml/2006/table">
            <a:tbl>
              <a:tblPr firstRow="1" firstCol="1" bandRow="1">
                <a:tableStyleId>{5C22544A-7EE6-4342-B048-85BDC9FD1C3A}</a:tableStyleId>
              </a:tblPr>
              <a:tblGrid>
                <a:gridCol w="4452730">
                  <a:extLst>
                    <a:ext uri="{9D8B030D-6E8A-4147-A177-3AD203B41FA5}">
                      <a16:colId xmlns:a16="http://schemas.microsoft.com/office/drawing/2014/main" val="518914194"/>
                    </a:ext>
                  </a:extLst>
                </a:gridCol>
                <a:gridCol w="5685182">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FCC – DPE/RS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2- Cespe/Cebraspe – DPE/AC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Jurisprudência </a:t>
                      </a:r>
                    </a:p>
                  </a:txBody>
                  <a:tcPr marL="68580" marR="68580" marT="0" marB="0"/>
                </a:tc>
                <a:extLst>
                  <a:ext uri="{0D108BD9-81ED-4DB2-BD59-A6C34878D82A}">
                    <a16:rowId xmlns:a16="http://schemas.microsoft.com/office/drawing/2014/main" val="3205050547"/>
                  </a:ext>
                </a:extLst>
              </a:tr>
              <a:tr h="231751">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a:t>
                      </a:r>
                      <a:r>
                        <a:rPr lang="pt-BR" sz="2200" b="0" dirty="0" err="1">
                          <a:solidFill>
                            <a:schemeClr val="tx1"/>
                          </a:solidFill>
                          <a:effectLst/>
                          <a:latin typeface="Times New Roman" panose="02020603050405020304" pitchFamily="18" charset="0"/>
                          <a:cs typeface="Times New Roman" panose="02020603050405020304" pitchFamily="18" charset="0"/>
                        </a:rPr>
                        <a:t>Cespe</a:t>
                      </a:r>
                      <a:r>
                        <a:rPr lang="pt-BR" sz="2200" b="0" dirty="0">
                          <a:solidFill>
                            <a:schemeClr val="tx1"/>
                          </a:solidFill>
                          <a:effectLst/>
                          <a:latin typeface="Times New Roman" panose="02020603050405020304" pitchFamily="18" charset="0"/>
                          <a:cs typeface="Times New Roman" panose="02020603050405020304" pitchFamily="18" charset="0"/>
                        </a:rPr>
                        <a:t>/</a:t>
                      </a:r>
                      <a:r>
                        <a:rPr lang="pt-BR" sz="2200" b="0" dirty="0" err="1">
                          <a:solidFill>
                            <a:schemeClr val="tx1"/>
                          </a:solidFill>
                          <a:effectLst/>
                          <a:latin typeface="Times New Roman" panose="02020603050405020304" pitchFamily="18" charset="0"/>
                          <a:cs typeface="Times New Roman" panose="02020603050405020304" pitchFamily="18" charset="0"/>
                        </a:rPr>
                        <a:t>Cebraspe</a:t>
                      </a:r>
                      <a:r>
                        <a:rPr lang="pt-BR" sz="2200" b="0" dirty="0">
                          <a:solidFill>
                            <a:schemeClr val="tx1"/>
                          </a:solidFill>
                          <a:effectLst/>
                          <a:latin typeface="Times New Roman" panose="02020603050405020304" pitchFamily="18" charset="0"/>
                          <a:cs typeface="Times New Roman" panose="02020603050405020304" pitchFamily="18" charset="0"/>
                        </a:rPr>
                        <a:t> – DPE/RN –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Jurisprudência</a:t>
                      </a: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4- </a:t>
                      </a:r>
                      <a:r>
                        <a:rPr lang="pt-BR" sz="2200" b="0" dirty="0" err="1">
                          <a:solidFill>
                            <a:schemeClr val="tx1"/>
                          </a:solidFill>
                          <a:effectLst/>
                          <a:latin typeface="Times New Roman" panose="02020603050405020304" pitchFamily="18" charset="0"/>
                          <a:cs typeface="Times New Roman" panose="02020603050405020304" pitchFamily="18" charset="0"/>
                        </a:rPr>
                        <a:t>Cespe</a:t>
                      </a:r>
                      <a:r>
                        <a:rPr lang="pt-BR" sz="2200" b="0" dirty="0">
                          <a:solidFill>
                            <a:schemeClr val="tx1"/>
                          </a:solidFill>
                          <a:effectLst/>
                          <a:latin typeface="Times New Roman" panose="02020603050405020304" pitchFamily="18" charset="0"/>
                          <a:cs typeface="Times New Roman" panose="02020603050405020304" pitchFamily="18" charset="0"/>
                        </a:rPr>
                        <a:t>/</a:t>
                      </a:r>
                      <a:r>
                        <a:rPr lang="pt-BR" sz="2200" b="0" dirty="0" err="1">
                          <a:solidFill>
                            <a:schemeClr val="tx1"/>
                          </a:solidFill>
                          <a:effectLst/>
                          <a:latin typeface="Times New Roman" panose="02020603050405020304" pitchFamily="18" charset="0"/>
                          <a:cs typeface="Times New Roman" panose="02020603050405020304" pitchFamily="18" charset="0"/>
                        </a:rPr>
                        <a:t>Cebraspe</a:t>
                      </a:r>
                      <a:r>
                        <a:rPr lang="pt-BR" sz="2200" b="0" dirty="0">
                          <a:solidFill>
                            <a:schemeClr val="tx1"/>
                          </a:solidFill>
                          <a:effectLst/>
                          <a:latin typeface="Times New Roman" panose="02020603050405020304" pitchFamily="18" charset="0"/>
                          <a:cs typeface="Times New Roman" panose="02020603050405020304" pitchFamily="18" charset="0"/>
                        </a:rPr>
                        <a:t> – DPE/SP –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Jurisprudência</a:t>
                      </a: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a:t>
                      </a:r>
                      <a:r>
                        <a:rPr lang="pt-BR" sz="2200" b="0" dirty="0" err="1">
                          <a:solidFill>
                            <a:schemeClr val="tx1"/>
                          </a:solidFill>
                          <a:effectLst/>
                          <a:latin typeface="Times New Roman" panose="02020603050405020304" pitchFamily="18" charset="0"/>
                          <a:cs typeface="Times New Roman" panose="02020603050405020304" pitchFamily="18" charset="0"/>
                        </a:rPr>
                        <a:t>Cespe</a:t>
                      </a:r>
                      <a:r>
                        <a:rPr lang="pt-BR" sz="2200" b="0" dirty="0">
                          <a:solidFill>
                            <a:schemeClr val="tx1"/>
                          </a:solidFill>
                          <a:effectLst/>
                          <a:latin typeface="Times New Roman" panose="02020603050405020304" pitchFamily="18" charset="0"/>
                          <a:cs typeface="Times New Roman" panose="02020603050405020304" pitchFamily="18" charset="0"/>
                        </a:rPr>
                        <a:t>/</a:t>
                      </a:r>
                      <a:r>
                        <a:rPr lang="pt-BR" sz="2200" b="0" dirty="0" err="1">
                          <a:solidFill>
                            <a:schemeClr val="tx1"/>
                          </a:solidFill>
                          <a:effectLst/>
                          <a:latin typeface="Times New Roman" panose="02020603050405020304" pitchFamily="18" charset="0"/>
                          <a:cs typeface="Times New Roman" panose="02020603050405020304" pitchFamily="18" charset="0"/>
                        </a:rPr>
                        <a:t>Cebraspe</a:t>
                      </a:r>
                      <a:r>
                        <a:rPr lang="pt-BR" sz="2200" b="0" dirty="0">
                          <a:solidFill>
                            <a:schemeClr val="tx1"/>
                          </a:solidFill>
                          <a:effectLst/>
                          <a:latin typeface="Times New Roman" panose="02020603050405020304" pitchFamily="18" charset="0"/>
                          <a:cs typeface="Times New Roman" panose="02020603050405020304" pitchFamily="18" charset="0"/>
                        </a:rPr>
                        <a:t> – DPE/PE –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Jurisprudência</a:t>
                      </a:r>
                      <a:r>
                        <a:rPr lang="pt-BR" sz="2200" dirty="0">
                          <a:effectLst/>
                          <a:latin typeface="Times New Roman" panose="02020603050405020304" pitchFamily="18" charset="0"/>
                          <a:cs typeface="Times New Roman" panose="02020603050405020304" pitchFamily="18" charset="0"/>
                        </a:rPr>
                        <a:t>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6- </a:t>
                      </a:r>
                      <a:r>
                        <a:rPr lang="pt-BR" sz="2200" b="0" dirty="0" err="1">
                          <a:solidFill>
                            <a:schemeClr val="tx1"/>
                          </a:solidFill>
                          <a:effectLst/>
                          <a:latin typeface="Times New Roman" panose="02020603050405020304" pitchFamily="18" charset="0"/>
                          <a:cs typeface="Times New Roman" panose="02020603050405020304" pitchFamily="18" charset="0"/>
                        </a:rPr>
                        <a:t>Cespe</a:t>
                      </a:r>
                      <a:r>
                        <a:rPr lang="pt-BR" sz="2200" b="0" dirty="0">
                          <a:solidFill>
                            <a:schemeClr val="tx1"/>
                          </a:solidFill>
                          <a:effectLst/>
                          <a:latin typeface="Times New Roman" panose="02020603050405020304" pitchFamily="18" charset="0"/>
                          <a:cs typeface="Times New Roman" panose="02020603050405020304" pitchFamily="18" charset="0"/>
                        </a:rPr>
                        <a:t>/</a:t>
                      </a:r>
                      <a:r>
                        <a:rPr lang="pt-BR" sz="2200" b="0" dirty="0" err="1">
                          <a:solidFill>
                            <a:schemeClr val="tx1"/>
                          </a:solidFill>
                          <a:effectLst/>
                          <a:latin typeface="Times New Roman" panose="02020603050405020304" pitchFamily="18" charset="0"/>
                          <a:cs typeface="Times New Roman" panose="02020603050405020304" pitchFamily="18" charset="0"/>
                        </a:rPr>
                        <a:t>Cebraspe</a:t>
                      </a:r>
                      <a:r>
                        <a:rPr lang="pt-BR" sz="2200" b="0" dirty="0">
                          <a:solidFill>
                            <a:schemeClr val="tx1"/>
                          </a:solidFill>
                          <a:effectLst/>
                          <a:latin typeface="Times New Roman" panose="02020603050405020304" pitchFamily="18" charset="0"/>
                          <a:cs typeface="Times New Roman" panose="02020603050405020304" pitchFamily="18" charset="0"/>
                        </a:rPr>
                        <a:t> – DPE/PE –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Lei </a:t>
                      </a:r>
                    </a:p>
                  </a:txBody>
                  <a:tcPr marL="68580" marR="68580" marT="0" marB="0"/>
                </a:tc>
                <a:extLst>
                  <a:ext uri="{0D108BD9-81ED-4DB2-BD59-A6C34878D82A}">
                    <a16:rowId xmlns:a16="http://schemas.microsoft.com/office/drawing/2014/main" val="3507904169"/>
                  </a:ext>
                </a:extLst>
              </a:tr>
              <a:tr h="357319">
                <a:tc>
                  <a:txBody>
                    <a:bodyPr/>
                    <a:lstStyle/>
                    <a:p>
                      <a:pPr marL="457200" marR="0" lvl="0" indent="-457200" algn="just" defTabSz="914400" rtl="0" eaLnBrk="1" fontAlgn="auto" latinLnBrk="0" hangingPunct="1">
                        <a:lnSpc>
                          <a:spcPct val="150000"/>
                        </a:lnSpc>
                        <a:spcBef>
                          <a:spcPts val="0"/>
                        </a:spcBef>
                        <a:spcAft>
                          <a:spcPts val="0"/>
                        </a:spcAft>
                        <a:buClrTx/>
                        <a:buSzTx/>
                        <a:buFontTx/>
                        <a:buNone/>
                        <a:tabLst/>
                        <a:defRPr/>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6- </a:t>
                      </a:r>
                      <a:r>
                        <a:rPr lang="pt-BR" sz="2200" b="0" dirty="0" err="1">
                          <a:solidFill>
                            <a:schemeClr val="tx1"/>
                          </a:solidFill>
                          <a:effectLst/>
                          <a:latin typeface="Times New Roman" panose="02020603050405020304" pitchFamily="18" charset="0"/>
                          <a:cs typeface="Times New Roman" panose="02020603050405020304" pitchFamily="18" charset="0"/>
                        </a:rPr>
                        <a:t>Cespe</a:t>
                      </a:r>
                      <a:r>
                        <a:rPr lang="pt-BR" sz="2200" b="0" dirty="0">
                          <a:solidFill>
                            <a:schemeClr val="tx1"/>
                          </a:solidFill>
                          <a:effectLst/>
                          <a:latin typeface="Times New Roman" panose="02020603050405020304" pitchFamily="18" charset="0"/>
                          <a:cs typeface="Times New Roman" panose="02020603050405020304" pitchFamily="18" charset="0"/>
                        </a:rPr>
                        <a:t>/</a:t>
                      </a:r>
                      <a:r>
                        <a:rPr lang="pt-BR" sz="2200" b="0" dirty="0" err="1">
                          <a:solidFill>
                            <a:schemeClr val="tx1"/>
                          </a:solidFill>
                          <a:effectLst/>
                          <a:latin typeface="Times New Roman" panose="02020603050405020304" pitchFamily="18" charset="0"/>
                          <a:cs typeface="Times New Roman" panose="02020603050405020304" pitchFamily="18" charset="0"/>
                        </a:rPr>
                        <a:t>Cebraspe</a:t>
                      </a:r>
                      <a:r>
                        <a:rPr lang="pt-BR" sz="2200" b="0" dirty="0">
                          <a:solidFill>
                            <a:schemeClr val="tx1"/>
                          </a:solidFill>
                          <a:effectLst/>
                          <a:latin typeface="Times New Roman" panose="02020603050405020304" pitchFamily="18" charset="0"/>
                          <a:cs typeface="Times New Roman" panose="02020603050405020304" pitchFamily="18" charset="0"/>
                        </a:rPr>
                        <a:t> – DPE/DF–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Lei</a:t>
                      </a:r>
                    </a:p>
                  </a:txBody>
                  <a:tcPr marL="68580" marR="68580" marT="0" marB="0"/>
                </a:tc>
                <a:extLst>
                  <a:ext uri="{0D108BD9-81ED-4DB2-BD59-A6C34878D82A}">
                    <a16:rowId xmlns:a16="http://schemas.microsoft.com/office/drawing/2014/main" val="678362289"/>
                  </a:ext>
                </a:extLst>
              </a:tr>
            </a:tbl>
          </a:graphicData>
        </a:graphic>
      </p:graphicFrame>
    </p:spTree>
    <p:extLst>
      <p:ext uri="{BB962C8B-B14F-4D97-AF65-F5344CB8AC3E}">
        <p14:creationId xmlns:p14="http://schemas.microsoft.com/office/powerpoint/2010/main" val="1215473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ctr">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Concurso de crimes</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1. Conceito: </a:t>
            </a:r>
            <a:r>
              <a:rPr lang="pt-BR" sz="2000" dirty="0">
                <a:latin typeface="Times New Roman" panose="02020603050405020304" pitchFamily="18" charset="0"/>
                <a:cs typeface="Times New Roman" panose="02020603050405020304" pitchFamily="18" charset="0"/>
              </a:rPr>
              <a:t>quando um sujeito, mediante unidade ou pluralidade de comportamentos, pratica dois ou mais delitos, surge o concurso de crimes – </a:t>
            </a:r>
            <a:r>
              <a:rPr lang="pt-BR" sz="2000" i="1" dirty="0" err="1">
                <a:latin typeface="Times New Roman" panose="02020603050405020304" pitchFamily="18" charset="0"/>
                <a:cs typeface="Times New Roman" panose="02020603050405020304" pitchFamily="18" charset="0"/>
              </a:rPr>
              <a:t>concursus</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delictorum</a:t>
            </a:r>
            <a:r>
              <a:rPr lang="pt-BR" sz="2000" i="1" dirty="0">
                <a:latin typeface="Times New Roman" panose="02020603050405020304" pitchFamily="18" charset="0"/>
                <a:cs typeface="Times New Roman" panose="02020603050405020304" pitchFamily="18" charset="0"/>
              </a:rPr>
              <a:t>.</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 Hipótese: </a:t>
            </a:r>
            <a:r>
              <a:rPr lang="pt-BR" sz="2000" dirty="0">
                <a:latin typeface="Times New Roman" panose="02020603050405020304" pitchFamily="18" charset="0"/>
                <a:cs typeface="Times New Roman" panose="02020603050405020304" pitchFamily="18" charset="0"/>
              </a:rPr>
              <a:t>o concurso de crimes pode ocorrer entre crimes de qualquer espécie, comissivos ou omissivos, dolosos ou culposos, consumados ou tentados, simples ou qualificados e ainda entre crimes e contravenções.</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3. Sistemas de aplicação da pena: </a:t>
            </a:r>
            <a:r>
              <a:rPr lang="pt-BR" sz="2000" dirty="0">
                <a:latin typeface="Times New Roman" panose="02020603050405020304" pitchFamily="18" charset="0"/>
                <a:cs typeface="Times New Roman" panose="02020603050405020304" pitchFamily="18" charset="0"/>
              </a:rPr>
              <a:t>vários sistemas são preconizados pela doutrina para a aplicação da pena nas diversas modalidades de concursos de crimes. São eles:</a:t>
            </a:r>
          </a:p>
          <a:p>
            <a:pPr algn="just">
              <a:lnSpc>
                <a:spcPct val="150000"/>
              </a:lnSpc>
            </a:pPr>
            <a:r>
              <a:rPr lang="pt-BR" sz="2000" b="1" dirty="0">
                <a:latin typeface="Times New Roman" panose="02020603050405020304" pitchFamily="18" charset="0"/>
                <a:cs typeface="Times New Roman" panose="02020603050405020304" pitchFamily="18" charset="0"/>
              </a:rPr>
              <a:t>a) Cúmulo material: </a:t>
            </a:r>
            <a:r>
              <a:rPr lang="pt-BR" sz="2000" dirty="0">
                <a:latin typeface="Times New Roman" panose="02020603050405020304" pitchFamily="18" charset="0"/>
                <a:cs typeface="Times New Roman" panose="02020603050405020304" pitchFamily="18" charset="0"/>
              </a:rPr>
              <a:t>é a soma das penas de cada um dos delitos. É aplicado no concurso material (art. 69, CP), no concurso formal imperfeito ou impróprio (art. 70, caput, 2ª parte do CP) e no concurso envolvendo penas de</a:t>
            </a:r>
          </a:p>
        </p:txBody>
      </p:sp>
    </p:spTree>
    <p:extLst>
      <p:ext uri="{BB962C8B-B14F-4D97-AF65-F5344CB8AC3E}">
        <p14:creationId xmlns:p14="http://schemas.microsoft.com/office/powerpoint/2010/main" val="1555631529"/>
      </p:ext>
    </p:extLst>
  </p:cSld>
  <p:clrMapOvr>
    <a:masterClrMapping/>
  </p:clrMapOvr>
</p:sld>
</file>

<file path=ppt/theme/theme1.xml><?xml version="1.0" encoding="utf-8"?>
<a:theme xmlns:a="http://schemas.openxmlformats.org/drawingml/2006/main" name="1_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7B98E4-3DB8-4C37-AC17-04EA3E8B0189}">
  <ds:schemaRefs>
    <ds:schemaRef ds:uri="http://schemas.microsoft.com/sharepoint/v3/contenttype/forms"/>
  </ds:schemaRefs>
</ds:datastoreItem>
</file>

<file path=customXml/itemProps2.xml><?xml version="1.0" encoding="utf-8"?>
<ds:datastoreItem xmlns:ds="http://schemas.openxmlformats.org/officeDocument/2006/customXml" ds:itemID="{D65EE862-836B-42F7-AC0E-9775B265F355}">
  <ds:schemaRefs>
    <ds:schemaRef ds:uri="http://purl.org/dc/elements/1.1/"/>
    <ds:schemaRef ds:uri="http://purl.org/dc/term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cd16391d-0c4d-4e24-a5e0-03d9f58d3cef"/>
    <ds:schemaRef ds:uri="95271425-bb6a-421a-99be-8bbb50d2958e"/>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B250EBD1-500D-4EA7-981A-FE6E6DF8A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3243</TotalTime>
  <Words>6898</Words>
  <Application>Microsoft Office PowerPoint</Application>
  <PresentationFormat>Widescreen</PresentationFormat>
  <Paragraphs>327</Paragraphs>
  <Slides>44</Slides>
  <Notes>0</Notes>
  <HiddenSlides>0</HiddenSlides>
  <MMClips>0</MMClips>
  <ScaleCrop>false</ScaleCrop>
  <HeadingPairs>
    <vt:vector size="6" baseType="variant">
      <vt:variant>
        <vt:lpstr>Fontes usadas</vt:lpstr>
      </vt:variant>
      <vt:variant>
        <vt:i4>7</vt:i4>
      </vt:variant>
      <vt:variant>
        <vt:lpstr>Tema</vt:lpstr>
      </vt:variant>
      <vt:variant>
        <vt:i4>2</vt:i4>
      </vt:variant>
      <vt:variant>
        <vt:lpstr>Títulos de slides</vt:lpstr>
      </vt:variant>
      <vt:variant>
        <vt:i4>44</vt:i4>
      </vt:variant>
    </vt:vector>
  </HeadingPairs>
  <TitlesOfParts>
    <vt:vector size="53" baseType="lpstr">
      <vt:lpstr>Arial</vt:lpstr>
      <vt:lpstr>Calibri</vt:lpstr>
      <vt:lpstr>Calibri Light</vt:lpstr>
      <vt:lpstr>Garamond</vt:lpstr>
      <vt:lpstr>Gill Sans MT</vt:lpstr>
      <vt:lpstr>Open Sans</vt:lpstr>
      <vt:lpstr>Times New Roman</vt:lpstr>
      <vt:lpstr>1_Galeria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ROCHA MARTINS</dc:creator>
  <cp:lastModifiedBy>Fernanda Rocha Martins</cp:lastModifiedBy>
  <cp:revision>34</cp:revision>
  <dcterms:created xsi:type="dcterms:W3CDTF">2020-07-02T14:17:31Z</dcterms:created>
  <dcterms:modified xsi:type="dcterms:W3CDTF">2021-03-20T15:05:39Z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