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4"/>
  </p:sldMasterIdLst>
  <p:notesMasterIdLst>
    <p:notesMasterId r:id="rId40"/>
  </p:notesMasterIdLst>
  <p:handoutMasterIdLst>
    <p:handoutMasterId r:id="rId41"/>
  </p:handoutMasterIdLst>
  <p:sldIdLst>
    <p:sldId id="256" r:id="rId5"/>
    <p:sldId id="277" r:id="rId6"/>
    <p:sldId id="279" r:id="rId7"/>
    <p:sldId id="323" r:id="rId8"/>
    <p:sldId id="324" r:id="rId9"/>
    <p:sldId id="326" r:id="rId10"/>
    <p:sldId id="325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</p:sldIdLst>
  <p:sldSz cx="12192000" cy="6858000"/>
  <p:notesSz cx="6858000" cy="9144000"/>
  <p:defaultTextStyle>
    <a:defPPr rtl="0"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3C2920-502A-453D-A901-5EB0A543840F}" v="84" dt="2024-04-15T01:36:59.5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Marques 7" userId="a52960bf5c08a655" providerId="LiveId" clId="{2D3C2920-502A-453D-A901-5EB0A543840F}"/>
    <pc:docChg chg="undo redo custSel addSld delSld modSld sldOrd addSection delSection">
      <pc:chgData name="Carlos Marques 7" userId="a52960bf5c08a655" providerId="LiveId" clId="{2D3C2920-502A-453D-A901-5EB0A543840F}" dt="2024-04-15T01:37:32.158" v="19289" actId="113"/>
      <pc:docMkLst>
        <pc:docMk/>
      </pc:docMkLst>
      <pc:sldChg chg="modSp mod">
        <pc:chgData name="Carlos Marques 7" userId="a52960bf5c08a655" providerId="LiveId" clId="{2D3C2920-502A-453D-A901-5EB0A543840F}" dt="2024-04-14T19:20:34.835" v="4665" actId="1076"/>
        <pc:sldMkLst>
          <pc:docMk/>
          <pc:sldMk cId="2806257027" sldId="256"/>
        </pc:sldMkLst>
        <pc:spChg chg="mod">
          <ac:chgData name="Carlos Marques 7" userId="a52960bf5c08a655" providerId="LiveId" clId="{2D3C2920-502A-453D-A901-5EB0A543840F}" dt="2024-04-14T19:20:34.005" v="4664" actId="1076"/>
          <ac:spMkLst>
            <pc:docMk/>
            <pc:sldMk cId="2806257027" sldId="256"/>
            <ac:spMk id="2" creationId="{DE3D84FB-5D02-47D2-98FD-4F01A02E2AEA}"/>
          </ac:spMkLst>
        </pc:spChg>
        <pc:spChg chg="mod">
          <ac:chgData name="Carlos Marques 7" userId="a52960bf5c08a655" providerId="LiveId" clId="{2D3C2920-502A-453D-A901-5EB0A543840F}" dt="2024-04-14T19:20:33.777" v="4663" actId="1076"/>
          <ac:spMkLst>
            <pc:docMk/>
            <pc:sldMk cId="2806257027" sldId="256"/>
            <ac:spMk id="3" creationId="{E9F6641D-ADF3-40BD-9BA3-E740E77C8826}"/>
          </ac:spMkLst>
        </pc:spChg>
        <pc:picChg chg="mod">
          <ac:chgData name="Carlos Marques 7" userId="a52960bf5c08a655" providerId="LiveId" clId="{2D3C2920-502A-453D-A901-5EB0A543840F}" dt="2024-04-14T19:20:34.835" v="4665" actId="1076"/>
          <ac:picMkLst>
            <pc:docMk/>
            <pc:sldMk cId="2806257027" sldId="256"/>
            <ac:picMk id="5" creationId="{230BD1B1-AA22-48F1-B3ED-579CD284605D}"/>
          </ac:picMkLst>
        </pc:picChg>
      </pc:sldChg>
      <pc:sldChg chg="modSp mod">
        <pc:chgData name="Carlos Marques 7" userId="a52960bf5c08a655" providerId="LiveId" clId="{2D3C2920-502A-453D-A901-5EB0A543840F}" dt="2024-04-14T20:21:58.332" v="5013" actId="20577"/>
        <pc:sldMkLst>
          <pc:docMk/>
          <pc:sldMk cId="1401741552" sldId="277"/>
        </pc:sldMkLst>
        <pc:spChg chg="mod">
          <ac:chgData name="Carlos Marques 7" userId="a52960bf5c08a655" providerId="LiveId" clId="{2D3C2920-502A-453D-A901-5EB0A543840F}" dt="2024-04-14T20:21:58.332" v="5013" actId="20577"/>
          <ac:spMkLst>
            <pc:docMk/>
            <pc:sldMk cId="1401741552" sldId="277"/>
            <ac:spMk id="2" creationId="{7A4919D0-F177-4BBA-9A0B-DBA69E2ED764}"/>
          </ac:spMkLst>
        </pc:spChg>
        <pc:spChg chg="mod">
          <ac:chgData name="Carlos Marques 7" userId="a52960bf5c08a655" providerId="LiveId" clId="{2D3C2920-502A-453D-A901-5EB0A543840F}" dt="2024-04-14T18:33:08.018" v="540" actId="2711"/>
          <ac:spMkLst>
            <pc:docMk/>
            <pc:sldMk cId="1401741552" sldId="277"/>
            <ac:spMk id="4" creationId="{C4396EAB-8B12-8960-D96B-21CF34FF4289}"/>
          </ac:spMkLst>
        </pc:spChg>
      </pc:sldChg>
      <pc:sldChg chg="del">
        <pc:chgData name="Carlos Marques 7" userId="a52960bf5c08a655" providerId="LiveId" clId="{2D3C2920-502A-453D-A901-5EB0A543840F}" dt="2024-04-14T18:27:01.816" v="504" actId="47"/>
        <pc:sldMkLst>
          <pc:docMk/>
          <pc:sldMk cId="3434486794" sldId="278"/>
        </pc:sldMkLst>
      </pc:sldChg>
      <pc:sldChg chg="modSp mod">
        <pc:chgData name="Carlos Marques 7" userId="a52960bf5c08a655" providerId="LiveId" clId="{2D3C2920-502A-453D-A901-5EB0A543840F}" dt="2024-04-14T20:57:47.549" v="6415" actId="20577"/>
        <pc:sldMkLst>
          <pc:docMk/>
          <pc:sldMk cId="3872743732" sldId="279"/>
        </pc:sldMkLst>
        <pc:spChg chg="mod">
          <ac:chgData name="Carlos Marques 7" userId="a52960bf5c08a655" providerId="LiveId" clId="{2D3C2920-502A-453D-A901-5EB0A543840F}" dt="2024-04-14T20:57:47.549" v="6415" actId="20577"/>
          <ac:spMkLst>
            <pc:docMk/>
            <pc:sldMk cId="3872743732" sldId="279"/>
            <ac:spMk id="3" creationId="{29F31879-A478-5D6D-AA77-FD4B01794C6E}"/>
          </ac:spMkLst>
        </pc:spChg>
      </pc:sldChg>
      <pc:sldChg chg="del">
        <pc:chgData name="Carlos Marques 7" userId="a52960bf5c08a655" providerId="LiveId" clId="{2D3C2920-502A-453D-A901-5EB0A543840F}" dt="2024-04-14T22:35:56.049" v="10290" actId="47"/>
        <pc:sldMkLst>
          <pc:docMk/>
          <pc:sldMk cId="3183809457" sldId="280"/>
        </pc:sldMkLst>
      </pc:sldChg>
      <pc:sldChg chg="del ord">
        <pc:chgData name="Carlos Marques 7" userId="a52960bf5c08a655" providerId="LiveId" clId="{2D3C2920-502A-453D-A901-5EB0A543840F}" dt="2024-04-14T22:36:13.952" v="10292" actId="47"/>
        <pc:sldMkLst>
          <pc:docMk/>
          <pc:sldMk cId="1447722500" sldId="281"/>
        </pc:sldMkLst>
      </pc:sldChg>
      <pc:sldChg chg="del">
        <pc:chgData name="Carlos Marques 7" userId="a52960bf5c08a655" providerId="LiveId" clId="{2D3C2920-502A-453D-A901-5EB0A543840F}" dt="2024-04-14T22:36:18.924" v="10293" actId="47"/>
        <pc:sldMkLst>
          <pc:docMk/>
          <pc:sldMk cId="437908056" sldId="282"/>
        </pc:sldMkLst>
      </pc:sldChg>
      <pc:sldChg chg="del">
        <pc:chgData name="Carlos Marques 7" userId="a52960bf5c08a655" providerId="LiveId" clId="{2D3C2920-502A-453D-A901-5EB0A543840F}" dt="2024-04-14T22:36:19.779" v="10294" actId="47"/>
        <pc:sldMkLst>
          <pc:docMk/>
          <pc:sldMk cId="547146211" sldId="283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047726209" sldId="284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7497309" sldId="285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663209896" sldId="287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615516888" sldId="288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511238675" sldId="289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492187565" sldId="290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287389135" sldId="291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836100199" sldId="292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958804890" sldId="293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697146644" sldId="294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710834299" sldId="295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977093078" sldId="296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194523059" sldId="297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065108476" sldId="298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210323107" sldId="299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26191007" sldId="300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746710417" sldId="301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256714305" sldId="302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155029924" sldId="303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622067945" sldId="304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124067941" sldId="305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536176782" sldId="306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139910142" sldId="307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273505897" sldId="308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855533865" sldId="309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342222198" sldId="310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051175305" sldId="311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406019998" sldId="312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744801642" sldId="313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444382973" sldId="314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566838226" sldId="315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668255137" sldId="316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886652861" sldId="317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260255782" sldId="318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976446707" sldId="319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3644310025" sldId="320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2160155246" sldId="321"/>
        </pc:sldMkLst>
      </pc:sldChg>
      <pc:sldChg chg="del">
        <pc:chgData name="Carlos Marques 7" userId="a52960bf5c08a655" providerId="LiveId" clId="{2D3C2920-502A-453D-A901-5EB0A543840F}" dt="2024-04-14T22:36:13.952" v="10292" actId="47"/>
        <pc:sldMkLst>
          <pc:docMk/>
          <pc:sldMk cId="1976132911" sldId="322"/>
        </pc:sldMkLst>
      </pc:sldChg>
      <pc:sldChg chg="addSp delSp modSp add mod">
        <pc:chgData name="Carlos Marques 7" userId="a52960bf5c08a655" providerId="LiveId" clId="{2D3C2920-502A-453D-A901-5EB0A543840F}" dt="2024-04-14T18:51:01.504" v="2663" actId="6549"/>
        <pc:sldMkLst>
          <pc:docMk/>
          <pc:sldMk cId="462845979" sldId="323"/>
        </pc:sldMkLst>
        <pc:spChg chg="add del mod">
          <ac:chgData name="Carlos Marques 7" userId="a52960bf5c08a655" providerId="LiveId" clId="{2D3C2920-502A-453D-A901-5EB0A543840F}" dt="2024-04-14T18:51:01.504" v="2663" actId="6549"/>
          <ac:spMkLst>
            <pc:docMk/>
            <pc:sldMk cId="462845979" sldId="323"/>
            <ac:spMk id="3" creationId="{29F31879-A478-5D6D-AA77-FD4B01794C6E}"/>
          </ac:spMkLst>
        </pc:spChg>
        <pc:spChg chg="add del mod">
          <ac:chgData name="Carlos Marques 7" userId="a52960bf5c08a655" providerId="LiveId" clId="{2D3C2920-502A-453D-A901-5EB0A543840F}" dt="2024-04-14T18:49:54.436" v="2574" actId="478"/>
          <ac:spMkLst>
            <pc:docMk/>
            <pc:sldMk cId="462845979" sldId="323"/>
            <ac:spMk id="4" creationId="{4447F868-1FFC-88F5-9897-77EEE424D391}"/>
          </ac:spMkLst>
        </pc:spChg>
      </pc:sldChg>
      <pc:sldChg chg="modSp add mod ord">
        <pc:chgData name="Carlos Marques 7" userId="a52960bf5c08a655" providerId="LiveId" clId="{2D3C2920-502A-453D-A901-5EB0A543840F}" dt="2024-04-14T19:09:52.795" v="4562" actId="20577"/>
        <pc:sldMkLst>
          <pc:docMk/>
          <pc:sldMk cId="1384741564" sldId="324"/>
        </pc:sldMkLst>
        <pc:spChg chg="mod">
          <ac:chgData name="Carlos Marques 7" userId="a52960bf5c08a655" providerId="LiveId" clId="{2D3C2920-502A-453D-A901-5EB0A543840F}" dt="2024-04-14T19:09:52.795" v="4562" actId="20577"/>
          <ac:spMkLst>
            <pc:docMk/>
            <pc:sldMk cId="1384741564" sldId="324"/>
            <ac:spMk id="3" creationId="{29F31879-A478-5D6D-AA77-FD4B01794C6E}"/>
          </ac:spMkLst>
        </pc:spChg>
      </pc:sldChg>
      <pc:sldChg chg="modSp add mod ord setBg">
        <pc:chgData name="Carlos Marques 7" userId="a52960bf5c08a655" providerId="LiveId" clId="{2D3C2920-502A-453D-A901-5EB0A543840F}" dt="2024-04-14T20:55:11.862" v="6000" actId="20577"/>
        <pc:sldMkLst>
          <pc:docMk/>
          <pc:sldMk cId="3591672927" sldId="325"/>
        </pc:sldMkLst>
        <pc:spChg chg="mod">
          <ac:chgData name="Carlos Marques 7" userId="a52960bf5c08a655" providerId="LiveId" clId="{2D3C2920-502A-453D-A901-5EB0A543840F}" dt="2024-04-14T20:55:11.862" v="6000" actId="20577"/>
          <ac:spMkLst>
            <pc:docMk/>
            <pc:sldMk cId="3591672927" sldId="325"/>
            <ac:spMk id="2" creationId="{7A4919D0-F177-4BBA-9A0B-DBA69E2ED764}"/>
          </ac:spMkLst>
        </pc:spChg>
        <pc:spChg chg="mod">
          <ac:chgData name="Carlos Marques 7" userId="a52960bf5c08a655" providerId="LiveId" clId="{2D3C2920-502A-453D-A901-5EB0A543840F}" dt="2024-04-14T20:22:35.999" v="5020" actId="1076"/>
          <ac:spMkLst>
            <pc:docMk/>
            <pc:sldMk cId="3591672927" sldId="325"/>
            <ac:spMk id="4" creationId="{C4396EAB-8B12-8960-D96B-21CF34FF4289}"/>
          </ac:spMkLst>
        </pc:spChg>
      </pc:sldChg>
      <pc:sldChg chg="addSp delSp modSp add mod ord setBg delDesignElem">
        <pc:chgData name="Carlos Marques 7" userId="a52960bf5c08a655" providerId="LiveId" clId="{2D3C2920-502A-453D-A901-5EB0A543840F}" dt="2024-04-14T20:21:29.979" v="5009" actId="27636"/>
        <pc:sldMkLst>
          <pc:docMk/>
          <pc:sldMk cId="1280083476" sldId="326"/>
        </pc:sldMkLst>
        <pc:spChg chg="add del mod">
          <ac:chgData name="Carlos Marques 7" userId="a52960bf5c08a655" providerId="LiveId" clId="{2D3C2920-502A-453D-A901-5EB0A543840F}" dt="2024-04-14T20:18:58.760" v="4873" actId="6549"/>
          <ac:spMkLst>
            <pc:docMk/>
            <pc:sldMk cId="1280083476" sldId="326"/>
            <ac:spMk id="2" creationId="{DE3D84FB-5D02-47D2-98FD-4F01A02E2AEA}"/>
          </ac:spMkLst>
        </pc:spChg>
        <pc:spChg chg="add del mod">
          <ac:chgData name="Carlos Marques 7" userId="a52960bf5c08a655" providerId="LiveId" clId="{2D3C2920-502A-453D-A901-5EB0A543840F}" dt="2024-04-14T19:21:40.048" v="4713" actId="478"/>
          <ac:spMkLst>
            <pc:docMk/>
            <pc:sldMk cId="1280083476" sldId="326"/>
            <ac:spMk id="3" creationId="{E9F6641D-ADF3-40BD-9BA3-E740E77C8826}"/>
          </ac:spMkLst>
        </pc:spChg>
        <pc:spChg chg="add mod">
          <ac:chgData name="Carlos Marques 7" userId="a52960bf5c08a655" providerId="LiveId" clId="{2D3C2920-502A-453D-A901-5EB0A543840F}" dt="2024-04-14T20:18:52.426" v="4869"/>
          <ac:spMkLst>
            <pc:docMk/>
            <pc:sldMk cId="1280083476" sldId="326"/>
            <ac:spMk id="4" creationId="{C3E2666E-90BB-0444-55F9-82DC904EFCA4}"/>
          </ac:spMkLst>
        </pc:spChg>
        <pc:spChg chg="add mod">
          <ac:chgData name="Carlos Marques 7" userId="a52960bf5c08a655" providerId="LiveId" clId="{2D3C2920-502A-453D-A901-5EB0A543840F}" dt="2024-04-14T20:18:52.426" v="4869"/>
          <ac:spMkLst>
            <pc:docMk/>
            <pc:sldMk cId="1280083476" sldId="326"/>
            <ac:spMk id="7" creationId="{87D9E23E-E93E-F451-EF48-8663D7853AD8}"/>
          </ac:spMkLst>
        </pc:spChg>
        <pc:spChg chg="add mod">
          <ac:chgData name="Carlos Marques 7" userId="a52960bf5c08a655" providerId="LiveId" clId="{2D3C2920-502A-453D-A901-5EB0A543840F}" dt="2024-04-14T20:18:53.678" v="4870"/>
          <ac:spMkLst>
            <pc:docMk/>
            <pc:sldMk cId="1280083476" sldId="326"/>
            <ac:spMk id="8" creationId="{2B56D94C-0323-79D0-6C32-630A02B11C0B}"/>
          </ac:spMkLst>
        </pc:spChg>
        <pc:spChg chg="add mod">
          <ac:chgData name="Carlos Marques 7" userId="a52960bf5c08a655" providerId="LiveId" clId="{2D3C2920-502A-453D-A901-5EB0A543840F}" dt="2024-04-14T20:18:52.426" v="4869"/>
          <ac:spMkLst>
            <pc:docMk/>
            <pc:sldMk cId="1280083476" sldId="326"/>
            <ac:spMk id="9" creationId="{105BE710-7B68-C796-0464-928676B54B9B}"/>
          </ac:spMkLst>
        </pc:spChg>
        <pc:spChg chg="add mod">
          <ac:chgData name="Carlos Marques 7" userId="a52960bf5c08a655" providerId="LiveId" clId="{2D3C2920-502A-453D-A901-5EB0A543840F}" dt="2024-04-14T20:19:03.357" v="4874"/>
          <ac:spMkLst>
            <pc:docMk/>
            <pc:sldMk cId="1280083476" sldId="326"/>
            <ac:spMk id="11" creationId="{C09702FB-8F48-548B-BAE6-CFFEBEDB54D5}"/>
          </ac:spMkLst>
        </pc:spChg>
        <pc:spChg chg="add mod">
          <ac:chgData name="Carlos Marques 7" userId="a52960bf5c08a655" providerId="LiveId" clId="{2D3C2920-502A-453D-A901-5EB0A543840F}" dt="2024-04-14T20:19:03.357" v="4874"/>
          <ac:spMkLst>
            <pc:docMk/>
            <pc:sldMk cId="1280083476" sldId="326"/>
            <ac:spMk id="13" creationId="{91F68E02-A739-753F-2B92-FEA2972B6673}"/>
          </ac:spMkLst>
        </pc:spChg>
        <pc:spChg chg="add mod">
          <ac:chgData name="Carlos Marques 7" userId="a52960bf5c08a655" providerId="LiveId" clId="{2D3C2920-502A-453D-A901-5EB0A543840F}" dt="2024-04-14T20:21:29.979" v="5009" actId="27636"/>
          <ac:spMkLst>
            <pc:docMk/>
            <pc:sldMk cId="1280083476" sldId="326"/>
            <ac:spMk id="14" creationId="{029F047B-22A3-C6B0-5B99-871BB88F574A}"/>
          </ac:spMkLst>
        </pc:spChg>
        <pc:spChg chg="add mod">
          <ac:chgData name="Carlos Marques 7" userId="a52960bf5c08a655" providerId="LiveId" clId="{2D3C2920-502A-453D-A901-5EB0A543840F}" dt="2024-04-14T20:20:50.997" v="5000" actId="27636"/>
          <ac:spMkLst>
            <pc:docMk/>
            <pc:sldMk cId="1280083476" sldId="326"/>
            <ac:spMk id="15" creationId="{D6EF3DAF-E972-7D8E-F59C-1BB6E493BC88}"/>
          </ac:spMkLst>
        </pc:spChg>
        <pc:spChg chg="del">
          <ac:chgData name="Carlos Marques 7" userId="a52960bf5c08a655" providerId="LiveId" clId="{2D3C2920-502A-453D-A901-5EB0A543840F}" dt="2024-04-14T19:19:57.551" v="4649"/>
          <ac:spMkLst>
            <pc:docMk/>
            <pc:sldMk cId="1280083476" sldId="326"/>
            <ac:spMk id="19" creationId="{2FDF0794-1B86-42B2-B8C7-F60123E638ED}"/>
          </ac:spMkLst>
        </pc:spChg>
        <pc:spChg chg="del">
          <ac:chgData name="Carlos Marques 7" userId="a52960bf5c08a655" providerId="LiveId" clId="{2D3C2920-502A-453D-A901-5EB0A543840F}" dt="2024-04-14T19:19:57.551" v="4649"/>
          <ac:spMkLst>
            <pc:docMk/>
            <pc:sldMk cId="1280083476" sldId="326"/>
            <ac:spMk id="21" creationId="{EAA48FC5-3C83-4F1B-BC33-DF0B588F8317}"/>
          </ac:spMkLst>
        </pc:spChg>
        <pc:picChg chg="add del">
          <ac:chgData name="Carlos Marques 7" userId="a52960bf5c08a655" providerId="LiveId" clId="{2D3C2920-502A-453D-A901-5EB0A543840F}" dt="2024-04-14T20:18:55.549" v="4871" actId="478"/>
          <ac:picMkLst>
            <pc:docMk/>
            <pc:sldMk cId="1280083476" sldId="326"/>
            <ac:picMk id="5" creationId="{230BD1B1-AA22-48F1-B3ED-579CD284605D}"/>
          </ac:picMkLst>
        </pc:picChg>
        <pc:picChg chg="add mod">
          <ac:chgData name="Carlos Marques 7" userId="a52960bf5c08a655" providerId="LiveId" clId="{2D3C2920-502A-453D-A901-5EB0A543840F}" dt="2024-04-14T20:18:52.426" v="4869"/>
          <ac:picMkLst>
            <pc:docMk/>
            <pc:sldMk cId="1280083476" sldId="326"/>
            <ac:picMk id="6" creationId="{A0085B02-A0F0-36B2-C5EB-62850A483505}"/>
          </ac:picMkLst>
        </pc:picChg>
        <pc:picChg chg="add mod">
          <ac:chgData name="Carlos Marques 7" userId="a52960bf5c08a655" providerId="LiveId" clId="{2D3C2920-502A-453D-A901-5EB0A543840F}" dt="2024-04-14T20:21:16.863" v="5006" actId="1076"/>
          <ac:picMkLst>
            <pc:docMk/>
            <pc:sldMk cId="1280083476" sldId="326"/>
            <ac:picMk id="12" creationId="{A262BDDD-7953-789B-ED13-AE490E375FFB}"/>
          </ac:picMkLst>
        </pc:picChg>
        <pc:cxnChg chg="add mod">
          <ac:chgData name="Carlos Marques 7" userId="a52960bf5c08a655" providerId="LiveId" clId="{2D3C2920-502A-453D-A901-5EB0A543840F}" dt="2024-04-14T20:18:52.426" v="4869"/>
          <ac:cxnSpMkLst>
            <pc:docMk/>
            <pc:sldMk cId="1280083476" sldId="326"/>
            <ac:cxnSpMk id="10" creationId="{55583CE4-AB83-10A0-DE61-ACD4A2C470C9}"/>
          </ac:cxnSpMkLst>
        </pc:cxnChg>
        <pc:cxnChg chg="add mod">
          <ac:chgData name="Carlos Marques 7" userId="a52960bf5c08a655" providerId="LiveId" clId="{2D3C2920-502A-453D-A901-5EB0A543840F}" dt="2024-04-14T20:19:03.357" v="4874"/>
          <ac:cxnSpMkLst>
            <pc:docMk/>
            <pc:sldMk cId="1280083476" sldId="326"/>
            <ac:cxnSpMk id="16" creationId="{6812811B-E7BA-70DF-9F27-24C67904377B}"/>
          </ac:cxnSpMkLst>
        </pc:cxnChg>
        <pc:cxnChg chg="del">
          <ac:chgData name="Carlos Marques 7" userId="a52960bf5c08a655" providerId="LiveId" clId="{2D3C2920-502A-453D-A901-5EB0A543840F}" dt="2024-04-14T19:19:57.551" v="4649"/>
          <ac:cxnSpMkLst>
            <pc:docMk/>
            <pc:sldMk cId="1280083476" sldId="326"/>
            <ac:cxnSpMk id="23" creationId="{62F01714-1A39-4194-BD47-8A9960C59985}"/>
          </ac:cxnSpMkLst>
        </pc:cxnChg>
      </pc:sldChg>
      <pc:sldChg chg="modSp add del mod ord">
        <pc:chgData name="Carlos Marques 7" userId="a52960bf5c08a655" providerId="LiveId" clId="{2D3C2920-502A-453D-A901-5EB0A543840F}" dt="2024-04-14T20:36:05.051" v="5979" actId="2696"/>
        <pc:sldMkLst>
          <pc:docMk/>
          <pc:sldMk cId="2224621859" sldId="327"/>
        </pc:sldMkLst>
        <pc:spChg chg="mod">
          <ac:chgData name="Carlos Marques 7" userId="a52960bf5c08a655" providerId="LiveId" clId="{2D3C2920-502A-453D-A901-5EB0A543840F}" dt="2024-04-14T20:27:32.356" v="5417" actId="21"/>
          <ac:spMkLst>
            <pc:docMk/>
            <pc:sldMk cId="2224621859" sldId="327"/>
            <ac:spMk id="3" creationId="{29F31879-A478-5D6D-AA77-FD4B01794C6E}"/>
          </ac:spMkLst>
        </pc:spChg>
      </pc:sldChg>
      <pc:sldChg chg="addSp delSp add del setBg delDesignElem">
        <pc:chgData name="Carlos Marques 7" userId="a52960bf5c08a655" providerId="LiveId" clId="{2D3C2920-502A-453D-A901-5EB0A543840F}" dt="2024-04-14T19:20:44.686" v="4668"/>
        <pc:sldMkLst>
          <pc:docMk/>
          <pc:sldMk cId="2948078799" sldId="327"/>
        </pc:sldMkLst>
        <pc:spChg chg="add del">
          <ac:chgData name="Carlos Marques 7" userId="a52960bf5c08a655" providerId="LiveId" clId="{2D3C2920-502A-453D-A901-5EB0A543840F}" dt="2024-04-14T19:20:44.686" v="4668"/>
          <ac:spMkLst>
            <pc:docMk/>
            <pc:sldMk cId="2948078799" sldId="327"/>
            <ac:spMk id="19" creationId="{2FDF0794-1B86-42B2-B8C7-F60123E638ED}"/>
          </ac:spMkLst>
        </pc:spChg>
        <pc:spChg chg="add del">
          <ac:chgData name="Carlos Marques 7" userId="a52960bf5c08a655" providerId="LiveId" clId="{2D3C2920-502A-453D-A901-5EB0A543840F}" dt="2024-04-14T19:20:44.686" v="4668"/>
          <ac:spMkLst>
            <pc:docMk/>
            <pc:sldMk cId="2948078799" sldId="327"/>
            <ac:spMk id="21" creationId="{EAA48FC5-3C83-4F1B-BC33-DF0B588F8317}"/>
          </ac:spMkLst>
        </pc:spChg>
        <pc:cxnChg chg="add del">
          <ac:chgData name="Carlos Marques 7" userId="a52960bf5c08a655" providerId="LiveId" clId="{2D3C2920-502A-453D-A901-5EB0A543840F}" dt="2024-04-14T19:20:44.686" v="4668"/>
          <ac:cxnSpMkLst>
            <pc:docMk/>
            <pc:sldMk cId="2948078799" sldId="327"/>
            <ac:cxnSpMk id="23" creationId="{62F01714-1A39-4194-BD47-8A9960C59985}"/>
          </ac:cxnSpMkLst>
        </pc:cxnChg>
      </pc:sldChg>
      <pc:sldChg chg="modSp add mod ord">
        <pc:chgData name="Carlos Marques 7" userId="a52960bf5c08a655" providerId="LiveId" clId="{2D3C2920-502A-453D-A901-5EB0A543840F}" dt="2024-04-14T20:55:29.043" v="6026" actId="20577"/>
        <pc:sldMkLst>
          <pc:docMk/>
          <pc:sldMk cId="1049608669" sldId="328"/>
        </pc:sldMkLst>
        <pc:spChg chg="mod">
          <ac:chgData name="Carlos Marques 7" userId="a52960bf5c08a655" providerId="LiveId" clId="{2D3C2920-502A-453D-A901-5EB0A543840F}" dt="2024-04-14T20:55:29.043" v="6026" actId="20577"/>
          <ac:spMkLst>
            <pc:docMk/>
            <pc:sldMk cId="1049608669" sldId="328"/>
            <ac:spMk id="3" creationId="{1CF68EB3-2B24-E9CE-5A11-6E103499CBD2}"/>
          </ac:spMkLst>
        </pc:spChg>
        <pc:graphicFrameChg chg="mod modGraphic">
          <ac:chgData name="Carlos Marques 7" userId="a52960bf5c08a655" providerId="LiveId" clId="{2D3C2920-502A-453D-A901-5EB0A543840F}" dt="2024-04-14T20:32:01.832" v="5963" actId="1035"/>
          <ac:graphicFrameMkLst>
            <pc:docMk/>
            <pc:sldMk cId="1049608669" sldId="328"/>
            <ac:graphicFrameMk id="2" creationId="{0DF17155-1433-3E78-6277-77DA0F656D98}"/>
          </ac:graphicFrameMkLst>
        </pc:graphicFrameChg>
      </pc:sldChg>
      <pc:sldChg chg="addSp modSp add mod ord">
        <pc:chgData name="Carlos Marques 7" userId="a52960bf5c08a655" providerId="LiveId" clId="{2D3C2920-502A-453D-A901-5EB0A543840F}" dt="2024-04-14T21:10:15.933" v="7560" actId="20577"/>
        <pc:sldMkLst>
          <pc:docMk/>
          <pc:sldMk cId="1232931620" sldId="329"/>
        </pc:sldMkLst>
        <pc:spChg chg="add mod">
          <ac:chgData name="Carlos Marques 7" userId="a52960bf5c08a655" providerId="LiveId" clId="{2D3C2920-502A-453D-A901-5EB0A543840F}" dt="2024-04-14T21:01:17.195" v="6856"/>
          <ac:spMkLst>
            <pc:docMk/>
            <pc:sldMk cId="1232931620" sldId="329"/>
            <ac:spMk id="2" creationId="{4BD83FF1-B20C-7B83-3C7D-A3EFB1C26415}"/>
          </ac:spMkLst>
        </pc:spChg>
        <pc:spChg chg="mod">
          <ac:chgData name="Carlos Marques 7" userId="a52960bf5c08a655" providerId="LiveId" clId="{2D3C2920-502A-453D-A901-5EB0A543840F}" dt="2024-04-14T21:10:15.933" v="7560" actId="20577"/>
          <ac:spMkLst>
            <pc:docMk/>
            <pc:sldMk cId="1232931620" sldId="329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1:09:16.775" v="7492" actId="123"/>
        <pc:sldMkLst>
          <pc:docMk/>
          <pc:sldMk cId="2053096896" sldId="330"/>
        </pc:sldMkLst>
        <pc:spChg chg="mod">
          <ac:chgData name="Carlos Marques 7" userId="a52960bf5c08a655" providerId="LiveId" clId="{2D3C2920-502A-453D-A901-5EB0A543840F}" dt="2024-04-14T21:09:16.775" v="7492" actId="123"/>
          <ac:spMkLst>
            <pc:docMk/>
            <pc:sldMk cId="2053096896" sldId="330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1:41:30.489" v="9372" actId="20577"/>
        <pc:sldMkLst>
          <pc:docMk/>
          <pc:sldMk cId="1915618533" sldId="331"/>
        </pc:sldMkLst>
        <pc:spChg chg="mod">
          <ac:chgData name="Carlos Marques 7" userId="a52960bf5c08a655" providerId="LiveId" clId="{2D3C2920-502A-453D-A901-5EB0A543840F}" dt="2024-04-14T21:41:30.489" v="9372" actId="20577"/>
          <ac:spMkLst>
            <pc:docMk/>
            <pc:sldMk cId="1915618533" sldId="331"/>
            <ac:spMk id="3" creationId="{29F31879-A478-5D6D-AA77-FD4B01794C6E}"/>
          </ac:spMkLst>
        </pc:spChg>
      </pc:sldChg>
      <pc:sldChg chg="addSp delSp modSp add mod">
        <pc:chgData name="Carlos Marques 7" userId="a52960bf5c08a655" providerId="LiveId" clId="{2D3C2920-502A-453D-A901-5EB0A543840F}" dt="2024-04-14T21:45:47.740" v="9730" actId="113"/>
        <pc:sldMkLst>
          <pc:docMk/>
          <pc:sldMk cId="2898739935" sldId="332"/>
        </pc:sldMkLst>
        <pc:spChg chg="mod">
          <ac:chgData name="Carlos Marques 7" userId="a52960bf5c08a655" providerId="LiveId" clId="{2D3C2920-502A-453D-A901-5EB0A543840F}" dt="2024-04-14T21:45:47.740" v="9730" actId="113"/>
          <ac:spMkLst>
            <pc:docMk/>
            <pc:sldMk cId="2898739935" sldId="332"/>
            <ac:spMk id="3" creationId="{29F31879-A478-5D6D-AA77-FD4B01794C6E}"/>
          </ac:spMkLst>
        </pc:spChg>
        <pc:graphicFrameChg chg="add del mod modGraphic">
          <ac:chgData name="Carlos Marques 7" userId="a52960bf5c08a655" providerId="LiveId" clId="{2D3C2920-502A-453D-A901-5EB0A543840F}" dt="2024-04-14T21:44:36.019" v="9702" actId="478"/>
          <ac:graphicFrameMkLst>
            <pc:docMk/>
            <pc:sldMk cId="2898739935" sldId="332"/>
            <ac:graphicFrameMk id="2" creationId="{2B28140F-03EF-B3E1-147B-AA867B301F8E}"/>
          </ac:graphicFrameMkLst>
        </pc:graphicFrameChg>
      </pc:sldChg>
      <pc:sldChg chg="modSp add mod">
        <pc:chgData name="Carlos Marques 7" userId="a52960bf5c08a655" providerId="LiveId" clId="{2D3C2920-502A-453D-A901-5EB0A543840F}" dt="2024-04-14T22:30:33.962" v="10008"/>
        <pc:sldMkLst>
          <pc:docMk/>
          <pc:sldMk cId="3415929913" sldId="333"/>
        </pc:sldMkLst>
        <pc:spChg chg="mod">
          <ac:chgData name="Carlos Marques 7" userId="a52960bf5c08a655" providerId="LiveId" clId="{2D3C2920-502A-453D-A901-5EB0A543840F}" dt="2024-04-14T22:30:33.962" v="10008"/>
          <ac:spMkLst>
            <pc:docMk/>
            <pc:sldMk cId="3415929913" sldId="333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2:29:24.733" v="10004" actId="113"/>
        <pc:sldMkLst>
          <pc:docMk/>
          <pc:sldMk cId="3576307211" sldId="334"/>
        </pc:sldMkLst>
        <pc:spChg chg="mod">
          <ac:chgData name="Carlos Marques 7" userId="a52960bf5c08a655" providerId="LiveId" clId="{2D3C2920-502A-453D-A901-5EB0A543840F}" dt="2024-04-14T22:29:24.733" v="10004" actId="113"/>
          <ac:spMkLst>
            <pc:docMk/>
            <pc:sldMk cId="3576307211" sldId="334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2:32:33.192" v="10047" actId="2711"/>
        <pc:sldMkLst>
          <pc:docMk/>
          <pc:sldMk cId="2849276557" sldId="335"/>
        </pc:sldMkLst>
        <pc:spChg chg="mod">
          <ac:chgData name="Carlos Marques 7" userId="a52960bf5c08a655" providerId="LiveId" clId="{2D3C2920-502A-453D-A901-5EB0A543840F}" dt="2024-04-14T22:32:33.192" v="10047" actId="2711"/>
          <ac:spMkLst>
            <pc:docMk/>
            <pc:sldMk cId="2849276557" sldId="335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2:35:21.390" v="10286" actId="6549"/>
        <pc:sldMkLst>
          <pc:docMk/>
          <pc:sldMk cId="3956977917" sldId="336"/>
        </pc:sldMkLst>
        <pc:spChg chg="mod">
          <ac:chgData name="Carlos Marques 7" userId="a52960bf5c08a655" providerId="LiveId" clId="{2D3C2920-502A-453D-A901-5EB0A543840F}" dt="2024-04-14T22:35:21.390" v="10286" actId="6549"/>
          <ac:spMkLst>
            <pc:docMk/>
            <pc:sldMk cId="3956977917" sldId="336"/>
            <ac:spMk id="3" creationId="{29F31879-A478-5D6D-AA77-FD4B01794C6E}"/>
          </ac:spMkLst>
        </pc:spChg>
      </pc:sldChg>
      <pc:sldChg chg="modSp add mod ord">
        <pc:chgData name="Carlos Marques 7" userId="a52960bf5c08a655" providerId="LiveId" clId="{2D3C2920-502A-453D-A901-5EB0A543840F}" dt="2024-04-14T22:39:55.437" v="10748" actId="115"/>
        <pc:sldMkLst>
          <pc:docMk/>
          <pc:sldMk cId="3445415626" sldId="337"/>
        </pc:sldMkLst>
        <pc:spChg chg="mod">
          <ac:chgData name="Carlos Marques 7" userId="a52960bf5c08a655" providerId="LiveId" clId="{2D3C2920-502A-453D-A901-5EB0A543840F}" dt="2024-04-14T22:39:55.437" v="10748" actId="115"/>
          <ac:spMkLst>
            <pc:docMk/>
            <pc:sldMk cId="3445415626" sldId="337"/>
            <ac:spMk id="3" creationId="{29F31879-A478-5D6D-AA77-FD4B01794C6E}"/>
          </ac:spMkLst>
        </pc:spChg>
      </pc:sldChg>
      <pc:sldChg chg="addSp delSp modSp add mod">
        <pc:chgData name="Carlos Marques 7" userId="a52960bf5c08a655" providerId="LiveId" clId="{2D3C2920-502A-453D-A901-5EB0A543840F}" dt="2024-04-14T22:47:04.834" v="10997" actId="22"/>
        <pc:sldMkLst>
          <pc:docMk/>
          <pc:sldMk cId="877165750" sldId="338"/>
        </pc:sldMkLst>
        <pc:spChg chg="mod">
          <ac:chgData name="Carlos Marques 7" userId="a52960bf5c08a655" providerId="LiveId" clId="{2D3C2920-502A-453D-A901-5EB0A543840F}" dt="2024-04-14T22:46:10.209" v="10995" actId="20577"/>
          <ac:spMkLst>
            <pc:docMk/>
            <pc:sldMk cId="877165750" sldId="338"/>
            <ac:spMk id="3" creationId="{29F31879-A478-5D6D-AA77-FD4B01794C6E}"/>
          </ac:spMkLst>
        </pc:spChg>
        <pc:spChg chg="add del">
          <ac:chgData name="Carlos Marques 7" userId="a52960bf5c08a655" providerId="LiveId" clId="{2D3C2920-502A-453D-A901-5EB0A543840F}" dt="2024-04-14T22:47:04.834" v="10997" actId="22"/>
          <ac:spMkLst>
            <pc:docMk/>
            <pc:sldMk cId="877165750" sldId="338"/>
            <ac:spMk id="4" creationId="{2A103A30-6559-CB11-A02D-B2B0BD1CE9B1}"/>
          </ac:spMkLst>
        </pc:spChg>
      </pc:sldChg>
      <pc:sldChg chg="addSp modSp add mod">
        <pc:chgData name="Carlos Marques 7" userId="a52960bf5c08a655" providerId="LiveId" clId="{2D3C2920-502A-453D-A901-5EB0A543840F}" dt="2024-04-14T23:09:09.023" v="12567" actId="20577"/>
        <pc:sldMkLst>
          <pc:docMk/>
          <pc:sldMk cId="3923982062" sldId="339"/>
        </pc:sldMkLst>
        <pc:spChg chg="mod">
          <ac:chgData name="Carlos Marques 7" userId="a52960bf5c08a655" providerId="LiveId" clId="{2D3C2920-502A-453D-A901-5EB0A543840F}" dt="2024-04-14T23:09:09.023" v="12567" actId="20577"/>
          <ac:spMkLst>
            <pc:docMk/>
            <pc:sldMk cId="3923982062" sldId="339"/>
            <ac:spMk id="3" creationId="{29F31879-A478-5D6D-AA77-FD4B01794C6E}"/>
          </ac:spMkLst>
        </pc:spChg>
        <pc:spChg chg="add mod">
          <ac:chgData name="Carlos Marques 7" userId="a52960bf5c08a655" providerId="LiveId" clId="{2D3C2920-502A-453D-A901-5EB0A543840F}" dt="2024-04-14T22:47:58.148" v="11099"/>
          <ac:spMkLst>
            <pc:docMk/>
            <pc:sldMk cId="3923982062" sldId="339"/>
            <ac:spMk id="4" creationId="{5AFA1C72-393A-5763-E9E7-9EC3EAC5C68A}"/>
          </ac:spMkLst>
        </pc:spChg>
        <pc:spChg chg="add">
          <ac:chgData name="Carlos Marques 7" userId="a52960bf5c08a655" providerId="LiveId" clId="{2D3C2920-502A-453D-A901-5EB0A543840F}" dt="2024-04-14T22:54:19.579" v="11202"/>
          <ac:spMkLst>
            <pc:docMk/>
            <pc:sldMk cId="3923982062" sldId="339"/>
            <ac:spMk id="5" creationId="{2E6F10C7-DF58-B941-5643-3BD642E67938}"/>
          </ac:spMkLst>
        </pc:spChg>
        <pc:spChg chg="add">
          <ac:chgData name="Carlos Marques 7" userId="a52960bf5c08a655" providerId="LiveId" clId="{2D3C2920-502A-453D-A901-5EB0A543840F}" dt="2024-04-14T22:54:22.054" v="11203"/>
          <ac:spMkLst>
            <pc:docMk/>
            <pc:sldMk cId="3923982062" sldId="339"/>
            <ac:spMk id="6" creationId="{67647FCE-3BD7-7EFA-E6C4-A1C687648CF2}"/>
          </ac:spMkLst>
        </pc:spChg>
        <pc:spChg chg="add">
          <ac:chgData name="Carlos Marques 7" userId="a52960bf5c08a655" providerId="LiveId" clId="{2D3C2920-502A-453D-A901-5EB0A543840F}" dt="2024-04-14T22:54:24.623" v="11204"/>
          <ac:spMkLst>
            <pc:docMk/>
            <pc:sldMk cId="3923982062" sldId="339"/>
            <ac:spMk id="7" creationId="{F5D1ABD2-8ADA-F190-AF1C-A81F376D33D2}"/>
          </ac:spMkLst>
        </pc:spChg>
        <pc:spChg chg="add">
          <ac:chgData name="Carlos Marques 7" userId="a52960bf5c08a655" providerId="LiveId" clId="{2D3C2920-502A-453D-A901-5EB0A543840F}" dt="2024-04-14T22:54:31.792" v="11209"/>
          <ac:spMkLst>
            <pc:docMk/>
            <pc:sldMk cId="3923982062" sldId="339"/>
            <ac:spMk id="8" creationId="{2F5309F7-1F88-C234-7025-90ED0DCC1F43}"/>
          </ac:spMkLst>
        </pc:spChg>
        <pc:spChg chg="add">
          <ac:chgData name="Carlos Marques 7" userId="a52960bf5c08a655" providerId="LiveId" clId="{2D3C2920-502A-453D-A901-5EB0A543840F}" dt="2024-04-14T22:54:34.870" v="11210"/>
          <ac:spMkLst>
            <pc:docMk/>
            <pc:sldMk cId="3923982062" sldId="339"/>
            <ac:spMk id="9" creationId="{56855C7F-5480-70C8-FE57-FED53102E7AF}"/>
          </ac:spMkLst>
        </pc:spChg>
        <pc:graphicFrameChg chg="add mod">
          <ac:chgData name="Carlos Marques 7" userId="a52960bf5c08a655" providerId="LiveId" clId="{2D3C2920-502A-453D-A901-5EB0A543840F}" dt="2024-04-14T22:47:56.743" v="11098"/>
          <ac:graphicFrameMkLst>
            <pc:docMk/>
            <pc:sldMk cId="3923982062" sldId="339"/>
            <ac:graphicFrameMk id="2" creationId="{492BC381-F7C2-D93B-0D5C-612FDD6C06B8}"/>
          </ac:graphicFrameMkLst>
        </pc:graphicFrameChg>
        <pc:graphicFrameChg chg="add mod modGraphic">
          <ac:chgData name="Carlos Marques 7" userId="a52960bf5c08a655" providerId="LiveId" clId="{2D3C2920-502A-453D-A901-5EB0A543840F}" dt="2024-04-14T23:08:46.825" v="12488" actId="1076"/>
          <ac:graphicFrameMkLst>
            <pc:docMk/>
            <pc:sldMk cId="3923982062" sldId="339"/>
            <ac:graphicFrameMk id="10" creationId="{DFC2DF19-2736-FFAB-3A72-9E3DE0DCD885}"/>
          </ac:graphicFrameMkLst>
        </pc:graphicFrameChg>
      </pc:sldChg>
      <pc:sldChg chg="delSp modSp add mod">
        <pc:chgData name="Carlos Marques 7" userId="a52960bf5c08a655" providerId="LiveId" clId="{2D3C2920-502A-453D-A901-5EB0A543840F}" dt="2024-04-14T23:21:15.885" v="14097" actId="20577"/>
        <pc:sldMkLst>
          <pc:docMk/>
          <pc:sldMk cId="1500775965" sldId="340"/>
        </pc:sldMkLst>
        <pc:spChg chg="mod">
          <ac:chgData name="Carlos Marques 7" userId="a52960bf5c08a655" providerId="LiveId" clId="{2D3C2920-502A-453D-A901-5EB0A543840F}" dt="2024-04-14T23:21:15.885" v="14097" actId="20577"/>
          <ac:spMkLst>
            <pc:docMk/>
            <pc:sldMk cId="1500775965" sldId="340"/>
            <ac:spMk id="3" creationId="{29F31879-A478-5D6D-AA77-FD4B01794C6E}"/>
          </ac:spMkLst>
        </pc:spChg>
        <pc:graphicFrameChg chg="del">
          <ac:chgData name="Carlos Marques 7" userId="a52960bf5c08a655" providerId="LiveId" clId="{2D3C2920-502A-453D-A901-5EB0A543840F}" dt="2024-04-14T23:10:35.954" v="12570" actId="478"/>
          <ac:graphicFrameMkLst>
            <pc:docMk/>
            <pc:sldMk cId="1500775965" sldId="340"/>
            <ac:graphicFrameMk id="10" creationId="{DFC2DF19-2736-FFAB-3A72-9E3DE0DCD885}"/>
          </ac:graphicFrameMkLst>
        </pc:graphicFrameChg>
      </pc:sldChg>
      <pc:sldChg chg="modSp add mod">
        <pc:chgData name="Carlos Marques 7" userId="a52960bf5c08a655" providerId="LiveId" clId="{2D3C2920-502A-453D-A901-5EB0A543840F}" dt="2024-04-15T01:37:32.158" v="19289" actId="113"/>
        <pc:sldMkLst>
          <pc:docMk/>
          <pc:sldMk cId="4166617996" sldId="341"/>
        </pc:sldMkLst>
        <pc:spChg chg="mod">
          <ac:chgData name="Carlos Marques 7" userId="a52960bf5c08a655" providerId="LiveId" clId="{2D3C2920-502A-453D-A901-5EB0A543840F}" dt="2024-04-15T01:37:32.158" v="19289" actId="113"/>
          <ac:spMkLst>
            <pc:docMk/>
            <pc:sldMk cId="4166617996" sldId="341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3:36:02.999" v="14807" actId="2711"/>
        <pc:sldMkLst>
          <pc:docMk/>
          <pc:sldMk cId="2718399561" sldId="342"/>
        </pc:sldMkLst>
        <pc:spChg chg="mod">
          <ac:chgData name="Carlos Marques 7" userId="a52960bf5c08a655" providerId="LiveId" clId="{2D3C2920-502A-453D-A901-5EB0A543840F}" dt="2024-04-14T23:36:02.999" v="14807" actId="2711"/>
          <ac:spMkLst>
            <pc:docMk/>
            <pc:sldMk cId="2718399561" sldId="342"/>
            <ac:spMk id="3" creationId="{29F31879-A478-5D6D-AA77-FD4B01794C6E}"/>
          </ac:spMkLst>
        </pc:spChg>
      </pc:sldChg>
      <pc:sldChg chg="addSp modSp add mod">
        <pc:chgData name="Carlos Marques 7" userId="a52960bf5c08a655" providerId="LiveId" clId="{2D3C2920-502A-453D-A901-5EB0A543840F}" dt="2024-04-15T01:28:50.411" v="19260" actId="20577"/>
        <pc:sldMkLst>
          <pc:docMk/>
          <pc:sldMk cId="2451933479" sldId="343"/>
        </pc:sldMkLst>
        <pc:spChg chg="mod">
          <ac:chgData name="Carlos Marques 7" userId="a52960bf5c08a655" providerId="LiveId" clId="{2D3C2920-502A-453D-A901-5EB0A543840F}" dt="2024-04-14T23:39:11.881" v="15071" actId="21"/>
          <ac:spMkLst>
            <pc:docMk/>
            <pc:sldMk cId="2451933479" sldId="343"/>
            <ac:spMk id="3" creationId="{29F31879-A478-5D6D-AA77-FD4B01794C6E}"/>
          </ac:spMkLst>
        </pc:spChg>
        <pc:graphicFrameChg chg="add mod modGraphic">
          <ac:chgData name="Carlos Marques 7" userId="a52960bf5c08a655" providerId="LiveId" clId="{2D3C2920-502A-453D-A901-5EB0A543840F}" dt="2024-04-15T01:28:50.411" v="19260" actId="20577"/>
          <ac:graphicFrameMkLst>
            <pc:docMk/>
            <pc:sldMk cId="2451933479" sldId="343"/>
            <ac:graphicFrameMk id="2" creationId="{696EF549-B93C-A5FC-B4DC-786CBCAF072D}"/>
          </ac:graphicFrameMkLst>
        </pc:graphicFrameChg>
      </pc:sldChg>
      <pc:sldChg chg="modSp add del mod ord">
        <pc:chgData name="Carlos Marques 7" userId="a52960bf5c08a655" providerId="LiveId" clId="{2D3C2920-502A-453D-A901-5EB0A543840F}" dt="2024-04-14T23:45:39.237" v="15818" actId="47"/>
        <pc:sldMkLst>
          <pc:docMk/>
          <pc:sldMk cId="236670489" sldId="344"/>
        </pc:sldMkLst>
        <pc:spChg chg="mod">
          <ac:chgData name="Carlos Marques 7" userId="a52960bf5c08a655" providerId="LiveId" clId="{2D3C2920-502A-453D-A901-5EB0A543840F}" dt="2024-04-14T23:45:04.084" v="15816"/>
          <ac:spMkLst>
            <pc:docMk/>
            <pc:sldMk cId="236670489" sldId="344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4T23:51:27.249" v="15961" actId="207"/>
        <pc:sldMkLst>
          <pc:docMk/>
          <pc:sldMk cId="3512408815" sldId="345"/>
        </pc:sldMkLst>
        <pc:spChg chg="mod">
          <ac:chgData name="Carlos Marques 7" userId="a52960bf5c08a655" providerId="LiveId" clId="{2D3C2920-502A-453D-A901-5EB0A543840F}" dt="2024-04-14T23:51:27.249" v="15961" actId="207"/>
          <ac:spMkLst>
            <pc:docMk/>
            <pc:sldMk cId="3512408815" sldId="345"/>
            <ac:spMk id="3" creationId="{29F31879-A478-5D6D-AA77-FD4B01794C6E}"/>
          </ac:spMkLst>
        </pc:spChg>
        <pc:graphicFrameChg chg="mod modGraphic">
          <ac:chgData name="Carlos Marques 7" userId="a52960bf5c08a655" providerId="LiveId" clId="{2D3C2920-502A-453D-A901-5EB0A543840F}" dt="2024-04-14T23:50:34.693" v="15959" actId="1036"/>
          <ac:graphicFrameMkLst>
            <pc:docMk/>
            <pc:sldMk cId="3512408815" sldId="345"/>
            <ac:graphicFrameMk id="2" creationId="{696EF549-B93C-A5FC-B4DC-786CBCAF072D}"/>
          </ac:graphicFrameMkLst>
        </pc:graphicFrameChg>
      </pc:sldChg>
      <pc:sldChg chg="delSp modSp add mod">
        <pc:chgData name="Carlos Marques 7" userId="a52960bf5c08a655" providerId="LiveId" clId="{2D3C2920-502A-453D-A901-5EB0A543840F}" dt="2024-04-14T23:54:31.531" v="16244" actId="20577"/>
        <pc:sldMkLst>
          <pc:docMk/>
          <pc:sldMk cId="2176205093" sldId="346"/>
        </pc:sldMkLst>
        <pc:spChg chg="mod">
          <ac:chgData name="Carlos Marques 7" userId="a52960bf5c08a655" providerId="LiveId" clId="{2D3C2920-502A-453D-A901-5EB0A543840F}" dt="2024-04-14T23:54:31.531" v="16244" actId="20577"/>
          <ac:spMkLst>
            <pc:docMk/>
            <pc:sldMk cId="2176205093" sldId="346"/>
            <ac:spMk id="3" creationId="{29F31879-A478-5D6D-AA77-FD4B01794C6E}"/>
          </ac:spMkLst>
        </pc:spChg>
        <pc:graphicFrameChg chg="del modGraphic">
          <ac:chgData name="Carlos Marques 7" userId="a52960bf5c08a655" providerId="LiveId" clId="{2D3C2920-502A-453D-A901-5EB0A543840F}" dt="2024-04-14T23:52:15.777" v="16033" actId="478"/>
          <ac:graphicFrameMkLst>
            <pc:docMk/>
            <pc:sldMk cId="2176205093" sldId="346"/>
            <ac:graphicFrameMk id="2" creationId="{696EF549-B93C-A5FC-B4DC-786CBCAF072D}"/>
          </ac:graphicFrameMkLst>
        </pc:graphicFrameChg>
      </pc:sldChg>
      <pc:sldChg chg="addSp delSp modSp add mod ord">
        <pc:chgData name="Carlos Marques 7" userId="a52960bf5c08a655" providerId="LiveId" clId="{2D3C2920-502A-453D-A901-5EB0A543840F}" dt="2024-04-14T23:57:48.013" v="16370" actId="22"/>
        <pc:sldMkLst>
          <pc:docMk/>
          <pc:sldMk cId="1663628759" sldId="347"/>
        </pc:sldMkLst>
        <pc:spChg chg="mod">
          <ac:chgData name="Carlos Marques 7" userId="a52960bf5c08a655" providerId="LiveId" clId="{2D3C2920-502A-453D-A901-5EB0A543840F}" dt="2024-04-14T23:57:07.628" v="16368" actId="20577"/>
          <ac:spMkLst>
            <pc:docMk/>
            <pc:sldMk cId="1663628759" sldId="347"/>
            <ac:spMk id="3" creationId="{29F31879-A478-5D6D-AA77-FD4B01794C6E}"/>
          </ac:spMkLst>
        </pc:spChg>
        <pc:spChg chg="add del">
          <ac:chgData name="Carlos Marques 7" userId="a52960bf5c08a655" providerId="LiveId" clId="{2D3C2920-502A-453D-A901-5EB0A543840F}" dt="2024-04-14T23:57:48.013" v="16370" actId="22"/>
          <ac:spMkLst>
            <pc:docMk/>
            <pc:sldMk cId="1663628759" sldId="347"/>
            <ac:spMk id="4" creationId="{13A3616B-2A29-9C9D-F1E0-AC7F8A43309C}"/>
          </ac:spMkLst>
        </pc:spChg>
      </pc:sldChg>
      <pc:sldChg chg="add del">
        <pc:chgData name="Carlos Marques 7" userId="a52960bf5c08a655" providerId="LiveId" clId="{2D3C2920-502A-453D-A901-5EB0A543840F}" dt="2024-04-14T23:54:41.299" v="16246" actId="47"/>
        <pc:sldMkLst>
          <pc:docMk/>
          <pc:sldMk cId="1835634966" sldId="347"/>
        </pc:sldMkLst>
      </pc:sldChg>
      <pc:sldChg chg="modSp add mod">
        <pc:chgData name="Carlos Marques 7" userId="a52960bf5c08a655" providerId="LiveId" clId="{2D3C2920-502A-453D-A901-5EB0A543840F}" dt="2024-04-15T00:00:53.809" v="16418" actId="20577"/>
        <pc:sldMkLst>
          <pc:docMk/>
          <pc:sldMk cId="2184139050" sldId="348"/>
        </pc:sldMkLst>
        <pc:spChg chg="mod">
          <ac:chgData name="Carlos Marques 7" userId="a52960bf5c08a655" providerId="LiveId" clId="{2D3C2920-502A-453D-A901-5EB0A543840F}" dt="2024-04-15T00:00:53.809" v="16418" actId="20577"/>
          <ac:spMkLst>
            <pc:docMk/>
            <pc:sldMk cId="2184139050" sldId="348"/>
            <ac:spMk id="3" creationId="{29F31879-A478-5D6D-AA77-FD4B01794C6E}"/>
          </ac:spMkLst>
        </pc:spChg>
      </pc:sldChg>
      <pc:sldChg chg="addSp modSp add mod">
        <pc:chgData name="Carlos Marques 7" userId="a52960bf5c08a655" providerId="LiveId" clId="{2D3C2920-502A-453D-A901-5EB0A543840F}" dt="2024-04-15T00:10:17.135" v="17303"/>
        <pc:sldMkLst>
          <pc:docMk/>
          <pc:sldMk cId="2897206289" sldId="349"/>
        </pc:sldMkLst>
        <pc:spChg chg="mod">
          <ac:chgData name="Carlos Marques 7" userId="a52960bf5c08a655" providerId="LiveId" clId="{2D3C2920-502A-453D-A901-5EB0A543840F}" dt="2024-04-15T00:04:12.360" v="16729" actId="20577"/>
          <ac:spMkLst>
            <pc:docMk/>
            <pc:sldMk cId="2897206289" sldId="349"/>
            <ac:spMk id="3" creationId="{29F31879-A478-5D6D-AA77-FD4B01794C6E}"/>
          </ac:spMkLst>
        </pc:spChg>
        <pc:graphicFrameChg chg="add mod modGraphic">
          <ac:chgData name="Carlos Marques 7" userId="a52960bf5c08a655" providerId="LiveId" clId="{2D3C2920-502A-453D-A901-5EB0A543840F}" dt="2024-04-15T00:10:17.135" v="17303"/>
          <ac:graphicFrameMkLst>
            <pc:docMk/>
            <pc:sldMk cId="2897206289" sldId="349"/>
            <ac:graphicFrameMk id="2" creationId="{A79EE9D9-045B-8268-A63B-08E4BE330A50}"/>
          </ac:graphicFrameMkLst>
        </pc:graphicFrameChg>
      </pc:sldChg>
      <pc:sldChg chg="delSp modSp add mod">
        <pc:chgData name="Carlos Marques 7" userId="a52960bf5c08a655" providerId="LiveId" clId="{2D3C2920-502A-453D-A901-5EB0A543840F}" dt="2024-04-15T00:26:07.135" v="17492" actId="20577"/>
        <pc:sldMkLst>
          <pc:docMk/>
          <pc:sldMk cId="1495051005" sldId="350"/>
        </pc:sldMkLst>
        <pc:spChg chg="mod">
          <ac:chgData name="Carlos Marques 7" userId="a52960bf5c08a655" providerId="LiveId" clId="{2D3C2920-502A-453D-A901-5EB0A543840F}" dt="2024-04-15T00:26:07.135" v="17492" actId="20577"/>
          <ac:spMkLst>
            <pc:docMk/>
            <pc:sldMk cId="1495051005" sldId="350"/>
            <ac:spMk id="3" creationId="{29F31879-A478-5D6D-AA77-FD4B01794C6E}"/>
          </ac:spMkLst>
        </pc:spChg>
        <pc:graphicFrameChg chg="del modGraphic">
          <ac:chgData name="Carlos Marques 7" userId="a52960bf5c08a655" providerId="LiveId" clId="{2D3C2920-502A-453D-A901-5EB0A543840F}" dt="2024-04-15T00:10:32.701" v="17307" actId="21"/>
          <ac:graphicFrameMkLst>
            <pc:docMk/>
            <pc:sldMk cId="1495051005" sldId="350"/>
            <ac:graphicFrameMk id="2" creationId="{A79EE9D9-045B-8268-A63B-08E4BE330A50}"/>
          </ac:graphicFrameMkLst>
        </pc:graphicFrameChg>
      </pc:sldChg>
      <pc:sldChg chg="modSp add mod ord">
        <pc:chgData name="Carlos Marques 7" userId="a52960bf5c08a655" providerId="LiveId" clId="{2D3C2920-502A-453D-A901-5EB0A543840F}" dt="2024-04-15T00:33:16.882" v="17583" actId="122"/>
        <pc:sldMkLst>
          <pc:docMk/>
          <pc:sldMk cId="1232959097" sldId="351"/>
        </pc:sldMkLst>
        <pc:spChg chg="mod">
          <ac:chgData name="Carlos Marques 7" userId="a52960bf5c08a655" providerId="LiveId" clId="{2D3C2920-502A-453D-A901-5EB0A543840F}" dt="2024-04-15T00:33:16.882" v="17583" actId="122"/>
          <ac:spMkLst>
            <pc:docMk/>
            <pc:sldMk cId="1232959097" sldId="351"/>
            <ac:spMk id="3" creationId="{29F31879-A478-5D6D-AA77-FD4B01794C6E}"/>
          </ac:spMkLst>
        </pc:spChg>
      </pc:sldChg>
      <pc:sldChg chg="modSp add del mod">
        <pc:chgData name="Carlos Marques 7" userId="a52960bf5c08a655" providerId="LiveId" clId="{2D3C2920-502A-453D-A901-5EB0A543840F}" dt="2024-04-15T00:26:24.523" v="17493" actId="47"/>
        <pc:sldMkLst>
          <pc:docMk/>
          <pc:sldMk cId="1562600103" sldId="351"/>
        </pc:sldMkLst>
        <pc:spChg chg="mod">
          <ac:chgData name="Carlos Marques 7" userId="a52960bf5c08a655" providerId="LiveId" clId="{2D3C2920-502A-453D-A901-5EB0A543840F}" dt="2024-04-15T00:20:54.105" v="17464" actId="2711"/>
          <ac:spMkLst>
            <pc:docMk/>
            <pc:sldMk cId="1562600103" sldId="351"/>
            <ac:spMk id="3" creationId="{29F31879-A478-5D6D-AA77-FD4B01794C6E}"/>
          </ac:spMkLst>
        </pc:spChg>
      </pc:sldChg>
      <pc:sldChg chg="addSp delSp modSp add del mod">
        <pc:chgData name="Carlos Marques 7" userId="a52960bf5c08a655" providerId="LiveId" clId="{2D3C2920-502A-453D-A901-5EB0A543840F}" dt="2024-04-15T00:36:45.843" v="17619" actId="47"/>
        <pc:sldMkLst>
          <pc:docMk/>
          <pc:sldMk cId="512284444" sldId="352"/>
        </pc:sldMkLst>
        <pc:spChg chg="del mod">
          <ac:chgData name="Carlos Marques 7" userId="a52960bf5c08a655" providerId="LiveId" clId="{2D3C2920-502A-453D-A901-5EB0A543840F}" dt="2024-04-15T00:35:38.076" v="17618" actId="478"/>
          <ac:spMkLst>
            <pc:docMk/>
            <pc:sldMk cId="512284444" sldId="352"/>
            <ac:spMk id="3" creationId="{29F31879-A478-5D6D-AA77-FD4B01794C6E}"/>
          </ac:spMkLst>
        </pc:spChg>
        <pc:spChg chg="add mod">
          <ac:chgData name="Carlos Marques 7" userId="a52960bf5c08a655" providerId="LiveId" clId="{2D3C2920-502A-453D-A901-5EB0A543840F}" dt="2024-04-15T00:35:38.076" v="17618" actId="478"/>
          <ac:spMkLst>
            <pc:docMk/>
            <pc:sldMk cId="512284444" sldId="352"/>
            <ac:spMk id="4" creationId="{B7885403-D83D-2727-CF42-BAB7BD2E5B54}"/>
          </ac:spMkLst>
        </pc:spChg>
      </pc:sldChg>
      <pc:sldChg chg="modSp add mod">
        <pc:chgData name="Carlos Marques 7" userId="a52960bf5c08a655" providerId="LiveId" clId="{2D3C2920-502A-453D-A901-5EB0A543840F}" dt="2024-04-15T00:41:07.246" v="17848" actId="255"/>
        <pc:sldMkLst>
          <pc:docMk/>
          <pc:sldMk cId="770729392" sldId="352"/>
        </pc:sldMkLst>
        <pc:spChg chg="mod">
          <ac:chgData name="Carlos Marques 7" userId="a52960bf5c08a655" providerId="LiveId" clId="{2D3C2920-502A-453D-A901-5EB0A543840F}" dt="2024-04-15T00:41:07.246" v="17848" actId="255"/>
          <ac:spMkLst>
            <pc:docMk/>
            <pc:sldMk cId="770729392" sldId="352"/>
            <ac:spMk id="3" creationId="{29F31879-A478-5D6D-AA77-FD4B01794C6E}"/>
          </ac:spMkLst>
        </pc:spChg>
      </pc:sldChg>
      <pc:sldChg chg="modSp add mod">
        <pc:chgData name="Carlos Marques 7" userId="a52960bf5c08a655" providerId="LiveId" clId="{2D3C2920-502A-453D-A901-5EB0A543840F}" dt="2024-04-15T00:44:37.747" v="18131"/>
        <pc:sldMkLst>
          <pc:docMk/>
          <pc:sldMk cId="2011838721" sldId="353"/>
        </pc:sldMkLst>
        <pc:spChg chg="mod">
          <ac:chgData name="Carlos Marques 7" userId="a52960bf5c08a655" providerId="LiveId" clId="{2D3C2920-502A-453D-A901-5EB0A543840F}" dt="2024-04-15T00:44:37.747" v="18131"/>
          <ac:spMkLst>
            <pc:docMk/>
            <pc:sldMk cId="2011838721" sldId="353"/>
            <ac:spMk id="3" creationId="{29F31879-A478-5D6D-AA77-FD4B01794C6E}"/>
          </ac:spMkLst>
        </pc:spChg>
      </pc:sldChg>
      <pc:sldChg chg="modSp add del mod">
        <pc:chgData name="Carlos Marques 7" userId="a52960bf5c08a655" providerId="LiveId" clId="{2D3C2920-502A-453D-A901-5EB0A543840F}" dt="2024-04-15T00:41:18.600" v="17849" actId="47"/>
        <pc:sldMkLst>
          <pc:docMk/>
          <pc:sldMk cId="3921704642" sldId="353"/>
        </pc:sldMkLst>
        <pc:spChg chg="mod">
          <ac:chgData name="Carlos Marques 7" userId="a52960bf5c08a655" providerId="LiveId" clId="{2D3C2920-502A-453D-A901-5EB0A543840F}" dt="2024-04-15T00:40:54.184" v="17843" actId="21"/>
          <ac:spMkLst>
            <pc:docMk/>
            <pc:sldMk cId="3921704642" sldId="353"/>
            <ac:spMk id="3" creationId="{29F31879-A478-5D6D-AA77-FD4B01794C6E}"/>
          </ac:spMkLst>
        </pc:spChg>
      </pc:sldChg>
      <pc:sldChg chg="add del">
        <pc:chgData name="Carlos Marques 7" userId="a52960bf5c08a655" providerId="LiveId" clId="{2D3C2920-502A-453D-A901-5EB0A543840F}" dt="2024-04-15T00:39:47.999" v="17839"/>
        <pc:sldMkLst>
          <pc:docMk/>
          <pc:sldMk cId="929744798" sldId="354"/>
        </pc:sldMkLst>
      </pc:sldChg>
      <pc:sldChg chg="addSp modSp add mod">
        <pc:chgData name="Carlos Marques 7" userId="a52960bf5c08a655" providerId="LiveId" clId="{2D3C2920-502A-453D-A901-5EB0A543840F}" dt="2024-04-15T00:56:19.359" v="18469" actId="1036"/>
        <pc:sldMkLst>
          <pc:docMk/>
          <pc:sldMk cId="1140771604" sldId="354"/>
        </pc:sldMkLst>
        <pc:spChg chg="mod">
          <ac:chgData name="Carlos Marques 7" userId="a52960bf5c08a655" providerId="LiveId" clId="{2D3C2920-502A-453D-A901-5EB0A543840F}" dt="2024-04-15T00:56:10.899" v="18438" actId="20577"/>
          <ac:spMkLst>
            <pc:docMk/>
            <pc:sldMk cId="1140771604" sldId="354"/>
            <ac:spMk id="3" creationId="{29F31879-A478-5D6D-AA77-FD4B01794C6E}"/>
          </ac:spMkLst>
        </pc:spChg>
        <pc:graphicFrameChg chg="add mod modGraphic">
          <ac:chgData name="Carlos Marques 7" userId="a52960bf5c08a655" providerId="LiveId" clId="{2D3C2920-502A-453D-A901-5EB0A543840F}" dt="2024-04-15T00:56:19.359" v="18469" actId="1036"/>
          <ac:graphicFrameMkLst>
            <pc:docMk/>
            <pc:sldMk cId="1140771604" sldId="354"/>
            <ac:graphicFrameMk id="2" creationId="{B9531832-3DEC-B8EA-C838-2F30339F82D2}"/>
          </ac:graphicFrameMkLst>
        </pc:graphicFrameChg>
      </pc:sldChg>
      <pc:sldChg chg="delSp modSp add mod">
        <pc:chgData name="Carlos Marques 7" userId="a52960bf5c08a655" providerId="LiveId" clId="{2D3C2920-502A-453D-A901-5EB0A543840F}" dt="2024-04-15T00:59:52.792" v="18753" actId="27636"/>
        <pc:sldMkLst>
          <pc:docMk/>
          <pc:sldMk cId="455449304" sldId="355"/>
        </pc:sldMkLst>
        <pc:spChg chg="mod">
          <ac:chgData name="Carlos Marques 7" userId="a52960bf5c08a655" providerId="LiveId" clId="{2D3C2920-502A-453D-A901-5EB0A543840F}" dt="2024-04-15T00:59:52.792" v="18753" actId="27636"/>
          <ac:spMkLst>
            <pc:docMk/>
            <pc:sldMk cId="455449304" sldId="355"/>
            <ac:spMk id="3" creationId="{29F31879-A478-5D6D-AA77-FD4B01794C6E}"/>
          </ac:spMkLst>
        </pc:spChg>
        <pc:graphicFrameChg chg="del">
          <ac:chgData name="Carlos Marques 7" userId="a52960bf5c08a655" providerId="LiveId" clId="{2D3C2920-502A-453D-A901-5EB0A543840F}" dt="2024-04-15T00:52:31.051" v="18296" actId="478"/>
          <ac:graphicFrameMkLst>
            <pc:docMk/>
            <pc:sldMk cId="455449304" sldId="355"/>
            <ac:graphicFrameMk id="2" creationId="{B9531832-3DEC-B8EA-C838-2F30339F82D2}"/>
          </ac:graphicFrameMkLst>
        </pc:graphicFrameChg>
      </pc:sldChg>
      <pc:sldChg chg="modSp add mod">
        <pc:chgData name="Carlos Marques 7" userId="a52960bf5c08a655" providerId="LiveId" clId="{2D3C2920-502A-453D-A901-5EB0A543840F}" dt="2024-04-15T01:04:43.749" v="19254"/>
        <pc:sldMkLst>
          <pc:docMk/>
          <pc:sldMk cId="2367974511" sldId="356"/>
        </pc:sldMkLst>
        <pc:spChg chg="mod">
          <ac:chgData name="Carlos Marques 7" userId="a52960bf5c08a655" providerId="LiveId" clId="{2D3C2920-502A-453D-A901-5EB0A543840F}" dt="2024-04-15T01:04:43.749" v="19254"/>
          <ac:spMkLst>
            <pc:docMk/>
            <pc:sldMk cId="2367974511" sldId="356"/>
            <ac:spMk id="3" creationId="{29F31879-A478-5D6D-AA77-FD4B01794C6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1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7777D35-62E0-4ADA-A544-0FF8CE93EFA3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1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pt-BR" noProof="1" dirty="0" smtClean="0"/>
              <a:t>‹nº›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1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F727BD-530A-46F6-89AA-0169182CFF12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1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1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pt-BR" noProof="1" dirty="0" smtClean="0"/>
              <a:t>‹nº›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pt-BR" noProof="1" smtClean="0"/>
              <a:t>1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3859257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pt-BR" noProof="1" smtClean="0"/>
              <a:t>2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3959845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pt-BR" noProof="1" smtClean="0"/>
              <a:t>6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395146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pt-BR" noProof="1" smtClean="0"/>
              <a:t>7</a:t>
            </a:fld>
            <a:endParaRPr lang="pt-BR" noProof="1"/>
          </a:p>
        </p:txBody>
      </p:sp>
    </p:spTree>
    <p:extLst>
      <p:ext uri="{BB962C8B-B14F-4D97-AF65-F5344CB8AC3E}">
        <p14:creationId xmlns:p14="http://schemas.microsoft.com/office/powerpoint/2010/main" val="326845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pt-BR" noProof="1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58BA592B-0EA4-40D4-A1E4-71971A215A20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  <p:cxnSp>
        <p:nvCxnSpPr>
          <p:cNvPr id="8" name="Conector Reto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D014EE-1076-4685-AE78-7B1C143CD568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238825-B43B-4B14-B624-1C85BDF721B5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  <p:cxnSp>
        <p:nvCxnSpPr>
          <p:cNvPr id="7" name="Conector reto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AEA189-6A12-46BC-8D40-4AE493F46DA7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1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9CDA04-3929-4D47-933D-1E3D28969575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  <p:cxnSp>
        <p:nvCxnSpPr>
          <p:cNvPr id="8" name="Conector Reto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7F04DB-A7C8-4A03-A390-FF466E07A079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1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1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noProof="1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B593EC-2F08-44C6-ABE6-DDD998346E60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5D5DED-087C-4044-A01E-71A37BA13494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8423E9-1DB6-4230-88B5-F7BE0B79B8DA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pt-BR" noProof="1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noProof="1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E18BF6-C54B-4774-B74E-64B13634CEBD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t-BR" noProof="1" dirty="0" smtClean="0"/>
              <a:t>‹nº›</a:t>
            </a:fld>
            <a:endParaRPr lang="pt-BR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Imagem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1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1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66459E-9F7E-4AD8-ABE1-A057363D4744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1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67E5644-1E61-4311-A31E-84CB9C7AA8A9}" type="slidenum">
              <a:rPr lang="pt-BR" noProof="1" dirty="0" smtClean="0"/>
              <a:t>‹nº›</a:t>
            </a:fld>
            <a:endParaRPr lang="pt-BR" noProof="1"/>
          </a:p>
        </p:txBody>
      </p:sp>
      <p:cxnSp>
        <p:nvCxnSpPr>
          <p:cNvPr id="8" name="Conector Reto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noProof="1"/>
              <a:t>Clique para editar o estilo de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pt-BR" noProof="1"/>
              <a:t>Clique para editar o texto Mestre</a:t>
            </a:r>
          </a:p>
          <a:p>
            <a:pPr lvl="1" rtl="0"/>
            <a:r>
              <a:rPr lang="pt-BR" noProof="1"/>
              <a:t>Segundo nível</a:t>
            </a:r>
          </a:p>
          <a:p>
            <a:pPr lvl="2" rtl="0"/>
            <a:r>
              <a:rPr lang="pt-BR" noProof="1"/>
              <a:t>Terceiro nível</a:t>
            </a:r>
          </a:p>
          <a:p>
            <a:pPr lvl="3" rtl="0"/>
            <a:r>
              <a:rPr lang="pt-BR" noProof="1"/>
              <a:t>Quarto nível</a:t>
            </a:r>
          </a:p>
          <a:p>
            <a:pPr lvl="4" rtl="0"/>
            <a:r>
              <a:rPr lang="pt-BR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8071EC9B-CAF5-4D8C-962A-CE3A64DB1FC2}" type="datetime1">
              <a:rPr lang="pt-BR" noProof="1" smtClean="0"/>
              <a:t>14/04/2024</a:t>
            </a:fld>
            <a:endParaRPr lang="pt-BR" noProof="1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pt-BR" noProof="1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pt-BR" noProof="1" dirty="0" smtClean="0"/>
              <a:pPr rtl="0"/>
              <a:t>‹nº›</a:t>
            </a:fld>
            <a:endParaRPr lang="pt-BR" noProof="1"/>
          </a:p>
        </p:txBody>
      </p:sp>
      <p:cxnSp>
        <p:nvCxnSpPr>
          <p:cNvPr id="7" name="Conector reto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lanalto.gov.br/ccivil_03/_Ato2019-2022/2019/Lei/L13964.htm#art2" TargetMode="External"/><Relationship Id="rId13" Type="http://schemas.openxmlformats.org/officeDocument/2006/relationships/hyperlink" Target="https://www.planalto.gov.br/ccivil_03/LEIS/1950-1969/L4611.htm#art1" TargetMode="External"/><Relationship Id="rId18" Type="http://schemas.openxmlformats.org/officeDocument/2006/relationships/hyperlink" Target="https://www.planalto.gov.br/ccivil_03/_Ato2004-2006/2006/Lei/L11340.htm#art22i" TargetMode="External"/><Relationship Id="rId3" Type="http://schemas.openxmlformats.org/officeDocument/2006/relationships/hyperlink" Target="https://www.planalto.gov.br/ccivil_03/_Ato2015-2018/2015/Lei/L13104.htm#art1" TargetMode="External"/><Relationship Id="rId7" Type="http://schemas.openxmlformats.org/officeDocument/2006/relationships/hyperlink" Target="https://www.planalto.gov.br/ccivil_03/_Ato2015-2018/2015/Lei/L13142.htm#art1" TargetMode="External"/><Relationship Id="rId12" Type="http://schemas.openxmlformats.org/officeDocument/2006/relationships/hyperlink" Target="https://www.planalto.gov.br/ccivil_03/_Ato2023-2026/2024/Lei/L14811.htm#art5" TargetMode="External"/><Relationship Id="rId17" Type="http://schemas.openxmlformats.org/officeDocument/2006/relationships/hyperlink" Target="https://www.planalto.gov.br/ccivil_03/_Ato2015-2018/2018/Lei/L13771.htm#art1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https://www.planalto.gov.br/ccivil_03/_Ato2011-2014/2012/Lei/L12720.htm#art2" TargetMode="External"/><Relationship Id="rId20" Type="http://schemas.openxmlformats.org/officeDocument/2006/relationships/hyperlink" Target="https://www.planalto.gov.br/ccivil_03/_Ato2004-2006/2006/Lei/L11340.htm#art22ii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nalto.gov.br/ccivil_03/Constituicao/Constituicao.htm#art144" TargetMode="External"/><Relationship Id="rId11" Type="http://schemas.openxmlformats.org/officeDocument/2006/relationships/hyperlink" Target="https://www.planalto.gov.br/ccivil_03/_Ato2019-2022/2022/Lei/L14344.htm#art34" TargetMode="External"/><Relationship Id="rId5" Type="http://schemas.openxmlformats.org/officeDocument/2006/relationships/hyperlink" Target="https://www.planalto.gov.br/ccivil_03/Constituicao/Constituicao.htm#art142" TargetMode="External"/><Relationship Id="rId15" Type="http://schemas.openxmlformats.org/officeDocument/2006/relationships/hyperlink" Target="https://www.planalto.gov.br/ccivil_03/LEIS/L6416.htm#art121%C2%A75" TargetMode="External"/><Relationship Id="rId10" Type="http://schemas.openxmlformats.org/officeDocument/2006/relationships/hyperlink" Target="https://www.planalto.gov.br/ccivil_03/_Ato2019-2022/2022/Lei/L14344.htm#art31" TargetMode="External"/><Relationship Id="rId19" Type="http://schemas.openxmlformats.org/officeDocument/2006/relationships/hyperlink" Target="https://www.planalto.gov.br/ccivil_03/_Ato2004-2006/2006/Lei/L11340.htm#art22ii" TargetMode="External"/><Relationship Id="rId4" Type="http://schemas.openxmlformats.org/officeDocument/2006/relationships/hyperlink" Target="https://www.planalto.gov.br/ccivil_03/_Ato2023-2026/2023/Lei/L14717.htm#art1" TargetMode="External"/><Relationship Id="rId9" Type="http://schemas.openxmlformats.org/officeDocument/2006/relationships/hyperlink" Target="https://www.planalto.gov.br/ccivil_03/_Ato2019-2022/2019/Lei/L13964.htm#art20" TargetMode="External"/><Relationship Id="rId14" Type="http://schemas.openxmlformats.org/officeDocument/2006/relationships/hyperlink" Target="https://www.planalto.gov.br/ccivil_03/LEIS/2003/L10.741.htm#art121%C2%A7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1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30BD1B1-AA22-48F1-B3ED-579CD284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1" name="Retângulo 2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1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349" y="3429000"/>
            <a:ext cx="7501651" cy="1090938"/>
          </a:xfrm>
        </p:spPr>
        <p:txBody>
          <a:bodyPr rtlCol="0" anchor="b">
            <a:normAutofit fontScale="90000"/>
          </a:bodyPr>
          <a:lstStyle/>
          <a:p>
            <a:pPr algn="l"/>
            <a:r>
              <a:rPr lang="pt-BR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DIREITO PENAL ESPECIAL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F6641D-ADF3-40BD-9BA3-E740E77C8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349" y="4779313"/>
            <a:ext cx="7501650" cy="514816"/>
          </a:xfrm>
        </p:spPr>
        <p:txBody>
          <a:bodyPr rtlCol="0" anchor="t">
            <a:normAutofit/>
          </a:bodyPr>
          <a:lstStyle/>
          <a:p>
            <a:pPr rtl="0"/>
            <a:r>
              <a:rPr lang="pt-BR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Professor Carlos Marques | @defensorcarloss @carlosmj7</a:t>
            </a:r>
          </a:p>
        </p:txBody>
      </p: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62F01714-1A39-4194-BD47-8A9960C59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09349" y="4666480"/>
            <a:ext cx="6832499" cy="0"/>
          </a:xfrm>
          <a:prstGeom prst="line">
            <a:avLst/>
          </a:prstGeom>
          <a:ln w="22225">
            <a:solidFill>
              <a:srgbClr val="4AC4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257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Elemento subjetivo do tipo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É punido a título de dolo, sem exigência de finalidade especial.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A conduta de quem dirige embriagado e causa o resultado morte está inclusa no art. 302 do CTB ou no 121 do CP?</a:t>
            </a:r>
          </a:p>
          <a:p>
            <a:pPr algn="just"/>
            <a:r>
              <a:rPr lang="pt-BR" sz="1800" dirty="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A embriaguez do agente condutor do automóvel, por si só, não pode servir de premissa bastante para a afirmação do dolo eventual em acidente de trânsito com resultado morte. A embriaguez do agente condutor do automóvel, sem o acréscimo de outras peculiaridades, não pode servir como presunção de que houve dolo eventual. STJ. 6ª Turma. REsp 1689173-SC, Rel. Min. Rogério </a:t>
            </a:r>
            <a:r>
              <a:rPr lang="pt-BR" sz="1800" dirty="0" err="1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Schietti</a:t>
            </a:r>
            <a:r>
              <a:rPr lang="pt-BR" sz="1800" dirty="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 Cruz, julgado em 21/11/2017 (Info 623).</a:t>
            </a:r>
          </a:p>
          <a:p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Consumação e tentativa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Trata-se de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material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 A consumação se dá com a morte da vítima. A morte da vítima ocorre com a cessação da atividade encefálica (Lei 9.434/97). Trata-se de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plurissubsistente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, admitindo-se a tentativa.</a:t>
            </a:r>
          </a:p>
        </p:txBody>
      </p:sp>
    </p:spTree>
    <p:extLst>
      <p:ext uri="{BB962C8B-B14F-4D97-AF65-F5344CB8AC3E}">
        <p14:creationId xmlns:p14="http://schemas.microsoft.com/office/powerpoint/2010/main" val="205309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20000"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3. HOMICÍDIO PRIVILEGIADO (CP, 121, §1º)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- Possui natureza jurídica de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causa de diminuição de pena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- As privilegiadoras são subjetivas, pois estão relacionadas com o motivo do crime ou o estado anímico do agente. Assim, a teor do art. 30 do CP, por ser uma circunstância subjetiva não se comunica.</a:t>
            </a:r>
          </a:p>
          <a:p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Relevante valor social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agente mata para atender interesses de uma coletividade. Por exemplo: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matar o perigoso bandido que assusta a vizinhança; matar o traidor da pátria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Relevante valor moral</a:t>
            </a:r>
          </a:p>
          <a:p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agente mata para atender interesses pessoais, mas ligados ao sentimento de compaixão, piedade e misericórdia.</a:t>
            </a:r>
          </a:p>
          <a:p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Eutanásia: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é a antecipação da morte para evitar sofrimento, configura-se homicídio privilegiado por relevante valor moral.</a:t>
            </a:r>
          </a:p>
          <a:p>
            <a:pPr marL="0" indent="0">
              <a:buNone/>
            </a:pP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Ortotanásia: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indica a morte certa, justa, em seu momento oportuno. O fato é atípico.</a:t>
            </a:r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18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Homicídio emocional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homicídio emocional possui três requisitos:</a:t>
            </a:r>
          </a:p>
          <a:p>
            <a:endParaRPr lang="pt-BR" sz="17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i) </a:t>
            </a:r>
            <a:r>
              <a:rPr lang="pt-BR" sz="1700" b="1" i="1" dirty="0">
                <a:latin typeface="Segoe UI" panose="020B0502040204020203" pitchFamily="34" charset="0"/>
                <a:cs typeface="Segoe UI" panose="020B0502040204020203" pitchFamily="34" charset="0"/>
              </a:rPr>
              <a:t>Domínio de violenta emoção</a:t>
            </a:r>
          </a:p>
          <a:p>
            <a:r>
              <a:rPr lang="pt-BR" sz="1700" b="0" dirty="0">
                <a:latin typeface="Segoe UI" panose="020B0502040204020203" pitchFamily="34" charset="0"/>
                <a:cs typeface="Segoe UI" panose="020B0502040204020203" pitchFamily="34" charset="0"/>
              </a:rPr>
              <a:t>De acordo com o art. 28 do Código Penal, a emoção e a paixão não excluem a imputabilidade penal. </a:t>
            </a:r>
          </a:p>
          <a:p>
            <a:r>
              <a:rPr lang="pt-BR" sz="1700" b="0" dirty="0">
                <a:latin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INFLUÊNCIA</a:t>
            </a:r>
            <a:r>
              <a:rPr lang="pt-BR" sz="1700" b="0" dirty="0">
                <a:latin typeface="Segoe UI" panose="020B0502040204020203" pitchFamily="34" charset="0"/>
                <a:cs typeface="Segoe UI" panose="020B0502040204020203" pitchFamily="34" charset="0"/>
              </a:rPr>
              <a:t> de violenta emoção configura a atenuante do art. 65, III, </a:t>
            </a:r>
            <a:r>
              <a:rPr lang="pt-BR" sz="1700" b="0" i="1" dirty="0"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pt-BR" sz="1700" b="0" i="0" dirty="0">
                <a:latin typeface="Segoe UI" panose="020B0502040204020203" pitchFamily="34" charset="0"/>
                <a:cs typeface="Segoe UI" panose="020B0502040204020203" pitchFamily="34" charset="0"/>
              </a:rPr>
              <a:t>, do CP; o </a:t>
            </a:r>
            <a:r>
              <a:rPr lang="pt-BR" sz="1700" b="1" i="0" dirty="0">
                <a:latin typeface="Segoe UI" panose="020B0502040204020203" pitchFamily="34" charset="0"/>
                <a:cs typeface="Segoe UI" panose="020B0502040204020203" pitchFamily="34" charset="0"/>
              </a:rPr>
              <a:t>DOMÍNIO</a:t>
            </a:r>
            <a:r>
              <a:rPr lang="pt-BR" sz="1700" b="0" i="0" dirty="0">
                <a:latin typeface="Segoe UI" panose="020B0502040204020203" pitchFamily="34" charset="0"/>
                <a:cs typeface="Segoe UI" panose="020B0502040204020203" pitchFamily="34" charset="0"/>
              </a:rPr>
              <a:t> de violenta emoção – em conjunto com os demais requisitos – autoriza a diminuição de pena por configurar homicídio privilegiado.</a:t>
            </a:r>
          </a:p>
          <a:p>
            <a:endParaRPr lang="pt-BR" sz="1700" b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ii e iii) </a:t>
            </a:r>
            <a:r>
              <a:rPr lang="pt-BR" sz="1700" b="1" i="1" dirty="0">
                <a:latin typeface="Segoe UI" panose="020B0502040204020203" pitchFamily="34" charset="0"/>
                <a:cs typeface="Segoe UI" panose="020B0502040204020203" pitchFamily="34" charset="0"/>
              </a:rPr>
              <a:t>Reação imediata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pt-BR" sz="1700" b="1" i="1" dirty="0">
                <a:latin typeface="Segoe UI" panose="020B0502040204020203" pitchFamily="34" charset="0"/>
                <a:cs typeface="Segoe UI" panose="020B0502040204020203" pitchFamily="34" charset="0"/>
              </a:rPr>
              <a:t> injusta provocação da vítima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Deve o agente reagir de forma imediata à injusta provocação da vítima, ou seja: sem intervalo temporal.</a:t>
            </a:r>
          </a:p>
        </p:txBody>
      </p:sp>
    </p:spTree>
    <p:extLst>
      <p:ext uri="{BB962C8B-B14F-4D97-AF65-F5344CB8AC3E}">
        <p14:creationId xmlns:p14="http://schemas.microsoft.com/office/powerpoint/2010/main" val="2898739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4. HOMICÍDIO QUALIFICADO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(CP, 121, §2º)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homicídio qualificado é hediondo, não importando qual seja a qualificadora.</a:t>
            </a:r>
          </a:p>
          <a:p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MEDIANTE PAGA OU PROMESSA DE RECOMPENSA, OU POR OUTRO MOTIVO TORPE</a:t>
            </a: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motivo torpe é o motivo vil, ignóbil, repugnante, abjeto (quase sempre espelhando ganância). É uma qualificadora subjetiva (motivo do crime).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inciso I trabalha com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interpretação analógica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(exemplos seguidos de encerramento genérico).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Vingança e ciúme é motivo torpe? Depende do que desencadeou o ciúme ou vingança.</a:t>
            </a:r>
          </a:p>
          <a:p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STJ, HC 198.377, Rel. Min. Laurita Vaz, 5ª Turma, j. 26.08.2010: O ciúme, sem outras circunstâncias, não caracteriza motivo torpe.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Obs.: embora possa não configurar a qualificadora, 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o STJ tem admitido o aumento da pena-base por motivo de ciúmes em crimes ocorridos em contexto de violência doméstica e familiar contra a mulher (AREsp 1441372)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Homicídio mercenário</a:t>
            </a: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É um crime de concurso necessário ou plurissubjetivo (número plural de agentes obrigatório): mandante e executor.</a:t>
            </a:r>
          </a:p>
          <a:p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A qualificadora se aplica ao mandante e ao executor?</a:t>
            </a:r>
          </a:p>
          <a:p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DEPENDE! Não existe óbice a que tal circunstância se comunique entre o mandante e o executor do crime, caso o motivo que levou o mandante a empreitar o óbito alheio seja torpe, desprezível ou repugnante (REsp 1.209.852/PR). Se o móvel não for torpe, só responde o executor (é o caso do pai que contrata alguém para matar o estuprador da filha).</a:t>
            </a:r>
          </a:p>
          <a:p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Qual a natureza da promessa de recompensa? Prevalece que deve ser econômica. Se a recompensa não for econômica, o homicídio não será mercenário, mas se encaixará no encerramento genérico (outro motivo torpe).</a:t>
            </a:r>
          </a:p>
          <a:p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7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MOTIVO FÚTIL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motivo fútil mostra uma real desproporção entre o delito e sua causa moral (pequeneza do motivo). É uma qualificadora subjetiva (motivo do crime). A ausência de motivo, segundo a corrente majoritária, não pode ser comparada ao motivo fútil, pois seria uma analogia in malam partem.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motivo fútil não se confunde com o motivo injusto. O motivo injusto é integrante de qualquer crime.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Briga e discussão anterior afastam a qualificadora do motivo fútil?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STJ, AgRg no REsp 1.885.397, Rel. Min. Reynaldo Soares da Fonseca, 5ª Turma, j. 01.12.2020: A discussão anterior entre autor e vítima pode ser causa legítima a afastar a qualificadora do motivo fútil. Contudo, isso irá depender do motivo da discussão, de suas circunstâncias, palavras utilizadas, possíveis ofensas irrogadas, de modo que somente as peculiaridades poderão evidenciar a configuração da futilidade. Desse modo, a alegação defensiva de que a animosidade prévia desconfigura a qualificadora do motivo fútil não merece guarida, uma vez que a existência de discussão anterior, por si só, não é suficiente para afastar tal qualificadora, como no presente caso.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276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COM EMPREGO DE VENENO, FOGO, EXPLOSIVO, ASFIXIA, TORTURA OU OUTRO MEIO INSIDIOSO OU CRUEL, OU QUE POSSA RESULTAR PERIGO COMUM</a:t>
            </a:r>
          </a:p>
          <a:p>
            <a:pPr algn="just"/>
            <a:r>
              <a:rPr lang="pt-BR" sz="1800" dirty="0">
                <a:effectLst/>
                <a:latin typeface="Calibri" panose="020F0502020204030204" pitchFamily="34" charset="0"/>
              </a:rPr>
              <a:t>Trata-se de </a:t>
            </a:r>
            <a:r>
              <a:rPr lang="pt-BR" sz="1800" b="1" dirty="0">
                <a:effectLst/>
                <a:latin typeface="Calibri" panose="020F0502020204030204" pitchFamily="34" charset="0"/>
              </a:rPr>
              <a:t>qualificadora objetiva</a:t>
            </a:r>
            <a:r>
              <a:rPr lang="pt-BR" sz="1800" dirty="0">
                <a:effectLst/>
                <a:latin typeface="Calibri" panose="020F0502020204030204" pitchFamily="34" charset="0"/>
              </a:rPr>
              <a:t> (meio de execução do delito). O inciso III trabalha com </a:t>
            </a:r>
            <a:r>
              <a:rPr lang="pt-BR" sz="1800" b="1" dirty="0">
                <a:effectLst/>
                <a:latin typeface="Calibri" panose="020F0502020204030204" pitchFamily="34" charset="0"/>
              </a:rPr>
              <a:t>interpretação analógica </a:t>
            </a:r>
            <a:r>
              <a:rPr lang="pt-BR" sz="1800" dirty="0">
                <a:effectLst/>
                <a:latin typeface="Calibri" panose="020F0502020204030204" pitchFamily="34" charset="0"/>
              </a:rPr>
              <a:t>(exemplos seguidos de encerramento genérico).</a:t>
            </a:r>
          </a:p>
          <a:p>
            <a:pPr algn="just"/>
            <a:endParaRPr lang="pt-BR" sz="1800" dirty="0">
              <a:latin typeface="Calibri" panose="020F0502020204030204" pitchFamily="34" charset="0"/>
            </a:endParaRP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</a:rPr>
              <a:t>Homicídio com emprego de v</a:t>
            </a:r>
            <a:r>
              <a:rPr lang="pt-BR" sz="1800" b="1" dirty="0">
                <a:latin typeface="Calibri" panose="020F0502020204030204" pitchFamily="34" charset="0"/>
              </a:rPr>
              <a:t>eneno</a:t>
            </a:r>
          </a:p>
          <a:p>
            <a:pPr algn="just"/>
            <a:r>
              <a:rPr lang="pt-BR" sz="1800" dirty="0">
                <a:effectLst/>
                <a:latin typeface="Calibri" panose="020F0502020204030204" pitchFamily="34" charset="0"/>
              </a:rPr>
              <a:t>Veneno é qualquer substância biológica ou química, animal, mineral ou vegetal capaz de perturbar ou destruir as funções vitais do organismo humano. Por exemplo, para o diabético açúcar é veneno. O veneno qualifica o homicídio quando presente a insídia, ou seja, a vítima não pode saber que está ingerindo ou sendo ministrada nela a substância letal.</a:t>
            </a:r>
          </a:p>
          <a:p>
            <a:pPr algn="just"/>
            <a:r>
              <a:rPr lang="pt-BR" sz="1800" dirty="0">
                <a:effectLst/>
                <a:latin typeface="Calibri" panose="020F0502020204030204" pitchFamily="34" charset="0"/>
              </a:rPr>
              <a:t>Por exemplo, se o agente coloca uma arma na cabeça da vítima e manda que ela tome um frasco de veneno, não há homicídio qualificado pelo emprego de veneno, pois inexiste a insidia, a vítima sabe que está tomando veneno. Por outro lado, haverá a qualificadora do inciso IV (recurso que dificulte ou torne impossível a defesa do ofendido).</a:t>
            </a:r>
          </a:p>
          <a:p>
            <a:pPr algn="ctr"/>
            <a:endParaRPr lang="pt-BR" sz="1800" b="1" dirty="0">
              <a:effectLst/>
              <a:latin typeface="Calibri" panose="020F0502020204030204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977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A qualificadora do meio cruel pode ser compatibilizada com dolo eventual?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STJ, REsp 1.829.601, Rel. Min. </a:t>
            </a:r>
            <a:r>
              <a:rPr lang="pt-BR" sz="1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Nefi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Cordeiro, 6ª Turma, j. 04.02.2020: Inexiste incompatibilidade entre o dolo eventual e o reconhecimento do meio cruel para a consecução da ação, na medida em que o dolo do agente, direto ou indireto, não exclui a possibilidade de a prática delitiva envolver o emprego de meio mais reprovável, como veneno, fogo, explosivo, asfixia, tortura ou outro meio insidioso ou cruel. É admitida a incidência da qualificadora do meio cruel, relativamente ao fato de a vítima ter sido arrastada por cerca de 500 metros, presa às ferragens do veículo, ainda que já considerado ao reconhecimento do dolo eventual, na sentença de pronúncia.</a:t>
            </a:r>
          </a:p>
          <a:p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meio cruel é aquele que causa maior sofrimento à vítima ou revela uma brutalidade fora do comum na prática delitiva. Isso significa que o esquartejamento realizado </a:t>
            </a:r>
            <a:r>
              <a:rPr lang="pt-BR" sz="1700" u="sng" dirty="0">
                <a:latin typeface="Segoe UI" panose="020B0502040204020203" pitchFamily="34" charset="0"/>
                <a:cs typeface="Segoe UI" panose="020B0502040204020203" pitchFamily="34" charset="0"/>
              </a:rPr>
              <a:t>APÓS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a consumação do delito não configura esta qualificadora.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A qualificadora do meio que possa resultar em perigo comum é compatível com dolo eventual?</a:t>
            </a:r>
          </a:p>
          <a:p>
            <a:pPr algn="just"/>
            <a:r>
              <a:rPr lang="pt-BR" sz="1800" dirty="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STJ, REsp 1.829.587, Rel. Min. Laurita Vaz, 6ª Turma, j. 10.12.2019: A circunstância de o delito haver sido praticado com o emprego de meio do qual tenha resultado perigo comum somente é imputável ao agente que age com dolo direto. Isso porque, quando o agente atua com dolo eventual ou de forma culposa, ele não desejou o resultado lesivo e, portanto, não possuía a específica intenção de criar um perigo comum.</a:t>
            </a:r>
          </a:p>
          <a:p>
            <a:pPr algn="ctr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15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À TRAIÇÃO, DE EMBOSCADA, OU MEDIANTE DISSIMULAÇÃO OU OUTRO RECURSO QUE DIFICULTE OU TORNE IMPOSSÍVEL A DEFESA DO OFENDIDO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Trata-se de qualificadora objetiva (meio de execução do delito). O inciso IV trabalha com interpretação analógica (exemplos seguidos de encerramento genérico).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premeditação por si só não qualifica o homicídio. Isto porque a premeditação não se inclui nessa qualificadora.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idade da vítima - terna ou avançada - é uma condição da vítima e não um recurso utilizado pelo agente.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Essa qualificadora é compatível com dolo eventual?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STF, HC 95.136, Rel. Min. Joaquim Barbosa, 1ª Turma, j. 01.03.2011: O dolo eventual não se compatibiliza com a qualificadora do art. 121, § 2º, IV, do CP (“traição, emboscada, ou mediante dissimulação ou outro recurso que dificulte ou torne impossível a defesa do ofendido”).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STJ. 6ª Turma. </a:t>
            </a:r>
            <a:r>
              <a:rPr lang="pt-BR" sz="1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EDcl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no REsp 1848841/MG, Rel. Min. </a:t>
            </a:r>
            <a:r>
              <a:rPr lang="pt-BR" sz="1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Nefi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Cordeiro, julgado em 2/2/2021: A qualificadora de natureza objetiva prevista no inciso III do § 2º do art. 121 do Código Penal não se compatibiliza com a figura do dolo eventual, pois enquanto a qualificadora sugere a ideia de premeditação, em que se exige do agente um empenho pessoal, por meio da utilização de meio hábil, como forma de garantia do sucesso da execução, tem-se que o agente que age movido pelo dolo eventual não atua de forma direcionada à obtenção de ofensa ao bem jurídico tutelado, embora, com a sua conduta, assuma o risco de produzi-la. </a:t>
            </a:r>
          </a:p>
        </p:txBody>
      </p:sp>
    </p:spTree>
    <p:extLst>
      <p:ext uri="{BB962C8B-B14F-4D97-AF65-F5344CB8AC3E}">
        <p14:creationId xmlns:p14="http://schemas.microsoft.com/office/powerpoint/2010/main" val="877165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PARA ASSEGURAR A EXECUÇÃO, A OCULTAÇÃO, A IMPUNIDADE OU VANTAGEM DE OUTRO CRIME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Trata-se de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qualificadora subjetiva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(há relação de finalidade/motivo do crime). Segundo o art. 76, II, do Código de Processo Penal, a competência será determinada pela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conexão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: [...] II – se, no mesmo caso, houverem sido umas praticadas para facilitar ou ocultar as outras, ou para conseguir impunidade ou vantagem em relação a qualquer delas. O inc. II do art. 76 do CPP trata da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conexão objetiva ou material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, que pode ser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teleológica ou consequencial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pt-BR" sz="1700" i="1" u="sng" dirty="0">
                <a:latin typeface="Segoe UI" panose="020B0502040204020203" pitchFamily="34" charset="0"/>
                <a:cs typeface="Segoe UI" panose="020B0502040204020203" pitchFamily="34" charset="0"/>
              </a:rPr>
              <a:t>conexão ocasional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não qualifica o homicídio.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DFC2DF19-2736-FFAB-3A72-9E3DE0DCD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12076"/>
              </p:ext>
            </p:extLst>
          </p:nvPr>
        </p:nvGraphicFramePr>
        <p:xfrm>
          <a:off x="1095227" y="3304245"/>
          <a:ext cx="9577874" cy="1925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785272">
                  <a:extLst>
                    <a:ext uri="{9D8B030D-6E8A-4147-A177-3AD203B41FA5}">
                      <a16:colId xmlns:a16="http://schemas.microsoft.com/office/drawing/2014/main" val="455083572"/>
                    </a:ext>
                  </a:extLst>
                </a:gridCol>
                <a:gridCol w="4792602">
                  <a:extLst>
                    <a:ext uri="{9D8B030D-6E8A-4147-A177-3AD203B41FA5}">
                      <a16:colId xmlns:a16="http://schemas.microsoft.com/office/drawing/2014/main" val="248292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Conexão teleológica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Conexão consequencial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75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O agente mata para </a:t>
                      </a:r>
                      <a:r>
                        <a:rPr lang="pt-BR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assegurar a execução</a:t>
                      </a:r>
                      <a:r>
                        <a:rPr lang="pt-BR" sz="1600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de outro crime </a:t>
                      </a:r>
                      <a:r>
                        <a:rPr lang="pt-BR" sz="1600" b="0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(futuro)</a:t>
                      </a:r>
                      <a:r>
                        <a:rPr lang="pt-BR" sz="1600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 </a:t>
                      </a:r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Exemplo: A mata o segurança para estuprar a artista B.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Não é necessário que o crime futuro ocorra. É possível que uma pessoa mate o segurança para que outra pratique o crime futuro.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O agente mata para </a:t>
                      </a:r>
                      <a:r>
                        <a:rPr lang="pt-BR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assegurar a ocultação, impunidade ou vantagem</a:t>
                      </a:r>
                      <a:r>
                        <a:rPr lang="pt-BR" sz="1600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de outro crime </a:t>
                      </a:r>
                      <a:r>
                        <a:rPr lang="pt-BR" sz="1600" b="0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(passado)</a:t>
                      </a:r>
                      <a:r>
                        <a:rPr lang="pt-BR" sz="1600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 Exemplo: A mata testemunha de crime passado em que figura como suspeito.</a:t>
                      </a:r>
                    </a:p>
                    <a:p>
                      <a:pPr algn="just"/>
                      <a:r>
                        <a:rPr lang="pt-BR" sz="1600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É possível que uma pessoa mate a testemunha para tentar livrar comparsa.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67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98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>
            <a:normAutofit/>
          </a:bodyPr>
          <a:lstStyle/>
          <a:p>
            <a:r>
              <a:rPr lang="pt-BR" noProof="1">
                <a:latin typeface="Candara" panose="020E0502030303020204" pitchFamily="34" charset="0"/>
              </a:rPr>
              <a:t>INTRODUÇÃO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396EAB-8B12-8960-D96B-21CF34FF4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>
                <a:latin typeface="Segoe UI" panose="020B0502040204020203" pitchFamily="34" charset="0"/>
                <a:cs typeface="Segoe UI" panose="020B0502040204020203" pitchFamily="34" charset="0"/>
              </a:rPr>
              <a:t>Roteiro básico dos crimes:</a:t>
            </a:r>
          </a:p>
          <a:p>
            <a:pPr algn="just"/>
            <a:endParaRPr lang="pt-BR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Conceito do crime</a:t>
            </a: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Objetividade Jurídica</a:t>
            </a: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Sujeitos do crime</a:t>
            </a: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Conduta criminosa ou tipo penal objetivo</a:t>
            </a: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Elemento subjetivo</a:t>
            </a:r>
          </a:p>
          <a:p>
            <a:pPr marL="1436688" indent="0" algn="just">
              <a:buNone/>
            </a:pPr>
            <a:r>
              <a:rPr lang="pt-BR" sz="1800" kern="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- Consumação e tentativa</a:t>
            </a:r>
          </a:p>
          <a:p>
            <a:pPr algn="just"/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01741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FEMINICÍDIO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Feminicídio é a conduta de matar a mulher por razões da condição de sexo feminino.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De acordo com a lei, há razões de condição de sexo feminino quando o crime envolve: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a)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violência doméstica e familiar;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b)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menosprezo ou discriminação à condição de mulher.</a:t>
            </a:r>
          </a:p>
          <a:p>
            <a:pPr algn="just"/>
            <a:endParaRPr lang="pt-BR" sz="17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Pode figurar como vítima de feminicídio pessoa transexual?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Lei 13.104/2015, inicialmente, continha o termo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gênero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 No entanto, por pressões políticas, sobretudo de grupos conservadores, conseguiu trocar a elementar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gênero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e em seu lugar passou a constar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sexo feminino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Assim sendo, temos algumas posições: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Não.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lei penal é restritiva e, em respeito ao princípio da legalidade, a configuração do feminicídio deve levar em consideração, exclusivamente, a constituição biológica da vítima.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Sim.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Mulher é um conceito jurídico, o direito passou a valorar a mulher trans como mulher para todos os efeitos legais, o que inclui a possibilidade de ser sujeito passiva do crime de feminicídio. Rogério Sanches entende que há necessidade de alteração dos registros.</a:t>
            </a:r>
          </a:p>
        </p:txBody>
      </p:sp>
    </p:spTree>
    <p:extLst>
      <p:ext uri="{BB962C8B-B14F-4D97-AF65-F5344CB8AC3E}">
        <p14:creationId xmlns:p14="http://schemas.microsoft.com/office/powerpoint/2010/main" val="1500775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Pode figurar como vítima de feminicídio pessoa transexual?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Lei 13.104/2015, inicialmente, continha o termo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gênero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 No entanto, por pressões políticas, sobretudo de grupos conservadores, conseguiu trocar a elementar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gênero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e em seu lugar passou a constar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sexo feminino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Assim sendo, temos algumas posições: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Não.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lei penal é restritiva e, em respeito ao princípio da legalidade, a configuração do feminicídio deve levar em consideração, exclusivamente, a constituição biológica da vítima.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Sim.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Mulher é um conceito jurídico, o direito passou a valorar a mulher trans como mulher para todos os efeitos legais, o que inclui a possibilidade de ser sujeito passiva do crime de feminicídio. Rogério Sanches entende que há necessidade de alteração dos registros.</a:t>
            </a:r>
          </a:p>
          <a:p>
            <a:pPr algn="just"/>
            <a:r>
              <a:rPr lang="pt-BR" sz="17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Obs.: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na Lei Maria da Penha não existe essa discussão sobre a alteração do registro, sendo a proteção da lei aplicável mesmo sem a mudança do registro e sem cirurgia.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Até que sobrevenha lei emanada do Congresso Nacional destinada a implementar os mandados de criminalização definidos nos incisos XLI e XLII do art. 5º da Constituição da República, as condutas homofóbicas e transfóbicas, reais ou supostas, que envolvem aversão odiosa à orientação sexual ou à identidade de gênero de alguém, por traduzirem expressões de racismo, compreendido este em sua dimensão social, ajustam-se, por identidade de razão e mediante adequação típica, aos preceitos primários de incriminação definidos na Lei nº 7.716, de 08.01.1989, </a:t>
            </a:r>
            <a:r>
              <a:rPr lang="pt-BR" sz="1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constituindo, também, na hipótese de homicídio doloso, circunstância que o qualifica, por configurar motivo torpe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(Código Penal, art. 121, § 2º, I, “in fine”); STF. Plenário. ADO 26/DF, Rel. Min. Celso de Mello; MI 4733/DF, Rel. Min. Edson Fachin, julgados em </a:t>
            </a:r>
            <a:r>
              <a:rPr lang="pt-BR" sz="1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em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13/6/2019 (Info 944).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617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Qual a natureza jurídica da qualificadora de feminicídio?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Subjetiva (minoritária):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qualificadora é subjetiva, pois está atrelada ao motivo do crime (preconceito, menosprezo ou discriminação quanto ao sexo da vítima).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II –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Objetiva (STJ):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é objetiva e, portanto, pode coexistir com outras qualificadoras subjetivas (motivos torpe e fútil, por exemplo).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Não caracteriza bis in idem o reconhecimento das qualificadoras de motivo torpe e de feminicídio no crime de homicídio praticado contra mulher em situação de violência doméstica e familiar. Isso se dá porque o feminicídio é uma qualificadora de ordem OBJETIVA - vai incidir sempre que o crime estiver atrelado à violência doméstica e familiar propriamente dita, enquanto que a torpeza é de cunho subjetivo, ou seja, continuará adstrita aos motivos (razões) que levaram um indivíduo a praticar o delito. STJ. 6ª Turma. HC 433898-RS, Rel. Min. </a:t>
            </a:r>
            <a:r>
              <a:rPr lang="pt-BR" sz="1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Nefi</a:t>
            </a:r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Cordeiro, julgado em 24/04/2018 (Info 625).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		</a:t>
            </a:r>
          </a:p>
          <a:p>
            <a:pPr algn="just"/>
            <a:r>
              <a:rPr lang="pt-BR" sz="1700" dirty="0">
                <a:latin typeface="Segoe UI Light" panose="020B0502040204020203" pitchFamily="34" charset="0"/>
                <a:cs typeface="Segoe UI Light" panose="020B0502040204020203" pitchFamily="34" charset="0"/>
              </a:rPr>
              <a:t>Não há dúvidas acerca da natureza subjetiva da qualificadora do motivo torpe, ao passo que a natureza do feminicídio, por se ligar à condição especial da vítima, é objetiva, não havendo, assim, qualquer óbice à sua imputação simultânea. É inviável o afastamento da qualificadora do feminicídio mediante a análise de aspectos subjetivos da motivação do crime, dada a natureza objetiva da referida qualificadora, ligada à condição de sexo feminino. STJ. 5ª Turma. REsp 1739704/RS, Rel. Min. Jorge Mussi, julgado em 18/09/2018.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399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Feminicídio e causas de aumento de pena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§7º traz causas que podem aumentar a pena de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um terço à metade: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96EF549-B93C-A5FC-B4DC-786CBCAF0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012624"/>
              </p:ext>
            </p:extLst>
          </p:nvPr>
        </p:nvGraphicFramePr>
        <p:xfrm>
          <a:off x="1184987" y="1671392"/>
          <a:ext cx="9559214" cy="5003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779607">
                  <a:extLst>
                    <a:ext uri="{9D8B030D-6E8A-4147-A177-3AD203B41FA5}">
                      <a16:colId xmlns:a16="http://schemas.microsoft.com/office/drawing/2014/main" val="323277587"/>
                    </a:ext>
                  </a:extLst>
                </a:gridCol>
                <a:gridCol w="4779607">
                  <a:extLst>
                    <a:ext uri="{9D8B030D-6E8A-4147-A177-3AD203B41FA5}">
                      <a16:colId xmlns:a16="http://schemas.microsoft.com/office/drawing/2014/main" val="2965434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Causa de aumento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Comentários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832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I - durante a gestação ou nos 3 (três) meses posteriores ao parto;      (Incluído pela Lei nº 13.104, de 2015)</a:t>
                      </a:r>
                      <a:endParaRPr lang="pt-BR" sz="1400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Pode provocar aborto. Nesse caso, o agente responde também pelo aborto, sem configurar </a:t>
                      </a:r>
                      <a:r>
                        <a:rPr lang="pt-BR" sz="1400" i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bis in idem</a:t>
                      </a:r>
                      <a:r>
                        <a:rPr lang="pt-BR" sz="1400" i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  <a:endParaRPr lang="pt-BR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076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II - contra pessoa maior de 60 (sessenta) anos, com deficiência </a:t>
                      </a:r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ou portadora de doenças degenerativas que acarretem condição limitante ou de vulnerabilidade física ou mental</a:t>
                      </a: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;   (</a:t>
                      </a:r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Redação dada pela Lei nº 13.771, de 2018</a:t>
                      </a: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pt-BR" sz="1400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Essa causa de aumento exige que o agente tenha ciência de que age contra vítima nessas condições.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360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III - na presença </a:t>
                      </a:r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física ou virtual</a:t>
                      </a: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 de descendente ou de ascendente da vítima;   </a:t>
                      </a:r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(Redação dada pela Lei nº 13.771, de 2018)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Tendo os filhos da vítima testemunhado PARTE do evento criminoso, integra-se o suporte fático da majorante em causa, tornando obrigatório o incremento da sanção penal”. STF, AgRg no RHC 189.088, Rel. Min. Rosa Weber, 1ª Turma, j. 03.08.2021.</a:t>
                      </a:r>
                    </a:p>
                    <a:p>
                      <a:pPr algn="just"/>
                      <a:endParaRPr lang="pt-BR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012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IV - em descumprimento das medidas protetivas de urgência previstas nos incisos I, II e III do caput do art. 22 da Lei nº 11.340, de 7 de agosto de 2006.   (Incluído pela Lei nº 13.771, de </a:t>
                      </a:r>
                      <a:r>
                        <a:rPr lang="pt-BR" sz="1400" b="1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r>
                        <a:rPr lang="pt-BR" sz="1400" dirty="0">
                          <a:solidFill>
                            <a:srgbClr val="FA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pt-BR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Só incide quando há descumprimento das medidas protetivas de suspensão da posse ou restrição do porte de armas, afastamento do lar e proibição de determinadas condutas (aproximação, contato e frequência a lugares);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sz="14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há descumprimento de outras medidas protetivas, responde pelo crime do art. 24-A da Lei Maria da Penha.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204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33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HOMICÍDIO FUNCIONAL</a:t>
            </a:r>
          </a:p>
          <a:p>
            <a:pPr algn="just"/>
            <a:r>
              <a:rPr 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O inciso VII, do §2º, do art. 121 traz a qualificadora do homicídio funcional.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just">
              <a:buNone/>
            </a:pP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just">
              <a:buNone/>
            </a:pP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 homicídio funcional exige que o crime seja realizado contra os agentes acima mencionados </a:t>
            </a:r>
            <a:r>
              <a:rPr lang="pt-BR" sz="1600" b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no exercício da função ou em decorrência dela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 Por exemplo, agente da polícia civil é morto por torcedor de outro time em uma briga de torcidas. Nesse caso, não há que se falar em homicídio funcional.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96EF549-B93C-A5FC-B4DC-786CBCAF0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959656"/>
              </p:ext>
            </p:extLst>
          </p:nvPr>
        </p:nvGraphicFramePr>
        <p:xfrm>
          <a:off x="1024128" y="1634080"/>
          <a:ext cx="9720074" cy="3688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60037">
                  <a:extLst>
                    <a:ext uri="{9D8B030D-6E8A-4147-A177-3AD203B41FA5}">
                      <a16:colId xmlns:a16="http://schemas.microsoft.com/office/drawing/2014/main" val="323277587"/>
                    </a:ext>
                  </a:extLst>
                </a:gridCol>
                <a:gridCol w="4860037">
                  <a:extLst>
                    <a:ext uri="{9D8B030D-6E8A-4147-A177-3AD203B41FA5}">
                      <a16:colId xmlns:a16="http://schemas.microsoft.com/office/drawing/2014/main" val="2965434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600" b="1" kern="1200" dirty="0">
                          <a:solidFill>
                            <a:schemeClr val="lt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Contra autoridade ou agente descrito nos arts. 142 e 144 da Constituição Federal;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b="1" kern="1200" dirty="0">
                          <a:solidFill>
                            <a:schemeClr val="lt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Contra seu cônjuge, companheiro ou parente consanguíneo até terceiro grau, em razão dessa condição;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832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Norma Penal em Branco, devendo ser complementado pelos arts. 142 e 144 da Constituição Federal;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Guardas civis (municipais ou metropolitanos), CF, art. 144, §8º.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Agentes de trânsito, CF, art. 144, §10. 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Agente de polícia do Senado Federal, da Câmara dos Deputados? Por não estarem disciplinadas no art. 144 da Constituição, não estão abrangidos pelo homicídio funcional, sob pena de analogia </a:t>
                      </a:r>
                      <a:r>
                        <a:rPr lang="pt-BR" sz="1400" i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 malam partem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Também é homicídio funcional os cometidos contra cônjuge, companheiro ou parente consanguíneo até o terceiro grau;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Essa condição parente tem que ser o motivo do crime;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Só o parente consanguíneo, </a:t>
                      </a:r>
                      <a:r>
                        <a:rPr lang="pt-BR" sz="1400" u="sng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o filho por adoção não qualifica o homicídio como funcional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, pois haveria analogia </a:t>
                      </a:r>
                      <a:r>
                        <a:rPr lang="pt-BR" sz="1400" i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 malam partem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 algn="just" rtl="0" fontAlgn="ctr"/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Bittencourt, em uma interpretação teleológica e conforme a Constituição, afirma que poderia sim ser enquadrado o filho adotivo.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076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408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ctr"/>
            <a:r>
              <a:rPr lang="pt-BR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Qual a natureza jurídica da qualificadora do homicídio funcional?</a:t>
            </a:r>
          </a:p>
          <a:p>
            <a:pPr algn="just"/>
            <a:endParaRPr lang="pt-BR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Subjetiva:</a:t>
            </a:r>
            <a:r>
              <a:rPr 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 se o agente matar </a:t>
            </a:r>
            <a:r>
              <a:rPr lang="pt-BR" sz="1600" u="sng" dirty="0">
                <a:latin typeface="Segoe UI" panose="020B0502040204020203" pitchFamily="34" charset="0"/>
                <a:cs typeface="Segoe UI" panose="020B0502040204020203" pitchFamily="34" charset="0"/>
              </a:rPr>
              <a:t>em decorrência da função</a:t>
            </a:r>
            <a:r>
              <a:rPr 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endParaRPr lang="pt-BR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Objetiva:</a:t>
            </a:r>
            <a:r>
              <a:rPr 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 se o agente matar </a:t>
            </a:r>
            <a:r>
              <a:rPr lang="pt-BR" sz="1600" u="sng" dirty="0">
                <a:latin typeface="Segoe UI" panose="020B0502040204020203" pitchFamily="34" charset="0"/>
                <a:cs typeface="Segoe UI" panose="020B0502040204020203" pitchFamily="34" charset="0"/>
              </a:rPr>
              <a:t>no exercício da função</a:t>
            </a:r>
            <a:r>
              <a:rPr 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05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COM EMPREGO DE ARMA DE FOGO DE USO RESTRITO OU PROIBIDO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É uma qualificadora de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natureza objetiva.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Não basta que seja uma arma de fogo. É preciso que seja uma arma de fogo de uso restrito ou proibido. Trata-se de norma penal em branco. Ou seja: será implementada pelos Decretos que complementam o Estatuto do Desarmamento.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</a:rPr>
              <a:t>A pessoa que comete homicídio com uso de arma de fogo de uso proibido ou restrito responde apenas por homicídio qualificado ou também, caso não tenha o porte de armas, pelo art. 16 do Estatuto do Desarmamento?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effectLst/>
              <a:latin typeface="Calibri" panose="020F050202020403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Calibri" panose="020F0502020204030204" pitchFamily="34" charset="0"/>
              </a:rPr>
              <a:t>Se o agente se armar para o crime de homicídio, o delito do Estatuto do Desarmamento fica absorvido. No entanto, se o agente já portava a arma ou, após o crime, continuou com a arma, responde pelos dois crimes em concurso.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Calibri" panose="020F0502020204030204" pitchFamily="34" charset="0"/>
              </a:rPr>
              <a:t>A regra acima é a mesma utilizada nos demais crimes cometidos com emprego de arma de fogo - como o roubo. Em regra, a posse e o porte ilegais são absorvidos pelo homicídio, pois considerados apenas meios para alcançar o resultado pretendido (ceifar a vida de alguém). Não se exclui, no entanto, a possibilidade de concurso de crimes se as condutas estiverem destacadas no tempo, em distintos contextos fáticos.</a:t>
            </a:r>
          </a:p>
          <a:p>
            <a:pPr algn="ctr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628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CONTRA MENOR DE 14 ANOS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É importante observar que no caso desta qualificadora, não estão abrangidos todos os adolescentes, mas apenas aqueles adolescentes que tenham </a:t>
            </a:r>
            <a:r>
              <a:rPr lang="pt-BR" sz="17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menos de 14 anos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Antes da Lei Henry Borel, se o homicídio doloso era praticado contra menor de 14 anos, incidia a causa de aumento de pena do §4º do art. 121 do CP. Entretanto, embora o legislador não tenha alterado o §4º do art. 121, não se aplica mais a majorante, incidindo a qualificadora, sob pena de bis in idem.</a:t>
            </a:r>
          </a:p>
          <a:p>
            <a:pPr marL="1520825" indent="-90488" algn="just"/>
            <a:r>
              <a:rPr lang="pt-BR" sz="18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§4º No homicídio culposo, a pena é aumentada de 1/3 (um terço), se o crime resulta de inobservância de regra técnica de profissão, arte ou ofício, ou se o agente deixa de prestar imediato socorro à vítima, não procura diminuir as consequências do seu ato, ou foge para evitar prisão em flagrante. Sendo doloso o homicídio, a pena é aumentada de 1/3 (um terço) </a:t>
            </a:r>
            <a:r>
              <a:rPr lang="pt-BR" sz="1800" b="1" strike="sngStrike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se o crime é praticado contra pessoa menor de 14 (quatorze)</a:t>
            </a:r>
            <a:r>
              <a:rPr lang="pt-BR" sz="18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 ou maior de 60 (sessenta) anos. (Redação dada pela Lei nº 10.741, de 2003)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139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Homicídio contra menor de 14 anos e causas de aumento de pena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§2º-B elenca ainda as seguintes causas de aumento de pena do homicídio praticado contra menor de 14 anos: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79EE9D9-045B-8268-A63B-08E4BE330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925348"/>
              </p:ext>
            </p:extLst>
          </p:nvPr>
        </p:nvGraphicFramePr>
        <p:xfrm>
          <a:off x="1110343" y="1951307"/>
          <a:ext cx="9633858" cy="3815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16929">
                  <a:extLst>
                    <a:ext uri="{9D8B030D-6E8A-4147-A177-3AD203B41FA5}">
                      <a16:colId xmlns:a16="http://schemas.microsoft.com/office/drawing/2014/main" val="2529031427"/>
                    </a:ext>
                  </a:extLst>
                </a:gridCol>
                <a:gridCol w="4816929">
                  <a:extLst>
                    <a:ext uri="{9D8B030D-6E8A-4147-A177-3AD203B41FA5}">
                      <a16:colId xmlns:a16="http://schemas.microsoft.com/office/drawing/2014/main" val="450820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Causa de aumento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Comentários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832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 - 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1/3 (um terço) até a metade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se a vítima é pessoa com </a:t>
                      </a:r>
                      <a:r>
                        <a:rPr lang="pt-BR" sz="1600" u="sng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deficiência ou com doença que implique o aumento de sua vulnerabilidade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;       (Incluído pela Lei nº 14.344, de 2022)     Vigência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Exemplo: criança com câncer (lembrando que o autor precisa ter consciência dessa circunstância).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217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II - 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2/3 (dois terços)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se o autor é ascendente, padrasto ou madrasta, tio, irmão, cônjuge, companheiro, tutor, curador, preceptor ou empregador da vítima ou por qualquer outro título </a:t>
                      </a:r>
                      <a:r>
                        <a:rPr lang="pt-BR" sz="1600" u="sng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tiver autoridade sobre ela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.     (Incluído pela Lei nº 14.344, de 2022)     Vigência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É permitida interpretação analógica (</a:t>
                      </a:r>
                      <a:r>
                        <a:rPr lang="pt-BR" sz="1600" i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ou por qualquer outro título tiver autoridade sobre ela, </a:t>
                      </a:r>
                      <a:r>
                        <a:rPr lang="pt-BR" sz="1600" i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 exemplo do guardião).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192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III - 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2/3 (dois terços) 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 o crime for praticado em instituição de educação básica pública ou privada.   (Incluído pela Lei nº 14.811, de 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- Tentativa de conter os crimes em instituições de educação básica (pré-escola, ensino fundamental e médio, conforme art. 4º, I, da Lei 9.394/1996).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937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206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Embora a qualificadora tenha abrangência apenas quando cometido contra adolescente menor de 14 anos, o STJ possui entendimento de que a vítima com idade entre 14 e 18 anos, embora não se insira na majorante (hoje qualificadora), pode ter a pena-base aumentada em razão das circunstâncias e das consequências mais graves, já que matar alguém nessa idade provoca efeitos mais deletérios, inclusive para a família (REsp 1.851.435).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</a:rPr>
              <a:t>Feminicídio contra pessoa menor de 14 anos e retroatividade benéfica</a:t>
            </a: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Anteriormente, caso houvesse a prática de feminicídio contra menor de 14 anos, o agente respondia pelo crime de feminicídio com a pena aumentada de 1/3 até a metade, nos termos do §7º do art. 121 do CP.</a:t>
            </a:r>
          </a:p>
          <a:p>
            <a:pPr marL="1520825" indent="-90488" algn="just"/>
            <a:r>
              <a:rPr lang="pt-BR" sz="15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II - contra pessoa menor de 14 (quatorze) anos, maior de 60 (sessenta) anos, com deficiência ou com doenças degenerativas que acarretem condição limitante ou de vulnerabilidade física ou mental;       (Redação anterior)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Atualmente, sob pena de configurar bis in idem, já que a idade configura qualificadora, o feminicídio praticado contra menor de 14 anos não terá a causa de aumento, podendo o juiz considerar na fixação da pena-base ou como circunstância agravante, que nunca chegará no antigo aumento de 1/3 até metade.</a:t>
            </a:r>
          </a:p>
          <a:p>
            <a:pPr marL="1520825" indent="-90488" algn="just"/>
            <a:r>
              <a:rPr lang="pt-BR" sz="15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II - contra pessoa maior de 60 (sessenta) anos, com deficiência ou com doenças degenerativas que acarretem condição limitante ou de vulnerabilidade física ou mental;       (Redação dada pela Lei nº 14.344, de 2022)     Vigência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Logo, pode-se dizer que a pena ficou menor, autorizando pedido retroativo e recálculo da pena.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05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10000"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Conceito do crime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conceito do crime está sempre no texto da lei, isto porque a lei penal quando descreve uma conduta criminosa, está ao mesmo tempo conceituando o crime ali previsto – É o chamado conceito legal do crime.</a:t>
            </a:r>
          </a:p>
          <a:p>
            <a:pPr algn="just"/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Objetividade jurídica ou bem jurídico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A objetividade jurídica diz respeito ao bem jurídico tutelado pela norma. Isto é importante para a análise do princípio da lesividade e ofensividade. Em regra, o bem jurídico protegido estará explícito no próprio capítulo do crime.</a:t>
            </a:r>
          </a:p>
          <a:p>
            <a:pPr algn="just"/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Sujeitos do crime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São os protagonistas do fato criminoso. O </a:t>
            </a:r>
            <a:r>
              <a:rPr lang="pt-BR" sz="1800" b="1" i="1" dirty="0">
                <a:latin typeface="Segoe UI" panose="020B0502040204020203" pitchFamily="34" charset="0"/>
                <a:cs typeface="Segoe UI" panose="020B0502040204020203" pitchFamily="34" charset="0"/>
              </a:rPr>
              <a:t>sujeito ativo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é a pessoa que individualmente ou atrelada a alguém realiza a conduta típica. O </a:t>
            </a:r>
            <a:r>
              <a:rPr lang="pt-BR" sz="1800" b="1" i="1" dirty="0">
                <a:latin typeface="Segoe UI" panose="020B0502040204020203" pitchFamily="34" charset="0"/>
                <a:cs typeface="Segoe UI" panose="020B0502040204020203" pitchFamily="34" charset="0"/>
              </a:rPr>
              <a:t>sujeito passivo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é a pessoa física ou jurídica contra quem a ação típica é realizada. O Estado sempre é sujeito passivo de todas as infrações penais.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comum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é aquele em que qualquer pessoa pode ser sujeito ativo, a lei não exige nenhum requisito especial, como no crime de homicídio;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próprio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é aquele em que a lei exige um requisito especial para alguém ser sujeito ativo, a exemplo do peculato.</a:t>
            </a:r>
          </a:p>
          <a:p>
            <a:pPr algn="just"/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743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ASPECTOS ADICIONAIS SOBRE O HOMICÍDIO QUALIFICADO</a:t>
            </a:r>
          </a:p>
          <a:p>
            <a:pPr algn="ctr"/>
            <a:endParaRPr lang="pt-BR" sz="1800" dirty="0">
              <a:effectLst/>
              <a:latin typeface="Calibri" panose="020F0502020204030204" pitchFamily="34" charset="0"/>
            </a:endParaRPr>
          </a:p>
          <a:p>
            <a:pPr algn="ctr"/>
            <a:r>
              <a:rPr lang="pt-BR" sz="1800" b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É possível a coexistência no caso concreto de mais de uma circunstância qualificadora?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Sim, uma dessas circunstância serve como qualificadora. A outra servirá como agravante de pena, se prevista como tal no art. 61 do CP; caso contrário, será considerada na fixação da pena base como circunstância judicial (art. 59 do CP). Essa situação é chamada vulgarmente como homicídio dupla ou triplamente qualificado. 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É possível homicídio qualificado e privilegiado?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Sim. Admite-se homicídio qualificado e privilegiado, desde que a qualificadora seja de natureza objetiva. O privilégio é sempre subjetivo, por isso não é compatível com qualificadoras de natureza subjetiva.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No Tribunal do Júri, os jurados primeiro votam o privilégio e somente depois as qualificadoras. Se o jurado reconhecer o privilégio, as outras qualificadoras de natureza subjetiva constantes da pronúncia estão automaticamente excluídas da votação.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De acordo com o STF/STJ, o homicídio qualificado privilegiado não é hediondo.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59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5. HOMICÍDIO DOLOSO MAJORADO (CP, 121, §4º)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É importante dizer que o aumento de pena incide tanto no homicídio simples quanto no qualificado.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De acordo com o art. 121, §4º, segunda parte, do CP: "a pena aumenta-se de 1/3 se o crime é praticado </a:t>
            </a:r>
            <a:r>
              <a:rPr lang="pt-BR" sz="1700" strike="sngStrike" dirty="0">
                <a:latin typeface="Segoe UI" panose="020B0502040204020203" pitchFamily="34" charset="0"/>
                <a:cs typeface="Segoe UI" panose="020B0502040204020203" pitchFamily="34" charset="0"/>
              </a:rPr>
              <a:t>contra vítima menor de 14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ou maior de 60 anos".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Não se aplica ao feminicídio, o §7º traz um aumento maior para a mesma causa (um terço à metade), que também não se aplica mais em razão de agora ser um tipo qualificado (o homicídio contra menor de 14 anos).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Considera-se a idade da vítima no momento da conduta, pois é nesse momento em que o crime considera-se praticado (teoria da atividade, art. 4º do CP).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dolo do agente tem que alcançar a condição etária da vítima, isto é, ele precisa saber que age contra </a:t>
            </a:r>
            <a:r>
              <a:rPr lang="pt-BR" sz="1700" strike="sngStrike" dirty="0">
                <a:latin typeface="Segoe UI" panose="020B0502040204020203" pitchFamily="34" charset="0"/>
                <a:cs typeface="Segoe UI" panose="020B0502040204020203" pitchFamily="34" charset="0"/>
              </a:rPr>
              <a:t>vítima menor de 14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ou maior de 60 anos.</a:t>
            </a:r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 §6º do art. 121 do CP traz outra causa de homicídio doloso majorado, quando praticado por milícia privada ou grupo de extermínio (acrescentado pela Lei 12.720/2012). </a:t>
            </a:r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293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6. HOMICÍDIO CULPOSO (CP, 121, §3º)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Medidas despenalizadoras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pena mínima do homicídio culposo é de 1 (um) ano, isto significa que admite a suspensão condicional do processo, na forma do art. 89 da Lei n.º 9.099/95.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art. 28-A do CPP autoriza que o MP proponha Acordo de Não Persecução Penal (ANPP) nos casos que a infração penal seja cometida sem violência ou grave ameaça e com pena mínima inferior a 4 (quatro) anos.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Lembrando que a violência que impede o ANPP é aquela presente na conduta e não no resultado involuntário. Logo, </a:t>
            </a:r>
            <a:r>
              <a:rPr lang="pt-BR" sz="1800" dirty="0">
                <a:effectLst/>
                <a:latin typeface="Calibri" panose="020F0502020204030204" pitchFamily="34" charset="0"/>
              </a:rPr>
              <a:t>é perfeitamente possível o ANPP em homicídio culposo, uma vez que a violência está no resultado e não na conduta.</a:t>
            </a: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8387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Conceito e modalidades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Ocorre homicídio culposo quando o agente, com manifesta imprudência, negligência ou imperícia, deixa de aplicar a atenção ou diligência de que era capaz, provocando, com sua conduta, o resultado morte, previsto (culpa consciente) ou previsível (culpa inconsciente), mas jamais querido ou aceito.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Culpa concorrente: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Direito Penal não admite a compensação de culpa. Assim, a culpa concorrente não isenta o agente de pena, mas pode interferir na pena como circunstância judicial a ser considerada pelo magistrado na dosimetria.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9531832-3DEC-B8EA-C838-2F30339F8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94684"/>
              </p:ext>
            </p:extLst>
          </p:nvPr>
        </p:nvGraphicFramePr>
        <p:xfrm>
          <a:off x="1156996" y="2399187"/>
          <a:ext cx="9587205" cy="2413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95735">
                  <a:extLst>
                    <a:ext uri="{9D8B030D-6E8A-4147-A177-3AD203B41FA5}">
                      <a16:colId xmlns:a16="http://schemas.microsoft.com/office/drawing/2014/main" val="1796080911"/>
                    </a:ext>
                  </a:extLst>
                </a:gridCol>
                <a:gridCol w="3195735">
                  <a:extLst>
                    <a:ext uri="{9D8B030D-6E8A-4147-A177-3AD203B41FA5}">
                      <a16:colId xmlns:a16="http://schemas.microsoft.com/office/drawing/2014/main" val="1474745526"/>
                    </a:ext>
                  </a:extLst>
                </a:gridCol>
                <a:gridCol w="3195735">
                  <a:extLst>
                    <a:ext uri="{9D8B030D-6E8A-4147-A177-3AD203B41FA5}">
                      <a16:colId xmlns:a16="http://schemas.microsoft.com/office/drawing/2014/main" val="4072376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Negligência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Imprudência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Imperícia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95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Na negligência, alguém deixa de tomar uma atitude ou apresentar conduta que era esperada para a situação. Age com 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descuido, indiferença ou desatenção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, não tomando as devidas precauções.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 imprudência, por sua vez, pressupõe uma 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ação precipitada e sem cautela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. A pessoa não deixa de fazer algo, não é uma conduta omissiva como a negligência. Na imprudência, ela age, mas toma uma atitude diversa da esperada.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Para que seja configurada a imperícia é necessário constatar a </a:t>
                      </a:r>
                      <a:r>
                        <a:rPr lang="pt-BR" sz="16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inaptidão, ignorância, falta de qualificação técnica, teórica ou prática, ou ausência de conhecimentos elementares e básicos da profissão</a:t>
                      </a: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.</a:t>
                      </a:r>
                      <a:endParaRPr lang="pt-BR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26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7716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Homicídio culposo majorado</a:t>
            </a:r>
          </a:p>
          <a:p>
            <a:pPr marL="1520825" indent="-90488" algn="just"/>
            <a:r>
              <a:rPr lang="pt-BR" sz="14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4o </a:t>
            </a:r>
            <a:r>
              <a:rPr lang="pt-BR" sz="1400" u="sng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No homicídio culposo</a:t>
            </a:r>
            <a:r>
              <a:rPr lang="pt-BR" sz="14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, a pena é aumentada de 1/3 (um terço), se o crime resulta de inobservância de regra técnica de profissão, arte ou ofício, ou se o agente deixa de prestar imediato socorro à vítima, não procura diminuir as consequências do seu ato, ou foge para evitar prisão em flagrante. Sendo doloso o homicídio, a pena é aumentada de 1/3 (um terço) se o crime é praticado contra pessoa menor de 14 (quatorze) ou maior de 60 (sessenta) anos. (Redação dada pela Lei nº 10.741, de 2003)</a:t>
            </a:r>
            <a:endParaRPr lang="pt-BR" sz="1400" b="1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Negligência profissional x imperícia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Na negligência profissional o agente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domina a técnica,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mas não a observa no caso concreto. Na imperícia, falta ao agente a aptidão técnica para o exercício de profissão, arte ou ofício.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A negligência profissional não configura bis in idem?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Estaria ela tipificando o crime e majorando a pena? Há corrente nos dois sentidos, porém o tema ainda não está pacificado nos Tribunais.</a:t>
            </a: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600" b="1" u="sng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IMPORTANTE NÃO CONFUNDIR: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o fisioterapeuta que tenta realizar o trabalho de um ortopedista e viola o dever de cuidado objetivo pode responder por delito culposo na modalidade imperícia, pois pode não ter os elementos básicos da profissão (</a:t>
            </a:r>
            <a:r>
              <a:rPr lang="pt-BR" sz="1600" b="1" i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caso 1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). O ortopedista que não observa protocolos médicos por desatenção responde por delito culposo na modalidade negligência </a:t>
            </a:r>
            <a:r>
              <a:rPr lang="pt-BR" sz="1600" b="1" i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(caso 2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). A consequência jurídica disso, é que, em caso de homicídio culposo, o </a:t>
            </a:r>
            <a:r>
              <a:rPr lang="pt-BR" sz="1600" b="1" i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caso 1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será de homicídio culposo (art. 121, §3º, do CP), enquanto que o </a:t>
            </a:r>
            <a:r>
              <a:rPr lang="pt-BR" sz="1600" b="1" i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caso 2</a:t>
            </a:r>
            <a:r>
              <a:rPr lang="pt-BR" sz="16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será um homicídio culposo com a pena aumentada de um terço (art. 121, §§3º e 4º, do CP).</a:t>
            </a:r>
            <a:endParaRPr lang="pt-BR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4493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Omissão de socorro: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se a omissão de socorro está majorando a pena, por óbvio, ela não poderá configurar o crime autônomo de omissão de socorro, sob pena de bis in idem.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Fuga para evitar prisão em flagrante: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De acordo com o STF não há violação do direito de não produzir prova contra si mesmo. Ainda que haja uma mitigação do princípio da não autoincriminação, é certo que não há princípios absolutos.</a:t>
            </a:r>
            <a:endParaRPr lang="pt-BR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Perdão judicial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perdão judicial é o instituto pelo qual o juiz, não obstante a prática de um fato típico e antijurídico por um sujeito comprovadamente culpado, deixa de lhe aplicar, nas hipóteses taxativamente previstas em lei, o preceito sancionador cabível, levando em consideração determinadas circunstâncias que concorrem para o evento.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perdão judicial tem natureza jurídica de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causa extintiva da punibilidade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 Assim, o fato continua sendo típico, ilícito e culpável.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Conforme a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Súmula 18 do STJ: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A sentença concessiva do perdão judicial é declaratória da extinção da punibilidade, não subsistindo qualquer efeito condenatório.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7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Conduta criminosa ou tipo penal objetivo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Trata-se do núcleo do tipo penal. São os verbos que estão postos na descrição do fato criminoso. No homicídio é o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matar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, no furto o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subtrair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, no estupro o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constranger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Quando houver mais de uma conduta, teremos um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de ação múltipla ou variado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 É o que ocorre com o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tráfico de drogas 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(Lei 11.343/06, art. 33), cujos verbos nucleares são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importar, exportar, remeter, preparar, produzir, fabricar, adquirir, vender, expor à venda, etc.</a:t>
            </a:r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A consequência jurídica disso é que a prática de mais de uma conduta não desnatura a unidade do crime, devendo o agente responder por apenas um delito.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Quando a lei indicar como o crime deve ser realizado, teremos um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de forma vinculada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 Exemplo:</a:t>
            </a:r>
          </a:p>
          <a:p>
            <a:pPr marL="1436688" indent="0" algn="just">
              <a:buNone/>
            </a:pP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Perigo de contágio venéreo</a:t>
            </a:r>
          </a:p>
          <a:p>
            <a:pPr marL="1436688" indent="0" algn="just">
              <a:buNone/>
            </a:pP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Art. 130 - Expor alguém,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por meio de relações sexuais ou qualquer ato libidinoso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, a contágio de moléstia venérea, de que sabe ou deve saber que está contaminado: [...]</a:t>
            </a:r>
          </a:p>
          <a:p>
            <a:pPr marL="0" indent="0" algn="just">
              <a:buNone/>
            </a:pP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Quando a lei não diz, teremos um </a:t>
            </a:r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crime de forma livre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84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Autofit/>
          </a:bodyPr>
          <a:lstStyle/>
          <a:p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Elemento subjetivo / volitivo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elemento subjetivo do crime diz respeito à culpa (dolo e culpa em sentido estrito). Os crimes sempre são dolosos. Só se admite a forma culposa quando a lei expressamente traz essa previsão.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crime doloso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é aquele cujo elemento subjetivo é o dolo. Dolo é a vontade livre e consciente de praticar o ato que se sabe contrário ao direito ou de não praticar quando deveria fazê-lo. Segundo Zaffaroni e Nilo Batista (2010, p.270): “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o dolo é o núcleo redutor subjetivo da tipicidade, constituindo-se em dois filtros: o conhecimento e a vontade”.</a:t>
            </a:r>
          </a:p>
          <a:p>
            <a:pPr marL="0" indent="0"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Quando o tipo penal exige que a conduta seja praticada visando um fim específico – que será elementar do tipo penal – temos o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elemento subjetivo específico ou dolo específico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. Exemplos: crime de furto (CP, art. 155), em que a subtração exige que seja para si ou para outrem. Normalmente o tipo penal utilizará o termo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com o fim de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, como ocorre no crime de perigo de contágio de moléstia grave (praticar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com o fim de transmitir a outrem moléstia grave de que está contaminado).</a:t>
            </a: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</a:t>
            </a:r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crime culposo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é aquele em que a ação voluntária produz um resultado antijurídico não desejado, mas com a </a:t>
            </a:r>
            <a:r>
              <a:rPr lang="pt-BR" sz="1700" i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previsibilidade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do resultado.</a:t>
            </a: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Consumação e tentativa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A consumação e a tentativa estão previstas no art. 14, I e II, do CP.</a:t>
            </a:r>
            <a:endParaRPr lang="pt-BR" sz="17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74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459" y="2575249"/>
            <a:ext cx="11531082" cy="1002297"/>
          </a:xfrm>
        </p:spPr>
        <p:txBody>
          <a:bodyPr rtlCol="0" anchor="b">
            <a:normAutofit/>
          </a:bodyPr>
          <a:lstStyle/>
          <a:p>
            <a:pPr algn="ctr">
              <a:tabLst>
                <a:tab pos="1968500" algn="l"/>
              </a:tabLst>
            </a:pPr>
            <a:endParaRPr lang="pt-BR" sz="6600" noProof="1">
              <a:solidFill>
                <a:schemeClr val="bg1"/>
              </a:solidFill>
              <a:highlight>
                <a:srgbClr val="000000"/>
              </a:highlight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09702FB-8F48-548B-BAE6-CFFEBEDB5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1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262BDDD-7953-789B-ED13-AE490E375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0"/>
            <a:ext cx="12191980" cy="6858000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91F68E02-A739-753F-2B92-FEA2972B6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1"/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029F047B-22A3-C6B0-5B99-871BB88F574A}"/>
              </a:ext>
            </a:extLst>
          </p:cNvPr>
          <p:cNvSpPr txBox="1">
            <a:spLocks/>
          </p:cNvSpPr>
          <p:nvPr/>
        </p:nvSpPr>
        <p:spPr>
          <a:xfrm>
            <a:off x="4309349" y="3284377"/>
            <a:ext cx="7501651" cy="12355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TÍTULO I</a:t>
            </a:r>
          </a:p>
          <a:p>
            <a:pPr algn="just"/>
            <a:r>
              <a:rPr lang="pt-BR" sz="3600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DOS CRIMES CONTRA A PESSOA</a:t>
            </a:r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D6EF3DAF-E972-7D8E-F59C-1BB6E493B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349" y="4779312"/>
            <a:ext cx="7501650" cy="774185"/>
          </a:xfrm>
        </p:spPr>
        <p:txBody>
          <a:bodyPr rtlCol="0" anchor="t">
            <a:normAutofit fontScale="85000" lnSpcReduction="20000"/>
          </a:bodyPr>
          <a:lstStyle/>
          <a:p>
            <a:pPr algn="just" rtl="0"/>
            <a:r>
              <a:rPr lang="pt-BR" sz="2900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CAPÍTULO I</a:t>
            </a:r>
          </a:p>
          <a:p>
            <a:pPr algn="just" rtl="0"/>
            <a:r>
              <a:rPr lang="pt-BR" sz="2900" noProof="1">
                <a:solidFill>
                  <a:srgbClr val="FFFFFF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DOS CRIMES CONTRA A VIDA</a:t>
            </a:r>
            <a:endParaRPr lang="pt-BR" noProof="1">
              <a:solidFill>
                <a:srgbClr val="FFFFFF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cxnSp>
        <p:nvCxnSpPr>
          <p:cNvPr id="16" name="Conector Reto 22">
            <a:extLst>
              <a:ext uri="{FF2B5EF4-FFF2-40B4-BE49-F238E27FC236}">
                <a16:creationId xmlns:a16="http://schemas.microsoft.com/office/drawing/2014/main" id="{6812811B-E7BA-70DF-9F27-24C679043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09349" y="4666480"/>
            <a:ext cx="6832499" cy="0"/>
          </a:xfrm>
          <a:prstGeom prst="line">
            <a:avLst/>
          </a:prstGeom>
          <a:ln w="22225">
            <a:solidFill>
              <a:srgbClr val="4AC4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083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185" y="762498"/>
            <a:ext cx="9720072" cy="665086"/>
          </a:xfrm>
        </p:spPr>
        <p:txBody>
          <a:bodyPr rtlCol="0">
            <a:normAutofit fontScale="90000"/>
          </a:bodyPr>
          <a:lstStyle/>
          <a:p>
            <a:r>
              <a:rPr lang="pt-BR" noProof="1">
                <a:latin typeface="Quire Sans" panose="020B0502040400020003" pitchFamily="34" charset="0"/>
                <a:cs typeface="Quire Sans" panose="020B0502040400020003" pitchFamily="34" charset="0"/>
              </a:rPr>
              <a:t>hOMICÍDIO (CP, 121)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396EAB-8B12-8960-D96B-21CF34FF4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56" y="1547949"/>
            <a:ext cx="11346024" cy="4023360"/>
          </a:xfrm>
        </p:spPr>
        <p:txBody>
          <a:bodyPr numCol="4">
            <a:normAutofit fontScale="25000" lnSpcReduction="20000"/>
          </a:bodyPr>
          <a:lstStyle/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Homicídio simples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Art. 121. Matar alguém: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Pena - reclusão, de seis a vinte anos.</a:t>
            </a:r>
          </a:p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Caso de diminuição de pena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1º Se o agente comete o crime impelido por motivo de relevante valor social ou moral, ou sob o domínio de violenta emoção, logo em seguida a injusta provocação da vítima, o juiz pode reduzir a pena de um sexto a um terço.</a:t>
            </a:r>
          </a:p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Homicídio qualificado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2° Se o homicídio é cometido: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 - mediante paga ou promessa de recompensa, ou por outro motivo torpe;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 - por motivo fútil;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III - com emprego de veneno, fogo, explosivo, asfixia, tortura ou outro meio insidioso ou cruel, ou de que possa resultar perigo comum;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IV - à traição, de emboscada, ou mediante dissimulação ou outro recurso que dificulte ou torne impossível a defesa do ofendido;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V - para assegurar a execução, a ocultação, a impunidade ou vantagem de outro crime: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Pena - reclusão, de doze a trinta anos.</a:t>
            </a:r>
          </a:p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Feminicídio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VI - contra a mulher por razões da condição de sexo feminino: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(Vide Lei 14.717, de 2023)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VII – contra autoridade ou agente descrito nos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arts. 142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e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144 da Constituição Federal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, integrantes do sistema prisional e da Força Nacional de Segurança Pública, no exercício da função ou em decorrência dela, ou contra seu cônjuge, companheiro ou parente consanguíneo até terceiro grau, em razão dessa condição: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13.142,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VIII - com emprego de arma de fogo de uso restrito ou proibido:  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13.964, de 2019)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(Vigência)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Homicídio contra menor de 14 (quatorze) anos 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IX - contra menor de 14 (quatorze) anos: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Pena - reclusão, de doze a trinta anos.</a:t>
            </a: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2</a:t>
            </a:r>
            <a:r>
              <a:rPr lang="pt-BR" sz="4000" b="0" i="0" u="sng" baseline="300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o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-A Considera-se que há razões de condição de sexo feminino quando o crime envolve: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 - violência doméstica e familiar;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 - menosprezo ou discriminação à condição de mulher.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2º-B. A pena do homicídio contra menor de 14 (quatorze) anos é aumentada de: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 - 1/3 (um terço) até a metade se a vítima é pessoa com deficiência ou com doença que implique o aumento de sua vulnerabilidade;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 - 2/3 (dois terços) se o autor é ascendente, padrasto ou madrasta, tio, irmão, cônjuge, companheiro, tutor, curador, preceptor ou empregador da vítima ou por qualquer outro título tiver autoridade sobre ela.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III - 2/3 (dois terços) se o crime for praticado em instituição de educação básica pública ou privada.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14.811, de 2024)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Homicídio culposo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3º Se o homicídio é culposo: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(Vide Lei nº 4.611, de 1965)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Pena - detenção, de um a três anos.</a:t>
            </a:r>
          </a:p>
          <a:p>
            <a:pPr algn="just"/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Aumento de pena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4</a:t>
            </a:r>
            <a:r>
              <a:rPr lang="pt-BR" sz="4000" b="0" i="0" u="sng" baseline="300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o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No homicídio culposo, a pena é aumentada de 1/3 (um terço), se o crime resulta de inobservância de regra técnica de profissão, arte ou ofício, ou se o agente deixa de prestar imediato socorro à vítima, não procura diminuir as </a:t>
            </a:r>
            <a:r>
              <a:rPr lang="pt-BR" sz="4000" b="0" i="0" dirty="0" err="1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conseqüências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 do seu ato, ou foge para evitar prisão em flagrante. Sendo doloso o homicídio, a pena é aumentada de 1/3 (um terço) se o crime é praticado contra pessoa menor de 14 (quatorze) ou maior de 60 (sessenta) anos.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(Redação dada pela Lei nº 10.741, de 2003)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5º - Na hipótese de homicídio culposo, o juiz poderá deixar de aplicar a pena, se as </a:t>
            </a:r>
            <a:r>
              <a:rPr lang="pt-BR" sz="4000" b="0" i="0" dirty="0" err="1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conseqüências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 da infração atingirem o próprio agente de forma tão grave que a sanção penal se torne desnecessária.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6.416, de 24.5.1977)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6</a:t>
            </a:r>
            <a:r>
              <a:rPr lang="pt-BR" sz="4000" b="0" i="0" u="sng" baseline="300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o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A pena é aumentada de 1/3 (um terço) até a metade se o crime for praticado por milícia privada, sob o pretexto de prestação de serviço de segurança, ou por grupo de extermínio.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12.720, de 2012)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§ 7</a:t>
            </a:r>
            <a:r>
              <a:rPr lang="pt-BR" sz="4000" b="0" i="0" u="sng" baseline="3000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o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A pena do feminicídio é aumentada de 1/3 (um terço) até a metade se o crime for praticado: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 - durante a gestação ou nos 3 (três) meses posteriores ao parto;</a:t>
            </a:r>
            <a:r>
              <a:rPr lang="pt-BR" sz="4000" b="1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13.104, de 2015)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 - contra pessoa maior de 60 (sessenta) anos, com deficiência ou com doenças degenerativas que acarretem condição limitante ou de vulnerabilidade física ou mental;  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(Redação dada pela Lei nº 14.344, de 2022)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 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Vigência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III - na presença física ou virtual de descendente ou de ascendente da vítima;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(Redação dada pela Lei nº 13.771, de 2018)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IV - em descumprimento das medidas protetivas de urgência previstas nos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incisos I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,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II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e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III do caput do art. 22 da Lei nº 11.340, de 7 de agosto de 2006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.   </a:t>
            </a:r>
            <a:r>
              <a:rPr lang="pt-BR" sz="4000" b="0" i="0" dirty="0"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13.771, de 2018)</a:t>
            </a:r>
            <a:endParaRPr lang="pt-BR" sz="4000" b="0" i="0" dirty="0">
              <a:effectLst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endParaRPr lang="pt-BR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7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F68EB3-2B24-E9CE-5A11-6E103499C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798022"/>
            <a:ext cx="9720073" cy="551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1. INTRODUÇÃO</a:t>
            </a:r>
          </a:p>
          <a:p>
            <a:pPr algn="just"/>
            <a:r>
              <a:rPr lang="pt-BR" sz="17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Homicídio é a </a:t>
            </a:r>
            <a:r>
              <a:rPr lang="pt-BR" sz="1700" u="sng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injusta morte</a:t>
            </a:r>
            <a:r>
              <a:rPr lang="pt-BR" sz="17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de uma pessoa praticada por outrem. É o </a:t>
            </a:r>
            <a:r>
              <a:rPr lang="pt-BR" sz="1700" i="1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crime por excelência</a:t>
            </a:r>
            <a:r>
              <a:rPr lang="pt-BR" sz="170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</a:t>
            </a:r>
            <a:r>
              <a:rPr lang="pt-BR" sz="1700" i="1" dirty="0">
                <a:latin typeface="Segoe UI" panose="020B0502040204020203" pitchFamily="34" charset="0"/>
                <a:cs typeface="Segoe UI" panose="020B0502040204020203" pitchFamily="34" charset="0"/>
              </a:rPr>
              <a:t>homicídio preterdoloso</a:t>
            </a:r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 também é crime, porém está previsto no art. 129, §3º, do Código Penal. Não é um crime contra a vida, é um crime de lesão corporal qualificada pelo resultado morte. Da mesma forma o latrocínio, que também não é um crime contra a vida, mas um crime patrimonial.</a:t>
            </a:r>
          </a:p>
          <a:p>
            <a:pPr algn="ctr"/>
            <a:r>
              <a:rPr lang="pt-BR" sz="1700" b="1" dirty="0">
                <a:latin typeface="Segoe UI" panose="020B0502040204020203" pitchFamily="34" charset="0"/>
                <a:cs typeface="Segoe UI" panose="020B0502040204020203" pitchFamily="34" charset="0"/>
              </a:rPr>
              <a:t>VIDA</a:t>
            </a:r>
          </a:p>
          <a:p>
            <a:pPr marL="0" indent="0" algn="just">
              <a:buNone/>
            </a:pPr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17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700" dirty="0">
                <a:latin typeface="Segoe UI" panose="020B0502040204020203" pitchFamily="34" charset="0"/>
                <a:cs typeface="Segoe UI" panose="020B0502040204020203" pitchFamily="34" charset="0"/>
              </a:rPr>
              <a:t>O início do parto marca o início da vida extrauterina. O início do parto se dá pelo início das contrações expulsivas. Nas hipóteses em que o nascimento não se produz espontaneamente, como no caso de cesariana, o começo do nascimento é determinado pelo início da operação, ou seja, pela incisão abdominal.</a:t>
            </a:r>
          </a:p>
          <a:p>
            <a:pPr algn="just"/>
            <a:r>
              <a:rPr lang="pt-BR" sz="1700" dirty="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Iniciado o trabalho de parto, não há falar mais em aborto, mas em homicídio ou infanticídio, conforme o caso, pois não se mostra necessário que o nascituro tenha respirado para configurar o crime de homicídio, notadamente quando existem nos autos outros elementos para demonstrar a vida do ser nascente. STJ. 5ª Turma. HC 228998-MG, Rel. Min. Marco Aurélio </a:t>
            </a:r>
            <a:r>
              <a:rPr lang="pt-BR" sz="1700" dirty="0" err="1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Bellizze</a:t>
            </a:r>
            <a:r>
              <a:rPr lang="pt-BR" sz="1700" dirty="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, julgado em 23/10/2012.</a:t>
            </a:r>
          </a:p>
          <a:p>
            <a:pPr algn="just"/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just">
              <a:buNone/>
            </a:pPr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pt-BR" sz="20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endParaRPr lang="pt-BR" sz="20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just"/>
            <a:endParaRPr lang="pt-BR" sz="20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DF17155-1433-3E78-6277-77DA0F656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29049"/>
              </p:ext>
            </p:extLst>
          </p:nvPr>
        </p:nvGraphicFramePr>
        <p:xfrm>
          <a:off x="1024128" y="2809383"/>
          <a:ext cx="9720074" cy="1381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60037">
                  <a:extLst>
                    <a:ext uri="{9D8B030D-6E8A-4147-A177-3AD203B41FA5}">
                      <a16:colId xmlns:a16="http://schemas.microsoft.com/office/drawing/2014/main" val="1346729684"/>
                    </a:ext>
                  </a:extLst>
                </a:gridCol>
                <a:gridCol w="4860037">
                  <a:extLst>
                    <a:ext uri="{9D8B030D-6E8A-4147-A177-3AD203B41FA5}">
                      <a16:colId xmlns:a16="http://schemas.microsoft.com/office/drawing/2014/main" val="4267113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Intrauterina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Extrauterina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45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- Aborto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t-BR" dirty="0"/>
                        <a:t>Homicídio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i="0" dirty="0"/>
                        <a:t>Infanticídio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23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Antes do início do parto.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i="0" dirty="0"/>
                        <a:t>Depois do início do parto.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2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608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1879-A478-5D6D-AA77-FD4B0179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897775"/>
            <a:ext cx="9720073" cy="5411585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2. HOMICÍDIO SIMPLES (CP, 121, CAPUT)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O crime não admite medidas despenalizadoras.</a:t>
            </a:r>
          </a:p>
          <a:p>
            <a:pPr algn="just"/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Em regra, não é hediondo, mas será hediondo quando praticado em atividade típica de grupo de extermínio (art. 1º, I, Lei 8.072/90).</a:t>
            </a:r>
          </a:p>
          <a:p>
            <a:pPr algn="just"/>
            <a:endParaRPr lang="pt-BR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Bem jurídico: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tutela-se a vida humana extrauterina.</a:t>
            </a:r>
          </a:p>
          <a:p>
            <a:pPr algn="just"/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Sujeitos do crime: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o crime é bicomum.</a:t>
            </a:r>
          </a:p>
          <a:p>
            <a:pPr algn="just"/>
            <a:endParaRPr lang="pt-BR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BR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Tipo objetivo: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 o tipo penal em sua figura simples possui como elementos objetivos </a:t>
            </a:r>
            <a:r>
              <a:rPr lang="pt-BR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“matar alguém”</a:t>
            </a:r>
            <a:r>
              <a:rPr lang="pt-BR" sz="1800" dirty="0">
                <a:latin typeface="Segoe UI" panose="020B0502040204020203" pitchFamily="34" charset="0"/>
                <a:cs typeface="Segoe UI" panose="020B0502040204020203" pitchFamily="34" charset="0"/>
              </a:rPr>
              <a:t>, que significa retirar a vida de outro ser humano. Assim, o sujeito passivo deve estar vivo.</a:t>
            </a:r>
          </a:p>
        </p:txBody>
      </p:sp>
    </p:spTree>
    <p:extLst>
      <p:ext uri="{BB962C8B-B14F-4D97-AF65-F5344CB8AC3E}">
        <p14:creationId xmlns:p14="http://schemas.microsoft.com/office/powerpoint/2010/main" val="1232931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3863_TF22378848.potx" id="{53269024-24FC-4B17-B3AE-3D7549CE191E}" vid="{01B4D491-F3F2-4E5D-94E6-F1FCB1EFD3D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8A2F88-55C5-4ED1-9541-807C6542476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 integral</Template>
  <TotalTime>970</TotalTime>
  <Words>7575</Words>
  <Application>Microsoft Office PowerPoint</Application>
  <PresentationFormat>Widescreen</PresentationFormat>
  <Paragraphs>382</Paragraphs>
  <Slides>35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7" baseType="lpstr">
      <vt:lpstr>Arial</vt:lpstr>
      <vt:lpstr>Calibri</vt:lpstr>
      <vt:lpstr>Candara</vt:lpstr>
      <vt:lpstr>Quire Sans</vt:lpstr>
      <vt:lpstr>Segoe UI</vt:lpstr>
      <vt:lpstr>Segoe UI Light</vt:lpstr>
      <vt:lpstr>Segoe UI Semibold</vt:lpstr>
      <vt:lpstr>Segoe UI Semilight</vt:lpstr>
      <vt:lpstr>Tw Cen MT</vt:lpstr>
      <vt:lpstr>Tw Cen MT Condensed</vt:lpstr>
      <vt:lpstr>Wingdings 3</vt:lpstr>
      <vt:lpstr>Integral</vt:lpstr>
      <vt:lpstr>DIREITO PENAL ESPECIAL</vt:lpstr>
      <vt:lpstr>INTRODUÇÃO</vt:lpstr>
      <vt:lpstr>Apresentação do PowerPoint</vt:lpstr>
      <vt:lpstr>Apresentação do PowerPoint</vt:lpstr>
      <vt:lpstr>Apresentação do PowerPoint</vt:lpstr>
      <vt:lpstr>Apresentação do PowerPoint</vt:lpstr>
      <vt:lpstr>hOMICÍDIO (CP, 121)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CRIMES DE TRÂNSITO</dc:title>
  <dc:creator>Carlos Marques 7</dc:creator>
  <cp:lastModifiedBy>Carlos Marques 7</cp:lastModifiedBy>
  <cp:revision>2</cp:revision>
  <dcterms:created xsi:type="dcterms:W3CDTF">2024-04-03T00:22:15Z</dcterms:created>
  <dcterms:modified xsi:type="dcterms:W3CDTF">2024-04-15T01:37:40Z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