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6"/>
  </p:notesMasterIdLst>
  <p:sldIdLst>
    <p:sldId id="256" r:id="rId2"/>
    <p:sldId id="260" r:id="rId3"/>
    <p:sldId id="474" r:id="rId4"/>
    <p:sldId id="369" r:id="rId5"/>
    <p:sldId id="311" r:id="rId6"/>
    <p:sldId id="306" r:id="rId7"/>
    <p:sldId id="370" r:id="rId8"/>
    <p:sldId id="371" r:id="rId9"/>
    <p:sldId id="313" r:id="rId10"/>
    <p:sldId id="307" r:id="rId11"/>
    <p:sldId id="372" r:id="rId12"/>
    <p:sldId id="373" r:id="rId13"/>
    <p:sldId id="378" r:id="rId14"/>
    <p:sldId id="374" r:id="rId15"/>
    <p:sldId id="375" r:id="rId16"/>
    <p:sldId id="377" r:id="rId17"/>
    <p:sldId id="379" r:id="rId18"/>
    <p:sldId id="401" r:id="rId19"/>
    <p:sldId id="381" r:id="rId20"/>
    <p:sldId id="382" r:id="rId21"/>
    <p:sldId id="380" r:id="rId22"/>
    <p:sldId id="405" r:id="rId23"/>
    <p:sldId id="409" r:id="rId24"/>
    <p:sldId id="410" r:id="rId25"/>
    <p:sldId id="407" r:id="rId26"/>
    <p:sldId id="411" r:id="rId27"/>
    <p:sldId id="402" r:id="rId28"/>
    <p:sldId id="406" r:id="rId29"/>
    <p:sldId id="394" r:id="rId30"/>
    <p:sldId id="395" r:id="rId31"/>
    <p:sldId id="415" r:id="rId32"/>
    <p:sldId id="412" r:id="rId33"/>
    <p:sldId id="414" r:id="rId34"/>
    <p:sldId id="413" r:id="rId35"/>
    <p:sldId id="408" r:id="rId36"/>
    <p:sldId id="403" r:id="rId37"/>
    <p:sldId id="383" r:id="rId38"/>
    <p:sldId id="384" r:id="rId39"/>
    <p:sldId id="385" r:id="rId40"/>
    <p:sldId id="386" r:id="rId41"/>
    <p:sldId id="431" r:id="rId42"/>
    <p:sldId id="432" r:id="rId43"/>
    <p:sldId id="416" r:id="rId44"/>
    <p:sldId id="387" r:id="rId45"/>
    <p:sldId id="388" r:id="rId46"/>
    <p:sldId id="417" r:id="rId47"/>
    <p:sldId id="389" r:id="rId48"/>
    <p:sldId id="390" r:id="rId49"/>
    <p:sldId id="391" r:id="rId50"/>
    <p:sldId id="392" r:id="rId51"/>
    <p:sldId id="393" r:id="rId52"/>
    <p:sldId id="397" r:id="rId53"/>
    <p:sldId id="418" r:id="rId54"/>
    <p:sldId id="419" r:id="rId55"/>
    <p:sldId id="420" r:id="rId56"/>
    <p:sldId id="421" r:id="rId57"/>
    <p:sldId id="422" r:id="rId58"/>
    <p:sldId id="429" r:id="rId59"/>
    <p:sldId id="423" r:id="rId60"/>
    <p:sldId id="424" r:id="rId61"/>
    <p:sldId id="425" r:id="rId62"/>
    <p:sldId id="430" r:id="rId63"/>
    <p:sldId id="428" r:id="rId64"/>
    <p:sldId id="426" r:id="rId65"/>
    <p:sldId id="427" r:id="rId66"/>
    <p:sldId id="396" r:id="rId67"/>
    <p:sldId id="433" r:id="rId68"/>
    <p:sldId id="440" r:id="rId69"/>
    <p:sldId id="441" r:id="rId70"/>
    <p:sldId id="442" r:id="rId71"/>
    <p:sldId id="475" r:id="rId72"/>
    <p:sldId id="458" r:id="rId73"/>
    <p:sldId id="457" r:id="rId74"/>
    <p:sldId id="398" r:id="rId75"/>
    <p:sldId id="434" r:id="rId76"/>
    <p:sldId id="437" r:id="rId77"/>
    <p:sldId id="476" r:id="rId78"/>
    <p:sldId id="443" r:id="rId79"/>
    <p:sldId id="477" r:id="rId80"/>
    <p:sldId id="446" r:id="rId81"/>
    <p:sldId id="459" r:id="rId82"/>
    <p:sldId id="436" r:id="rId83"/>
    <p:sldId id="438" r:id="rId84"/>
    <p:sldId id="444" r:id="rId85"/>
    <p:sldId id="460" r:id="rId86"/>
    <p:sldId id="445" r:id="rId87"/>
    <p:sldId id="447" r:id="rId88"/>
    <p:sldId id="448" r:id="rId89"/>
    <p:sldId id="449" r:id="rId90"/>
    <p:sldId id="472" r:id="rId91"/>
    <p:sldId id="473" r:id="rId92"/>
    <p:sldId id="461" r:id="rId93"/>
    <p:sldId id="451" r:id="rId94"/>
    <p:sldId id="452" r:id="rId95"/>
    <p:sldId id="462" r:id="rId96"/>
    <p:sldId id="439" r:id="rId97"/>
    <p:sldId id="463" r:id="rId98"/>
    <p:sldId id="465" r:id="rId99"/>
    <p:sldId id="466" r:id="rId100"/>
    <p:sldId id="467" r:id="rId101"/>
    <p:sldId id="478" r:id="rId102"/>
    <p:sldId id="468" r:id="rId103"/>
    <p:sldId id="469" r:id="rId104"/>
    <p:sldId id="470" r:id="rId10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4" autoAdjust="0"/>
    <p:restoredTop sz="99425" autoAdjust="0"/>
  </p:normalViewPr>
  <p:slideViewPr>
    <p:cSldViewPr snapToGrid="0">
      <p:cViewPr>
        <p:scale>
          <a:sx n="66" d="100"/>
          <a:sy n="66" d="100"/>
        </p:scale>
        <p:origin x="276" y="-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1A2BB-5360-4FDA-BAD2-D02026D704E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245E035-6A04-4B90-B658-D6D2D2E9100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Petição inicial</a:t>
          </a:r>
        </a:p>
      </dgm:t>
    </dgm:pt>
    <dgm:pt modelId="{5B980F82-FF5E-4D21-84D9-6BE91093A5C5}" type="parTrans" cxnId="{BB815B37-1596-4066-9730-2ED89ECD68DB}">
      <dgm:prSet/>
      <dgm:spPr/>
      <dgm:t>
        <a:bodyPr/>
        <a:lstStyle/>
        <a:p>
          <a:endParaRPr lang="pt-BR"/>
        </a:p>
      </dgm:t>
    </dgm:pt>
    <dgm:pt modelId="{499CBFE7-8ADB-4EC5-981A-CC4D5A0EA3DE}" type="sibTrans" cxnId="{BB815B37-1596-4066-9730-2ED89ECD68DB}">
      <dgm:prSet/>
      <dgm:spPr/>
      <dgm:t>
        <a:bodyPr/>
        <a:lstStyle/>
        <a:p>
          <a:endParaRPr lang="pt-BR"/>
        </a:p>
      </dgm:t>
    </dgm:pt>
    <dgm:pt modelId="{50D9956B-CA00-4603-9E80-7FD660895A21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Indeferimento ou improcedência </a:t>
          </a:r>
          <a:r>
            <a:rPr lang="pt-BR" sz="1000" b="1" dirty="0" smtClean="0"/>
            <a:t>liminar ou -&gt;</a:t>
          </a:r>
          <a:endParaRPr lang="pt-BR" sz="1000" b="1" dirty="0"/>
        </a:p>
      </dgm:t>
    </dgm:pt>
    <dgm:pt modelId="{03C914A1-ED67-4D9E-9EEC-46A42C96AB94}" type="parTrans" cxnId="{495F1232-7DC7-40EE-B93C-255109527AE6}">
      <dgm:prSet/>
      <dgm:spPr/>
      <dgm:t>
        <a:bodyPr/>
        <a:lstStyle/>
        <a:p>
          <a:endParaRPr lang="pt-BR"/>
        </a:p>
      </dgm:t>
    </dgm:pt>
    <dgm:pt modelId="{84F45ABA-D781-479C-A036-94540A4631F6}" type="sibTrans" cxnId="{495F1232-7DC7-40EE-B93C-255109527AE6}">
      <dgm:prSet/>
      <dgm:spPr/>
      <dgm:t>
        <a:bodyPr/>
        <a:lstStyle/>
        <a:p>
          <a:endParaRPr lang="pt-BR"/>
        </a:p>
      </dgm:t>
    </dgm:pt>
    <dgm:pt modelId="{B8DBF4B3-5481-4878-8DAA-8A6F717D46A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Julgamento conforme o estado do processo OU saneamento</a:t>
          </a:r>
        </a:p>
      </dgm:t>
    </dgm:pt>
    <dgm:pt modelId="{BB32CD9D-1D4C-4BD6-AEFC-E837F7AFCA9A}" type="parTrans" cxnId="{18387C11-DE7C-4FA3-81DD-21A98B4D58E4}">
      <dgm:prSet/>
      <dgm:spPr/>
      <dgm:t>
        <a:bodyPr/>
        <a:lstStyle/>
        <a:p>
          <a:endParaRPr lang="pt-BR"/>
        </a:p>
      </dgm:t>
    </dgm:pt>
    <dgm:pt modelId="{9441638C-08D7-48E3-B3A5-CB4FC2ABDC8F}" type="sibTrans" cxnId="{18387C11-DE7C-4FA3-81DD-21A98B4D58E4}">
      <dgm:prSet/>
      <dgm:spPr/>
      <dgm:t>
        <a:bodyPr/>
        <a:lstStyle/>
        <a:p>
          <a:endParaRPr lang="pt-BR"/>
        </a:p>
      </dgm:t>
    </dgm:pt>
    <dgm:pt modelId="{4B97C23C-CB56-4607-8EC9-C186A2B687EE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Citação</a:t>
          </a:r>
          <a:endParaRPr lang="pt-BR" sz="900" b="1" dirty="0"/>
        </a:p>
      </dgm:t>
    </dgm:pt>
    <dgm:pt modelId="{7E60C807-3E53-48D0-B64C-7E34845923F2}" type="parTrans" cxnId="{6B46EB1B-94AD-42F5-BF05-D9C538578493}">
      <dgm:prSet/>
      <dgm:spPr/>
      <dgm:t>
        <a:bodyPr/>
        <a:lstStyle/>
        <a:p>
          <a:endParaRPr lang="pt-BR"/>
        </a:p>
      </dgm:t>
    </dgm:pt>
    <dgm:pt modelId="{81B15B53-7BF8-4E7B-A66D-CCA14AE5CACA}" type="sibTrans" cxnId="{6B46EB1B-94AD-42F5-BF05-D9C538578493}">
      <dgm:prSet/>
      <dgm:spPr/>
      <dgm:t>
        <a:bodyPr/>
        <a:lstStyle/>
        <a:p>
          <a:endParaRPr lang="pt-BR"/>
        </a:p>
      </dgm:t>
    </dgm:pt>
    <dgm:pt modelId="{5A936B3D-C9FA-4A09-A394-75F547F4EC91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Audiência de Conciliação/Mediação</a:t>
          </a:r>
        </a:p>
      </dgm:t>
    </dgm:pt>
    <dgm:pt modelId="{11DCD619-13CB-4D46-95BD-08B870C23FE7}" type="parTrans" cxnId="{7419F500-163C-473B-8AFB-7E5E1EA920BC}">
      <dgm:prSet/>
      <dgm:spPr/>
      <dgm:t>
        <a:bodyPr/>
        <a:lstStyle/>
        <a:p>
          <a:endParaRPr lang="pt-BR"/>
        </a:p>
      </dgm:t>
    </dgm:pt>
    <dgm:pt modelId="{5C708C24-7508-49E9-9563-33DE57B5F459}" type="sibTrans" cxnId="{7419F500-163C-473B-8AFB-7E5E1EA920BC}">
      <dgm:prSet/>
      <dgm:spPr/>
      <dgm:t>
        <a:bodyPr/>
        <a:lstStyle/>
        <a:p>
          <a:endParaRPr lang="pt-BR"/>
        </a:p>
      </dgm:t>
    </dgm:pt>
    <dgm:pt modelId="{CBF1E91B-93E8-49C5-ACA9-8D8C133139BA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Réplica</a:t>
          </a:r>
          <a:endParaRPr lang="pt-BR" sz="600" b="1" dirty="0"/>
        </a:p>
      </dgm:t>
    </dgm:pt>
    <dgm:pt modelId="{F5077B9E-A3C5-48F3-95C8-52167875DE70}" type="parTrans" cxnId="{2CF485A4-C60F-4C66-A1AB-66EC3C6ADA3C}">
      <dgm:prSet/>
      <dgm:spPr/>
      <dgm:t>
        <a:bodyPr/>
        <a:lstStyle/>
        <a:p>
          <a:endParaRPr lang="pt-BR"/>
        </a:p>
      </dgm:t>
    </dgm:pt>
    <dgm:pt modelId="{AF1377FB-DE47-473B-B9D2-F4EF05E61663}" type="sibTrans" cxnId="{2CF485A4-C60F-4C66-A1AB-66EC3C6ADA3C}">
      <dgm:prSet/>
      <dgm:spPr/>
      <dgm:t>
        <a:bodyPr/>
        <a:lstStyle/>
        <a:p>
          <a:endParaRPr lang="pt-BR"/>
        </a:p>
      </dgm:t>
    </dgm:pt>
    <dgm:pt modelId="{119A404D-FBF2-4C32-8958-4374E01609B0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Resposta do Réu</a:t>
          </a:r>
        </a:p>
      </dgm:t>
    </dgm:pt>
    <dgm:pt modelId="{F9A0D6E6-452C-4958-BAD0-8CE1BA57F01C}" type="parTrans" cxnId="{12DB0034-9968-4C2F-91CE-3E49A6BFD1AF}">
      <dgm:prSet/>
      <dgm:spPr/>
      <dgm:t>
        <a:bodyPr/>
        <a:lstStyle/>
        <a:p>
          <a:endParaRPr lang="pt-BR"/>
        </a:p>
      </dgm:t>
    </dgm:pt>
    <dgm:pt modelId="{23A45132-CD78-4E02-8F2E-7B29741618CA}" type="sibTrans" cxnId="{12DB0034-9968-4C2F-91CE-3E49A6BFD1AF}">
      <dgm:prSet/>
      <dgm:spPr/>
      <dgm:t>
        <a:bodyPr/>
        <a:lstStyle/>
        <a:p>
          <a:endParaRPr lang="pt-BR"/>
        </a:p>
      </dgm:t>
    </dgm:pt>
    <dgm:pt modelId="{941E84EB-EB2A-4CAA-8BF8-AFC1BFC8804B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Provas</a:t>
          </a:r>
          <a:endParaRPr lang="pt-BR" sz="600" b="1" dirty="0"/>
        </a:p>
      </dgm:t>
    </dgm:pt>
    <dgm:pt modelId="{A4704EB5-D7EC-4FCA-A03C-118278F5F07D}" type="parTrans" cxnId="{D138BC59-7E06-429F-8EFE-4099F960DD6C}">
      <dgm:prSet/>
      <dgm:spPr/>
      <dgm:t>
        <a:bodyPr/>
        <a:lstStyle/>
        <a:p>
          <a:endParaRPr lang="pt-BR"/>
        </a:p>
      </dgm:t>
    </dgm:pt>
    <dgm:pt modelId="{2B6EB329-98CD-4B12-917D-6624B5C1D520}" type="sibTrans" cxnId="{D138BC59-7E06-429F-8EFE-4099F960DD6C}">
      <dgm:prSet/>
      <dgm:spPr/>
      <dgm:t>
        <a:bodyPr/>
        <a:lstStyle/>
        <a:p>
          <a:endParaRPr lang="pt-BR"/>
        </a:p>
      </dgm:t>
    </dgm:pt>
    <dgm:pt modelId="{DACCE02C-346B-4262-9805-390F2B7E772B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A.I.J</a:t>
          </a:r>
          <a:r>
            <a:rPr lang="pt-BR" sz="700" b="1" dirty="0"/>
            <a:t>.</a:t>
          </a:r>
        </a:p>
      </dgm:t>
    </dgm:pt>
    <dgm:pt modelId="{906618B0-9CDA-4E7F-9730-4670DC4CE831}" type="parTrans" cxnId="{76564A5C-5740-4C78-9892-D9046F438D12}">
      <dgm:prSet/>
      <dgm:spPr/>
      <dgm:t>
        <a:bodyPr/>
        <a:lstStyle/>
        <a:p>
          <a:endParaRPr lang="pt-BR"/>
        </a:p>
      </dgm:t>
    </dgm:pt>
    <dgm:pt modelId="{E4456E2C-2F97-4A68-8774-6C941F033FAA}" type="sibTrans" cxnId="{76564A5C-5740-4C78-9892-D9046F438D12}">
      <dgm:prSet/>
      <dgm:spPr/>
      <dgm:t>
        <a:bodyPr/>
        <a:lstStyle/>
        <a:p>
          <a:endParaRPr lang="pt-BR"/>
        </a:p>
      </dgm:t>
    </dgm:pt>
    <dgm:pt modelId="{E50D64F9-A776-4655-9B31-5672B6C0E58D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Sentença</a:t>
          </a:r>
          <a:endParaRPr lang="pt-BR" sz="600" b="1" dirty="0"/>
        </a:p>
      </dgm:t>
    </dgm:pt>
    <dgm:pt modelId="{0974A4C7-8DD8-46FE-A851-0749A3BBE0AD}" type="parTrans" cxnId="{A2CF8914-701C-46B0-A9F0-C4B83B0F4298}">
      <dgm:prSet/>
      <dgm:spPr/>
      <dgm:t>
        <a:bodyPr/>
        <a:lstStyle/>
        <a:p>
          <a:endParaRPr lang="pt-BR"/>
        </a:p>
      </dgm:t>
    </dgm:pt>
    <dgm:pt modelId="{516F3A6D-827B-4364-98CB-210CC152BE5F}" type="sibTrans" cxnId="{A2CF8914-701C-46B0-A9F0-C4B83B0F4298}">
      <dgm:prSet/>
      <dgm:spPr/>
      <dgm:t>
        <a:bodyPr/>
        <a:lstStyle/>
        <a:p>
          <a:endParaRPr lang="pt-BR"/>
        </a:p>
      </dgm:t>
    </dgm:pt>
    <dgm:pt modelId="{1E8AEAE2-7CB9-44DE-BA36-6895AAB4D3F3}" type="pres">
      <dgm:prSet presAssocID="{B0C1A2BB-5360-4FDA-BAD2-D02026D704EF}" presName="Name0" presStyleCnt="0">
        <dgm:presLayoutVars>
          <dgm:dir/>
          <dgm:resizeHandles val="exact"/>
        </dgm:presLayoutVars>
      </dgm:prSet>
      <dgm:spPr/>
    </dgm:pt>
    <dgm:pt modelId="{881D6FB5-FBDF-4F59-927B-56E454B1ECB4}" type="pres">
      <dgm:prSet presAssocID="{9245E035-6A04-4B90-B658-D6D2D2E91008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549AD-5D57-4B19-B68C-04EC98B93DFF}" type="pres">
      <dgm:prSet presAssocID="{499CBFE7-8ADB-4EC5-981A-CC4D5A0EA3DE}" presName="parSpace" presStyleCnt="0"/>
      <dgm:spPr/>
    </dgm:pt>
    <dgm:pt modelId="{2B83AC46-DE16-4C82-96AA-5010502CCE98}" type="pres">
      <dgm:prSet presAssocID="{50D9956B-CA00-4603-9E80-7FD660895A2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19321C-6EE1-496F-8432-5B56F5383A53}" type="pres">
      <dgm:prSet presAssocID="{84F45ABA-D781-479C-A036-94540A4631F6}" presName="parSpace" presStyleCnt="0"/>
      <dgm:spPr/>
    </dgm:pt>
    <dgm:pt modelId="{E848CE08-CFAB-4D6F-8909-61E7D32F86AD}" type="pres">
      <dgm:prSet presAssocID="{4B97C23C-CB56-4607-8EC9-C186A2B687EE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B1C33F-DFBC-4F93-8ADB-751DB25E0A40}" type="pres">
      <dgm:prSet presAssocID="{81B15B53-7BF8-4E7B-A66D-CCA14AE5CACA}" presName="parSpace" presStyleCnt="0"/>
      <dgm:spPr/>
    </dgm:pt>
    <dgm:pt modelId="{E6CCC3F6-A567-422C-964B-4C9BB9CC9EC4}" type="pres">
      <dgm:prSet presAssocID="{5A936B3D-C9FA-4A09-A394-75F547F4EC91}" presName="parTxOnly" presStyleLbl="node1" presStyleIdx="3" presStyleCnt="10" custLinFactNeighborX="-2744" custLinFactNeighborY="-8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1B288-E51B-4D15-B846-685941C0FD68}" type="pres">
      <dgm:prSet presAssocID="{5C708C24-7508-49E9-9563-33DE57B5F459}" presName="parSpace" presStyleCnt="0"/>
      <dgm:spPr/>
    </dgm:pt>
    <dgm:pt modelId="{E4DDE7D0-49C3-40CD-AF87-8E9933ABF622}" type="pres">
      <dgm:prSet presAssocID="{119A404D-FBF2-4C32-8958-4374E01609B0}" presName="parTxOnly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68C7A-32C6-4AA7-91AA-10F929668D5A}" type="pres">
      <dgm:prSet presAssocID="{23A45132-CD78-4E02-8F2E-7B29741618CA}" presName="parSpace" presStyleCnt="0"/>
      <dgm:spPr/>
    </dgm:pt>
    <dgm:pt modelId="{B99C707B-A542-4BC3-B9E4-AF87C5F257F0}" type="pres">
      <dgm:prSet presAssocID="{CBF1E91B-93E8-49C5-ACA9-8D8C133139BA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7B7C2-A370-4158-B9F6-A456204A0118}" type="pres">
      <dgm:prSet presAssocID="{AF1377FB-DE47-473B-B9D2-F4EF05E61663}" presName="parSpace" presStyleCnt="0"/>
      <dgm:spPr/>
    </dgm:pt>
    <dgm:pt modelId="{12F47AA9-9562-42A1-B42F-2FC11C862E95}" type="pres">
      <dgm:prSet presAssocID="{B8DBF4B3-5481-4878-8DAA-8A6F717D46A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178A9-3063-439F-8F19-B3EAFB2B2D65}" type="pres">
      <dgm:prSet presAssocID="{9441638C-08D7-48E3-B3A5-CB4FC2ABDC8F}" presName="parSpace" presStyleCnt="0"/>
      <dgm:spPr/>
    </dgm:pt>
    <dgm:pt modelId="{1BA2A939-B891-4FF7-8D06-E1A47E988964}" type="pres">
      <dgm:prSet presAssocID="{941E84EB-EB2A-4CAA-8BF8-AFC1BFC8804B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CBB14-80DF-4163-B4BB-723244A4D84B}" type="pres">
      <dgm:prSet presAssocID="{2B6EB329-98CD-4B12-917D-6624B5C1D520}" presName="parSpace" presStyleCnt="0"/>
      <dgm:spPr/>
    </dgm:pt>
    <dgm:pt modelId="{E1A06828-ABD8-4D80-A817-36F42B9174B1}" type="pres">
      <dgm:prSet presAssocID="{DACCE02C-346B-4262-9805-390F2B7E772B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F7B02-AADD-43E2-BBEE-9E8521D8DFBF}" type="pres">
      <dgm:prSet presAssocID="{E4456E2C-2F97-4A68-8774-6C941F033FAA}" presName="parSpace" presStyleCnt="0"/>
      <dgm:spPr/>
    </dgm:pt>
    <dgm:pt modelId="{FD3A3A9B-EB5E-4954-8586-72C2B58E6C7E}" type="pres">
      <dgm:prSet presAssocID="{E50D64F9-A776-4655-9B31-5672B6C0E58D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C6B9A99-339D-4180-8F9D-946F6E051475}" type="presOf" srcId="{B0C1A2BB-5360-4FDA-BAD2-D02026D704EF}" destId="{1E8AEAE2-7CB9-44DE-BA36-6895AAB4D3F3}" srcOrd="0" destOrd="0" presId="urn:microsoft.com/office/officeart/2005/8/layout/hChevron3"/>
    <dgm:cxn modelId="{2CF485A4-C60F-4C66-A1AB-66EC3C6ADA3C}" srcId="{B0C1A2BB-5360-4FDA-BAD2-D02026D704EF}" destId="{CBF1E91B-93E8-49C5-ACA9-8D8C133139BA}" srcOrd="5" destOrd="0" parTransId="{F5077B9E-A3C5-48F3-95C8-52167875DE70}" sibTransId="{AF1377FB-DE47-473B-B9D2-F4EF05E61663}"/>
    <dgm:cxn modelId="{A2CF8914-701C-46B0-A9F0-C4B83B0F4298}" srcId="{B0C1A2BB-5360-4FDA-BAD2-D02026D704EF}" destId="{E50D64F9-A776-4655-9B31-5672B6C0E58D}" srcOrd="9" destOrd="0" parTransId="{0974A4C7-8DD8-46FE-A851-0749A3BBE0AD}" sibTransId="{516F3A6D-827B-4364-98CB-210CC152BE5F}"/>
    <dgm:cxn modelId="{12DB0034-9968-4C2F-91CE-3E49A6BFD1AF}" srcId="{B0C1A2BB-5360-4FDA-BAD2-D02026D704EF}" destId="{119A404D-FBF2-4C32-8958-4374E01609B0}" srcOrd="4" destOrd="0" parTransId="{F9A0D6E6-452C-4958-BAD0-8CE1BA57F01C}" sibTransId="{23A45132-CD78-4E02-8F2E-7B29741618CA}"/>
    <dgm:cxn modelId="{BB815B37-1596-4066-9730-2ED89ECD68DB}" srcId="{B0C1A2BB-5360-4FDA-BAD2-D02026D704EF}" destId="{9245E035-6A04-4B90-B658-D6D2D2E91008}" srcOrd="0" destOrd="0" parTransId="{5B980F82-FF5E-4D21-84D9-6BE91093A5C5}" sibTransId="{499CBFE7-8ADB-4EC5-981A-CC4D5A0EA3DE}"/>
    <dgm:cxn modelId="{13D25BC3-7710-4556-9A80-4AC7E215F1DD}" type="presOf" srcId="{E50D64F9-A776-4655-9B31-5672B6C0E58D}" destId="{FD3A3A9B-EB5E-4954-8586-72C2B58E6C7E}" srcOrd="0" destOrd="0" presId="urn:microsoft.com/office/officeart/2005/8/layout/hChevron3"/>
    <dgm:cxn modelId="{6B46EB1B-94AD-42F5-BF05-D9C538578493}" srcId="{B0C1A2BB-5360-4FDA-BAD2-D02026D704EF}" destId="{4B97C23C-CB56-4607-8EC9-C186A2B687EE}" srcOrd="2" destOrd="0" parTransId="{7E60C807-3E53-48D0-B64C-7E34845923F2}" sibTransId="{81B15B53-7BF8-4E7B-A66D-CCA14AE5CACA}"/>
    <dgm:cxn modelId="{7419F500-163C-473B-8AFB-7E5E1EA920BC}" srcId="{B0C1A2BB-5360-4FDA-BAD2-D02026D704EF}" destId="{5A936B3D-C9FA-4A09-A394-75F547F4EC91}" srcOrd="3" destOrd="0" parTransId="{11DCD619-13CB-4D46-95BD-08B870C23FE7}" sibTransId="{5C708C24-7508-49E9-9563-33DE57B5F459}"/>
    <dgm:cxn modelId="{18387C11-DE7C-4FA3-81DD-21A98B4D58E4}" srcId="{B0C1A2BB-5360-4FDA-BAD2-D02026D704EF}" destId="{B8DBF4B3-5481-4878-8DAA-8A6F717D46A8}" srcOrd="6" destOrd="0" parTransId="{BB32CD9D-1D4C-4BD6-AEFC-E837F7AFCA9A}" sibTransId="{9441638C-08D7-48E3-B3A5-CB4FC2ABDC8F}"/>
    <dgm:cxn modelId="{6FB96369-CF56-4CB2-AD2D-9860FD9ED193}" type="presOf" srcId="{9245E035-6A04-4B90-B658-D6D2D2E91008}" destId="{881D6FB5-FBDF-4F59-927B-56E454B1ECB4}" srcOrd="0" destOrd="0" presId="urn:microsoft.com/office/officeart/2005/8/layout/hChevron3"/>
    <dgm:cxn modelId="{E856E40A-416D-4183-A2F2-BE530940D671}" type="presOf" srcId="{5A936B3D-C9FA-4A09-A394-75F547F4EC91}" destId="{E6CCC3F6-A567-422C-964B-4C9BB9CC9EC4}" srcOrd="0" destOrd="0" presId="urn:microsoft.com/office/officeart/2005/8/layout/hChevron3"/>
    <dgm:cxn modelId="{495F1232-7DC7-40EE-B93C-255109527AE6}" srcId="{B0C1A2BB-5360-4FDA-BAD2-D02026D704EF}" destId="{50D9956B-CA00-4603-9E80-7FD660895A21}" srcOrd="1" destOrd="0" parTransId="{03C914A1-ED67-4D9E-9EEC-46A42C96AB94}" sibTransId="{84F45ABA-D781-479C-A036-94540A4631F6}"/>
    <dgm:cxn modelId="{16B45DB8-A634-41A3-811B-214304D1C66D}" type="presOf" srcId="{941E84EB-EB2A-4CAA-8BF8-AFC1BFC8804B}" destId="{1BA2A939-B891-4FF7-8D06-E1A47E988964}" srcOrd="0" destOrd="0" presId="urn:microsoft.com/office/officeart/2005/8/layout/hChevron3"/>
    <dgm:cxn modelId="{D138BC59-7E06-429F-8EFE-4099F960DD6C}" srcId="{B0C1A2BB-5360-4FDA-BAD2-D02026D704EF}" destId="{941E84EB-EB2A-4CAA-8BF8-AFC1BFC8804B}" srcOrd="7" destOrd="0" parTransId="{A4704EB5-D7EC-4FCA-A03C-118278F5F07D}" sibTransId="{2B6EB329-98CD-4B12-917D-6624B5C1D520}"/>
    <dgm:cxn modelId="{0C36D751-B4D2-4ED4-9B5D-694BF4BE8BCA}" type="presOf" srcId="{4B97C23C-CB56-4607-8EC9-C186A2B687EE}" destId="{E848CE08-CFAB-4D6F-8909-61E7D32F86AD}" srcOrd="0" destOrd="0" presId="urn:microsoft.com/office/officeart/2005/8/layout/hChevron3"/>
    <dgm:cxn modelId="{76564A5C-5740-4C78-9892-D9046F438D12}" srcId="{B0C1A2BB-5360-4FDA-BAD2-D02026D704EF}" destId="{DACCE02C-346B-4262-9805-390F2B7E772B}" srcOrd="8" destOrd="0" parTransId="{906618B0-9CDA-4E7F-9730-4670DC4CE831}" sibTransId="{E4456E2C-2F97-4A68-8774-6C941F033FAA}"/>
    <dgm:cxn modelId="{050F774F-6CEF-4751-AB89-E78E27B84F00}" type="presOf" srcId="{50D9956B-CA00-4603-9E80-7FD660895A21}" destId="{2B83AC46-DE16-4C82-96AA-5010502CCE98}" srcOrd="0" destOrd="0" presId="urn:microsoft.com/office/officeart/2005/8/layout/hChevron3"/>
    <dgm:cxn modelId="{E6D208C1-1E4A-45C6-9238-FE268DF36428}" type="presOf" srcId="{DACCE02C-346B-4262-9805-390F2B7E772B}" destId="{E1A06828-ABD8-4D80-A817-36F42B9174B1}" srcOrd="0" destOrd="0" presId="urn:microsoft.com/office/officeart/2005/8/layout/hChevron3"/>
    <dgm:cxn modelId="{66ED2039-E82D-4E7E-8BAA-BC301C07F5A4}" type="presOf" srcId="{119A404D-FBF2-4C32-8958-4374E01609B0}" destId="{E4DDE7D0-49C3-40CD-AF87-8E9933ABF622}" srcOrd="0" destOrd="0" presId="urn:microsoft.com/office/officeart/2005/8/layout/hChevron3"/>
    <dgm:cxn modelId="{D82AF0BB-9EA5-4631-A046-3FE051D21508}" type="presOf" srcId="{B8DBF4B3-5481-4878-8DAA-8A6F717D46A8}" destId="{12F47AA9-9562-42A1-B42F-2FC11C862E95}" srcOrd="0" destOrd="0" presId="urn:microsoft.com/office/officeart/2005/8/layout/hChevron3"/>
    <dgm:cxn modelId="{1788D8C5-B145-4014-8F98-8C48EB0654B3}" type="presOf" srcId="{CBF1E91B-93E8-49C5-ACA9-8D8C133139BA}" destId="{B99C707B-A542-4BC3-B9E4-AF87C5F257F0}" srcOrd="0" destOrd="0" presId="urn:microsoft.com/office/officeart/2005/8/layout/hChevron3"/>
    <dgm:cxn modelId="{5F9FFDC8-167C-4D4D-B548-68EEAC5839AB}" type="presParOf" srcId="{1E8AEAE2-7CB9-44DE-BA36-6895AAB4D3F3}" destId="{881D6FB5-FBDF-4F59-927B-56E454B1ECB4}" srcOrd="0" destOrd="0" presId="urn:microsoft.com/office/officeart/2005/8/layout/hChevron3"/>
    <dgm:cxn modelId="{ACA08A76-D8C9-4A88-B5C8-82A8B70EB00A}" type="presParOf" srcId="{1E8AEAE2-7CB9-44DE-BA36-6895AAB4D3F3}" destId="{CE4549AD-5D57-4B19-B68C-04EC98B93DFF}" srcOrd="1" destOrd="0" presId="urn:microsoft.com/office/officeart/2005/8/layout/hChevron3"/>
    <dgm:cxn modelId="{ED10B570-D4E7-4DEE-8931-85384F1CD47C}" type="presParOf" srcId="{1E8AEAE2-7CB9-44DE-BA36-6895AAB4D3F3}" destId="{2B83AC46-DE16-4C82-96AA-5010502CCE98}" srcOrd="2" destOrd="0" presId="urn:microsoft.com/office/officeart/2005/8/layout/hChevron3"/>
    <dgm:cxn modelId="{B19E4797-08DF-41AB-AC13-65957360F559}" type="presParOf" srcId="{1E8AEAE2-7CB9-44DE-BA36-6895AAB4D3F3}" destId="{6419321C-6EE1-496F-8432-5B56F5383A53}" srcOrd="3" destOrd="0" presId="urn:microsoft.com/office/officeart/2005/8/layout/hChevron3"/>
    <dgm:cxn modelId="{604BBCD4-2976-420D-BB1B-4A123A61DDAF}" type="presParOf" srcId="{1E8AEAE2-7CB9-44DE-BA36-6895AAB4D3F3}" destId="{E848CE08-CFAB-4D6F-8909-61E7D32F86AD}" srcOrd="4" destOrd="0" presId="urn:microsoft.com/office/officeart/2005/8/layout/hChevron3"/>
    <dgm:cxn modelId="{D8145CFF-B1A0-4550-82D6-A46A16D843F4}" type="presParOf" srcId="{1E8AEAE2-7CB9-44DE-BA36-6895AAB4D3F3}" destId="{4EB1C33F-DFBC-4F93-8ADB-751DB25E0A40}" srcOrd="5" destOrd="0" presId="urn:microsoft.com/office/officeart/2005/8/layout/hChevron3"/>
    <dgm:cxn modelId="{2C2BBBD1-AE1D-4F65-84C3-47BCC112B373}" type="presParOf" srcId="{1E8AEAE2-7CB9-44DE-BA36-6895AAB4D3F3}" destId="{E6CCC3F6-A567-422C-964B-4C9BB9CC9EC4}" srcOrd="6" destOrd="0" presId="urn:microsoft.com/office/officeart/2005/8/layout/hChevron3"/>
    <dgm:cxn modelId="{81BAD871-4DCE-47B8-88D0-0AE5B1A871AC}" type="presParOf" srcId="{1E8AEAE2-7CB9-44DE-BA36-6895AAB4D3F3}" destId="{86C1B288-E51B-4D15-B846-685941C0FD68}" srcOrd="7" destOrd="0" presId="urn:microsoft.com/office/officeart/2005/8/layout/hChevron3"/>
    <dgm:cxn modelId="{52AB2E05-B728-4C1E-A0CD-18172A4F6CFE}" type="presParOf" srcId="{1E8AEAE2-7CB9-44DE-BA36-6895AAB4D3F3}" destId="{E4DDE7D0-49C3-40CD-AF87-8E9933ABF622}" srcOrd="8" destOrd="0" presId="urn:microsoft.com/office/officeart/2005/8/layout/hChevron3"/>
    <dgm:cxn modelId="{55525BE8-5295-434B-BD02-A1A471CFC4CF}" type="presParOf" srcId="{1E8AEAE2-7CB9-44DE-BA36-6895AAB4D3F3}" destId="{89968C7A-32C6-4AA7-91AA-10F929668D5A}" srcOrd="9" destOrd="0" presId="urn:microsoft.com/office/officeart/2005/8/layout/hChevron3"/>
    <dgm:cxn modelId="{65B22C35-DC07-451C-942A-0B55DAD41748}" type="presParOf" srcId="{1E8AEAE2-7CB9-44DE-BA36-6895AAB4D3F3}" destId="{B99C707B-A542-4BC3-B9E4-AF87C5F257F0}" srcOrd="10" destOrd="0" presId="urn:microsoft.com/office/officeart/2005/8/layout/hChevron3"/>
    <dgm:cxn modelId="{5E5BEB8B-B047-4902-99D9-9CD2612B2731}" type="presParOf" srcId="{1E8AEAE2-7CB9-44DE-BA36-6895AAB4D3F3}" destId="{A6E7B7C2-A370-4158-B9F6-A456204A0118}" srcOrd="11" destOrd="0" presId="urn:microsoft.com/office/officeart/2005/8/layout/hChevron3"/>
    <dgm:cxn modelId="{E007A48A-CF13-47EF-845A-17990BEE477E}" type="presParOf" srcId="{1E8AEAE2-7CB9-44DE-BA36-6895AAB4D3F3}" destId="{12F47AA9-9562-42A1-B42F-2FC11C862E95}" srcOrd="12" destOrd="0" presId="urn:microsoft.com/office/officeart/2005/8/layout/hChevron3"/>
    <dgm:cxn modelId="{ECAC3604-740F-4978-928A-BF7BA76E3DDB}" type="presParOf" srcId="{1E8AEAE2-7CB9-44DE-BA36-6895AAB4D3F3}" destId="{423178A9-3063-439F-8F19-B3EAFB2B2D65}" srcOrd="13" destOrd="0" presId="urn:microsoft.com/office/officeart/2005/8/layout/hChevron3"/>
    <dgm:cxn modelId="{B9BB9221-B2DC-4108-9F2D-F928B066B402}" type="presParOf" srcId="{1E8AEAE2-7CB9-44DE-BA36-6895AAB4D3F3}" destId="{1BA2A939-B891-4FF7-8D06-E1A47E988964}" srcOrd="14" destOrd="0" presId="urn:microsoft.com/office/officeart/2005/8/layout/hChevron3"/>
    <dgm:cxn modelId="{2CF64D3C-5D9C-4B0A-8F8D-BB206585E47A}" type="presParOf" srcId="{1E8AEAE2-7CB9-44DE-BA36-6895AAB4D3F3}" destId="{113CBB14-80DF-4163-B4BB-723244A4D84B}" srcOrd="15" destOrd="0" presId="urn:microsoft.com/office/officeart/2005/8/layout/hChevron3"/>
    <dgm:cxn modelId="{1944DB25-A05E-4F97-8EE4-7E4F56E941B3}" type="presParOf" srcId="{1E8AEAE2-7CB9-44DE-BA36-6895AAB4D3F3}" destId="{E1A06828-ABD8-4D80-A817-36F42B9174B1}" srcOrd="16" destOrd="0" presId="urn:microsoft.com/office/officeart/2005/8/layout/hChevron3"/>
    <dgm:cxn modelId="{67D758A4-5315-41D7-8EB0-CFFE74AF7BDE}" type="presParOf" srcId="{1E8AEAE2-7CB9-44DE-BA36-6895AAB4D3F3}" destId="{EB9F7B02-AADD-43E2-BBEE-9E8521D8DFBF}" srcOrd="17" destOrd="0" presId="urn:microsoft.com/office/officeart/2005/8/layout/hChevron3"/>
    <dgm:cxn modelId="{03E3B461-88ED-4D24-8FA7-0B9B62C386A8}" type="presParOf" srcId="{1E8AEAE2-7CB9-44DE-BA36-6895AAB4D3F3}" destId="{FD3A3A9B-EB5E-4954-8586-72C2B58E6C7E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1A2BB-5360-4FDA-BAD2-D02026D704E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245E035-6A04-4B90-B658-D6D2D2E9100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Petição inicial</a:t>
          </a:r>
        </a:p>
      </dgm:t>
    </dgm:pt>
    <dgm:pt modelId="{5B980F82-FF5E-4D21-84D9-6BE91093A5C5}" type="parTrans" cxnId="{BB815B37-1596-4066-9730-2ED89ECD68DB}">
      <dgm:prSet/>
      <dgm:spPr/>
      <dgm:t>
        <a:bodyPr/>
        <a:lstStyle/>
        <a:p>
          <a:endParaRPr lang="pt-BR"/>
        </a:p>
      </dgm:t>
    </dgm:pt>
    <dgm:pt modelId="{499CBFE7-8ADB-4EC5-981A-CC4D5A0EA3DE}" type="sibTrans" cxnId="{BB815B37-1596-4066-9730-2ED89ECD68DB}">
      <dgm:prSet/>
      <dgm:spPr/>
      <dgm:t>
        <a:bodyPr/>
        <a:lstStyle/>
        <a:p>
          <a:endParaRPr lang="pt-BR"/>
        </a:p>
      </dgm:t>
    </dgm:pt>
    <dgm:pt modelId="{50D9956B-CA00-4603-9E80-7FD660895A21}">
      <dgm:prSet phldrT="[Texto]" custT="1"/>
      <dgm:spPr/>
      <dgm:t>
        <a:bodyPr/>
        <a:lstStyle/>
        <a:p>
          <a:r>
            <a:rPr lang="pt-BR" sz="1100" b="1" dirty="0"/>
            <a:t>Indeferimento ou improcedência </a:t>
          </a:r>
          <a:r>
            <a:rPr lang="pt-BR" sz="1100" b="1" dirty="0" smtClean="0"/>
            <a:t>liminar ou -&gt;</a:t>
          </a:r>
          <a:endParaRPr lang="pt-BR" sz="1100" b="1" dirty="0"/>
        </a:p>
      </dgm:t>
    </dgm:pt>
    <dgm:pt modelId="{03C914A1-ED67-4D9E-9EEC-46A42C96AB94}" type="parTrans" cxnId="{495F1232-7DC7-40EE-B93C-255109527AE6}">
      <dgm:prSet/>
      <dgm:spPr/>
      <dgm:t>
        <a:bodyPr/>
        <a:lstStyle/>
        <a:p>
          <a:endParaRPr lang="pt-BR"/>
        </a:p>
      </dgm:t>
    </dgm:pt>
    <dgm:pt modelId="{84F45ABA-D781-479C-A036-94540A4631F6}" type="sibTrans" cxnId="{495F1232-7DC7-40EE-B93C-255109527AE6}">
      <dgm:prSet/>
      <dgm:spPr/>
      <dgm:t>
        <a:bodyPr/>
        <a:lstStyle/>
        <a:p>
          <a:endParaRPr lang="pt-BR"/>
        </a:p>
      </dgm:t>
    </dgm:pt>
    <dgm:pt modelId="{B8DBF4B3-5481-4878-8DAA-8A6F717D46A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800" b="1" dirty="0"/>
            <a:t>Julgamento conforme o estado do processo OU saneamento</a:t>
          </a:r>
        </a:p>
      </dgm:t>
    </dgm:pt>
    <dgm:pt modelId="{BB32CD9D-1D4C-4BD6-AEFC-E837F7AFCA9A}" type="parTrans" cxnId="{18387C11-DE7C-4FA3-81DD-21A98B4D58E4}">
      <dgm:prSet/>
      <dgm:spPr/>
      <dgm:t>
        <a:bodyPr/>
        <a:lstStyle/>
        <a:p>
          <a:endParaRPr lang="pt-BR"/>
        </a:p>
      </dgm:t>
    </dgm:pt>
    <dgm:pt modelId="{9441638C-08D7-48E3-B3A5-CB4FC2ABDC8F}" type="sibTrans" cxnId="{18387C11-DE7C-4FA3-81DD-21A98B4D58E4}">
      <dgm:prSet/>
      <dgm:spPr/>
      <dgm:t>
        <a:bodyPr/>
        <a:lstStyle/>
        <a:p>
          <a:endParaRPr lang="pt-BR"/>
        </a:p>
      </dgm:t>
    </dgm:pt>
    <dgm:pt modelId="{4B97C23C-CB56-4607-8EC9-C186A2B687EE}">
      <dgm:prSet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Citação</a:t>
          </a:r>
        </a:p>
      </dgm:t>
    </dgm:pt>
    <dgm:pt modelId="{7E60C807-3E53-48D0-B64C-7E34845923F2}" type="parTrans" cxnId="{6B46EB1B-94AD-42F5-BF05-D9C538578493}">
      <dgm:prSet/>
      <dgm:spPr/>
      <dgm:t>
        <a:bodyPr/>
        <a:lstStyle/>
        <a:p>
          <a:endParaRPr lang="pt-BR"/>
        </a:p>
      </dgm:t>
    </dgm:pt>
    <dgm:pt modelId="{81B15B53-7BF8-4E7B-A66D-CCA14AE5CACA}" type="sibTrans" cxnId="{6B46EB1B-94AD-42F5-BF05-D9C538578493}">
      <dgm:prSet/>
      <dgm:spPr/>
      <dgm:t>
        <a:bodyPr/>
        <a:lstStyle/>
        <a:p>
          <a:endParaRPr lang="pt-BR"/>
        </a:p>
      </dgm:t>
    </dgm:pt>
    <dgm:pt modelId="{5A936B3D-C9FA-4A09-A394-75F547F4EC91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Audiência de Conciliação/Mediação</a:t>
          </a:r>
        </a:p>
      </dgm:t>
    </dgm:pt>
    <dgm:pt modelId="{11DCD619-13CB-4D46-95BD-08B870C23FE7}" type="parTrans" cxnId="{7419F500-163C-473B-8AFB-7E5E1EA920BC}">
      <dgm:prSet/>
      <dgm:spPr/>
      <dgm:t>
        <a:bodyPr/>
        <a:lstStyle/>
        <a:p>
          <a:endParaRPr lang="pt-BR"/>
        </a:p>
      </dgm:t>
    </dgm:pt>
    <dgm:pt modelId="{5C708C24-7508-49E9-9563-33DE57B5F459}" type="sibTrans" cxnId="{7419F500-163C-473B-8AFB-7E5E1EA920BC}">
      <dgm:prSet/>
      <dgm:spPr/>
      <dgm:t>
        <a:bodyPr/>
        <a:lstStyle/>
        <a:p>
          <a:endParaRPr lang="pt-BR"/>
        </a:p>
      </dgm:t>
    </dgm:pt>
    <dgm:pt modelId="{CBF1E91B-93E8-49C5-ACA9-8D8C133139BA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Réplica</a:t>
          </a:r>
          <a:endParaRPr lang="pt-BR" sz="600" b="1" dirty="0"/>
        </a:p>
      </dgm:t>
    </dgm:pt>
    <dgm:pt modelId="{F5077B9E-A3C5-48F3-95C8-52167875DE70}" type="parTrans" cxnId="{2CF485A4-C60F-4C66-A1AB-66EC3C6ADA3C}">
      <dgm:prSet/>
      <dgm:spPr/>
      <dgm:t>
        <a:bodyPr/>
        <a:lstStyle/>
        <a:p>
          <a:endParaRPr lang="pt-BR"/>
        </a:p>
      </dgm:t>
    </dgm:pt>
    <dgm:pt modelId="{AF1377FB-DE47-473B-B9D2-F4EF05E61663}" type="sibTrans" cxnId="{2CF485A4-C60F-4C66-A1AB-66EC3C6ADA3C}">
      <dgm:prSet/>
      <dgm:spPr/>
      <dgm:t>
        <a:bodyPr/>
        <a:lstStyle/>
        <a:p>
          <a:endParaRPr lang="pt-BR"/>
        </a:p>
      </dgm:t>
    </dgm:pt>
    <dgm:pt modelId="{119A404D-FBF2-4C32-8958-4374E01609B0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Resposta do Réu</a:t>
          </a:r>
        </a:p>
      </dgm:t>
    </dgm:pt>
    <dgm:pt modelId="{F9A0D6E6-452C-4958-BAD0-8CE1BA57F01C}" type="parTrans" cxnId="{12DB0034-9968-4C2F-91CE-3E49A6BFD1AF}">
      <dgm:prSet/>
      <dgm:spPr/>
      <dgm:t>
        <a:bodyPr/>
        <a:lstStyle/>
        <a:p>
          <a:endParaRPr lang="pt-BR"/>
        </a:p>
      </dgm:t>
    </dgm:pt>
    <dgm:pt modelId="{23A45132-CD78-4E02-8F2E-7B29741618CA}" type="sibTrans" cxnId="{12DB0034-9968-4C2F-91CE-3E49A6BFD1AF}">
      <dgm:prSet/>
      <dgm:spPr/>
      <dgm:t>
        <a:bodyPr/>
        <a:lstStyle/>
        <a:p>
          <a:endParaRPr lang="pt-BR"/>
        </a:p>
      </dgm:t>
    </dgm:pt>
    <dgm:pt modelId="{941E84EB-EB2A-4CAA-8BF8-AFC1BFC8804B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Provas</a:t>
          </a:r>
          <a:endParaRPr lang="pt-BR" sz="600" b="1" dirty="0"/>
        </a:p>
      </dgm:t>
    </dgm:pt>
    <dgm:pt modelId="{A4704EB5-D7EC-4FCA-A03C-118278F5F07D}" type="parTrans" cxnId="{D138BC59-7E06-429F-8EFE-4099F960DD6C}">
      <dgm:prSet/>
      <dgm:spPr/>
      <dgm:t>
        <a:bodyPr/>
        <a:lstStyle/>
        <a:p>
          <a:endParaRPr lang="pt-BR"/>
        </a:p>
      </dgm:t>
    </dgm:pt>
    <dgm:pt modelId="{2B6EB329-98CD-4B12-917D-6624B5C1D520}" type="sibTrans" cxnId="{D138BC59-7E06-429F-8EFE-4099F960DD6C}">
      <dgm:prSet/>
      <dgm:spPr/>
      <dgm:t>
        <a:bodyPr/>
        <a:lstStyle/>
        <a:p>
          <a:endParaRPr lang="pt-BR"/>
        </a:p>
      </dgm:t>
    </dgm:pt>
    <dgm:pt modelId="{DACCE02C-346B-4262-9805-390F2B7E772B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A.I.J</a:t>
          </a:r>
          <a:r>
            <a:rPr lang="pt-BR" sz="600" b="1" dirty="0"/>
            <a:t>.</a:t>
          </a:r>
        </a:p>
      </dgm:t>
    </dgm:pt>
    <dgm:pt modelId="{906618B0-9CDA-4E7F-9730-4670DC4CE831}" type="parTrans" cxnId="{76564A5C-5740-4C78-9892-D9046F438D12}">
      <dgm:prSet/>
      <dgm:spPr/>
      <dgm:t>
        <a:bodyPr/>
        <a:lstStyle/>
        <a:p>
          <a:endParaRPr lang="pt-BR"/>
        </a:p>
      </dgm:t>
    </dgm:pt>
    <dgm:pt modelId="{E4456E2C-2F97-4A68-8774-6C941F033FAA}" type="sibTrans" cxnId="{76564A5C-5740-4C78-9892-D9046F438D12}">
      <dgm:prSet/>
      <dgm:spPr/>
      <dgm:t>
        <a:bodyPr/>
        <a:lstStyle/>
        <a:p>
          <a:endParaRPr lang="pt-BR"/>
        </a:p>
      </dgm:t>
    </dgm:pt>
    <dgm:pt modelId="{E50D64F9-A776-4655-9B31-5672B6C0E58D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Sentença</a:t>
          </a:r>
          <a:endParaRPr lang="pt-BR" sz="600" b="1" dirty="0"/>
        </a:p>
      </dgm:t>
    </dgm:pt>
    <dgm:pt modelId="{0974A4C7-8DD8-46FE-A851-0749A3BBE0AD}" type="parTrans" cxnId="{A2CF8914-701C-46B0-A9F0-C4B83B0F4298}">
      <dgm:prSet/>
      <dgm:spPr/>
      <dgm:t>
        <a:bodyPr/>
        <a:lstStyle/>
        <a:p>
          <a:endParaRPr lang="pt-BR"/>
        </a:p>
      </dgm:t>
    </dgm:pt>
    <dgm:pt modelId="{516F3A6D-827B-4364-98CB-210CC152BE5F}" type="sibTrans" cxnId="{A2CF8914-701C-46B0-A9F0-C4B83B0F4298}">
      <dgm:prSet/>
      <dgm:spPr/>
      <dgm:t>
        <a:bodyPr/>
        <a:lstStyle/>
        <a:p>
          <a:endParaRPr lang="pt-BR"/>
        </a:p>
      </dgm:t>
    </dgm:pt>
    <dgm:pt modelId="{1E8AEAE2-7CB9-44DE-BA36-6895AAB4D3F3}" type="pres">
      <dgm:prSet presAssocID="{B0C1A2BB-5360-4FDA-BAD2-D02026D704EF}" presName="Name0" presStyleCnt="0">
        <dgm:presLayoutVars>
          <dgm:dir/>
          <dgm:resizeHandles val="exact"/>
        </dgm:presLayoutVars>
      </dgm:prSet>
      <dgm:spPr/>
    </dgm:pt>
    <dgm:pt modelId="{881D6FB5-FBDF-4F59-927B-56E454B1ECB4}" type="pres">
      <dgm:prSet presAssocID="{9245E035-6A04-4B90-B658-D6D2D2E91008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549AD-5D57-4B19-B68C-04EC98B93DFF}" type="pres">
      <dgm:prSet presAssocID="{499CBFE7-8ADB-4EC5-981A-CC4D5A0EA3DE}" presName="parSpace" presStyleCnt="0"/>
      <dgm:spPr/>
    </dgm:pt>
    <dgm:pt modelId="{2B83AC46-DE16-4C82-96AA-5010502CCE98}" type="pres">
      <dgm:prSet presAssocID="{50D9956B-CA00-4603-9E80-7FD660895A21}" presName="parTxOnly" presStyleLbl="node1" presStyleIdx="1" presStyleCnt="10" custScaleX="115617" custScaleY="1518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19321C-6EE1-496F-8432-5B56F5383A53}" type="pres">
      <dgm:prSet presAssocID="{84F45ABA-D781-479C-A036-94540A4631F6}" presName="parSpace" presStyleCnt="0"/>
      <dgm:spPr/>
    </dgm:pt>
    <dgm:pt modelId="{E848CE08-CFAB-4D6F-8909-61E7D32F86AD}" type="pres">
      <dgm:prSet presAssocID="{4B97C23C-CB56-4607-8EC9-C186A2B687EE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B1C33F-DFBC-4F93-8ADB-751DB25E0A40}" type="pres">
      <dgm:prSet presAssocID="{81B15B53-7BF8-4E7B-A66D-CCA14AE5CACA}" presName="parSpace" presStyleCnt="0"/>
      <dgm:spPr/>
    </dgm:pt>
    <dgm:pt modelId="{E6CCC3F6-A567-422C-964B-4C9BB9CC9EC4}" type="pres">
      <dgm:prSet presAssocID="{5A936B3D-C9FA-4A09-A394-75F547F4EC91}" presName="parTxOnly" presStyleLbl="node1" presStyleIdx="3" presStyleCnt="10" custLinFactNeighborX="-2744" custLinFactNeighborY="-8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1B288-E51B-4D15-B846-685941C0FD68}" type="pres">
      <dgm:prSet presAssocID="{5C708C24-7508-49E9-9563-33DE57B5F459}" presName="parSpace" presStyleCnt="0"/>
      <dgm:spPr/>
    </dgm:pt>
    <dgm:pt modelId="{E4DDE7D0-49C3-40CD-AF87-8E9933ABF622}" type="pres">
      <dgm:prSet presAssocID="{119A404D-FBF2-4C32-8958-4374E01609B0}" presName="parTxOnly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68C7A-32C6-4AA7-91AA-10F929668D5A}" type="pres">
      <dgm:prSet presAssocID="{23A45132-CD78-4E02-8F2E-7B29741618CA}" presName="parSpace" presStyleCnt="0"/>
      <dgm:spPr/>
    </dgm:pt>
    <dgm:pt modelId="{B99C707B-A542-4BC3-B9E4-AF87C5F257F0}" type="pres">
      <dgm:prSet presAssocID="{CBF1E91B-93E8-49C5-ACA9-8D8C133139BA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7B7C2-A370-4158-B9F6-A456204A0118}" type="pres">
      <dgm:prSet presAssocID="{AF1377FB-DE47-473B-B9D2-F4EF05E61663}" presName="parSpace" presStyleCnt="0"/>
      <dgm:spPr/>
    </dgm:pt>
    <dgm:pt modelId="{12F47AA9-9562-42A1-B42F-2FC11C862E95}" type="pres">
      <dgm:prSet presAssocID="{B8DBF4B3-5481-4878-8DAA-8A6F717D46A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178A9-3063-439F-8F19-B3EAFB2B2D65}" type="pres">
      <dgm:prSet presAssocID="{9441638C-08D7-48E3-B3A5-CB4FC2ABDC8F}" presName="parSpace" presStyleCnt="0"/>
      <dgm:spPr/>
    </dgm:pt>
    <dgm:pt modelId="{1BA2A939-B891-4FF7-8D06-E1A47E988964}" type="pres">
      <dgm:prSet presAssocID="{941E84EB-EB2A-4CAA-8BF8-AFC1BFC8804B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CBB14-80DF-4163-B4BB-723244A4D84B}" type="pres">
      <dgm:prSet presAssocID="{2B6EB329-98CD-4B12-917D-6624B5C1D520}" presName="parSpace" presStyleCnt="0"/>
      <dgm:spPr/>
    </dgm:pt>
    <dgm:pt modelId="{E1A06828-ABD8-4D80-A817-36F42B9174B1}" type="pres">
      <dgm:prSet presAssocID="{DACCE02C-346B-4262-9805-390F2B7E772B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F7B02-AADD-43E2-BBEE-9E8521D8DFBF}" type="pres">
      <dgm:prSet presAssocID="{E4456E2C-2F97-4A68-8774-6C941F033FAA}" presName="parSpace" presStyleCnt="0"/>
      <dgm:spPr/>
    </dgm:pt>
    <dgm:pt modelId="{FD3A3A9B-EB5E-4954-8586-72C2B58E6C7E}" type="pres">
      <dgm:prSet presAssocID="{E50D64F9-A776-4655-9B31-5672B6C0E58D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53BF40-1ACE-4EA3-8341-E9365793283E}" type="presOf" srcId="{941E84EB-EB2A-4CAA-8BF8-AFC1BFC8804B}" destId="{1BA2A939-B891-4FF7-8D06-E1A47E988964}" srcOrd="0" destOrd="0" presId="urn:microsoft.com/office/officeart/2005/8/layout/hChevron3"/>
    <dgm:cxn modelId="{2CF485A4-C60F-4C66-A1AB-66EC3C6ADA3C}" srcId="{B0C1A2BB-5360-4FDA-BAD2-D02026D704EF}" destId="{CBF1E91B-93E8-49C5-ACA9-8D8C133139BA}" srcOrd="5" destOrd="0" parTransId="{F5077B9E-A3C5-48F3-95C8-52167875DE70}" sibTransId="{AF1377FB-DE47-473B-B9D2-F4EF05E61663}"/>
    <dgm:cxn modelId="{C90124B2-5073-4901-BC08-9DFAE6CE1BBC}" type="presOf" srcId="{B0C1A2BB-5360-4FDA-BAD2-D02026D704EF}" destId="{1E8AEAE2-7CB9-44DE-BA36-6895AAB4D3F3}" srcOrd="0" destOrd="0" presId="urn:microsoft.com/office/officeart/2005/8/layout/hChevron3"/>
    <dgm:cxn modelId="{A2CF8914-701C-46B0-A9F0-C4B83B0F4298}" srcId="{B0C1A2BB-5360-4FDA-BAD2-D02026D704EF}" destId="{E50D64F9-A776-4655-9B31-5672B6C0E58D}" srcOrd="9" destOrd="0" parTransId="{0974A4C7-8DD8-46FE-A851-0749A3BBE0AD}" sibTransId="{516F3A6D-827B-4364-98CB-210CC152BE5F}"/>
    <dgm:cxn modelId="{12DB0034-9968-4C2F-91CE-3E49A6BFD1AF}" srcId="{B0C1A2BB-5360-4FDA-BAD2-D02026D704EF}" destId="{119A404D-FBF2-4C32-8958-4374E01609B0}" srcOrd="4" destOrd="0" parTransId="{F9A0D6E6-452C-4958-BAD0-8CE1BA57F01C}" sibTransId="{23A45132-CD78-4E02-8F2E-7B29741618CA}"/>
    <dgm:cxn modelId="{BB815B37-1596-4066-9730-2ED89ECD68DB}" srcId="{B0C1A2BB-5360-4FDA-BAD2-D02026D704EF}" destId="{9245E035-6A04-4B90-B658-D6D2D2E91008}" srcOrd="0" destOrd="0" parTransId="{5B980F82-FF5E-4D21-84D9-6BE91093A5C5}" sibTransId="{499CBFE7-8ADB-4EC5-981A-CC4D5A0EA3DE}"/>
    <dgm:cxn modelId="{6B46EB1B-94AD-42F5-BF05-D9C538578493}" srcId="{B0C1A2BB-5360-4FDA-BAD2-D02026D704EF}" destId="{4B97C23C-CB56-4607-8EC9-C186A2B687EE}" srcOrd="2" destOrd="0" parTransId="{7E60C807-3E53-48D0-B64C-7E34845923F2}" sibTransId="{81B15B53-7BF8-4E7B-A66D-CCA14AE5CACA}"/>
    <dgm:cxn modelId="{8E27E6FA-D637-4C4F-847F-C99CFC557521}" type="presOf" srcId="{119A404D-FBF2-4C32-8958-4374E01609B0}" destId="{E4DDE7D0-49C3-40CD-AF87-8E9933ABF622}" srcOrd="0" destOrd="0" presId="urn:microsoft.com/office/officeart/2005/8/layout/hChevron3"/>
    <dgm:cxn modelId="{E607B801-1109-497A-8C84-DCB175ED32F0}" type="presOf" srcId="{DACCE02C-346B-4262-9805-390F2B7E772B}" destId="{E1A06828-ABD8-4D80-A817-36F42B9174B1}" srcOrd="0" destOrd="0" presId="urn:microsoft.com/office/officeart/2005/8/layout/hChevron3"/>
    <dgm:cxn modelId="{072ED6BA-AA81-4DED-9B6B-7D63ACC5A14C}" type="presOf" srcId="{E50D64F9-A776-4655-9B31-5672B6C0E58D}" destId="{FD3A3A9B-EB5E-4954-8586-72C2B58E6C7E}" srcOrd="0" destOrd="0" presId="urn:microsoft.com/office/officeart/2005/8/layout/hChevron3"/>
    <dgm:cxn modelId="{7419F500-163C-473B-8AFB-7E5E1EA920BC}" srcId="{B0C1A2BB-5360-4FDA-BAD2-D02026D704EF}" destId="{5A936B3D-C9FA-4A09-A394-75F547F4EC91}" srcOrd="3" destOrd="0" parTransId="{11DCD619-13CB-4D46-95BD-08B870C23FE7}" sibTransId="{5C708C24-7508-49E9-9563-33DE57B5F459}"/>
    <dgm:cxn modelId="{18387C11-DE7C-4FA3-81DD-21A98B4D58E4}" srcId="{B0C1A2BB-5360-4FDA-BAD2-D02026D704EF}" destId="{B8DBF4B3-5481-4878-8DAA-8A6F717D46A8}" srcOrd="6" destOrd="0" parTransId="{BB32CD9D-1D4C-4BD6-AEFC-E837F7AFCA9A}" sibTransId="{9441638C-08D7-48E3-B3A5-CB4FC2ABDC8F}"/>
    <dgm:cxn modelId="{3850DECA-400A-4909-9BBF-EF80C1255E6A}" type="presOf" srcId="{B8DBF4B3-5481-4878-8DAA-8A6F717D46A8}" destId="{12F47AA9-9562-42A1-B42F-2FC11C862E95}" srcOrd="0" destOrd="0" presId="urn:microsoft.com/office/officeart/2005/8/layout/hChevron3"/>
    <dgm:cxn modelId="{5A81F7A4-9911-4FAE-B114-D49DA796941C}" type="presOf" srcId="{5A936B3D-C9FA-4A09-A394-75F547F4EC91}" destId="{E6CCC3F6-A567-422C-964B-4C9BB9CC9EC4}" srcOrd="0" destOrd="0" presId="urn:microsoft.com/office/officeart/2005/8/layout/hChevron3"/>
    <dgm:cxn modelId="{495F1232-7DC7-40EE-B93C-255109527AE6}" srcId="{B0C1A2BB-5360-4FDA-BAD2-D02026D704EF}" destId="{50D9956B-CA00-4603-9E80-7FD660895A21}" srcOrd="1" destOrd="0" parTransId="{03C914A1-ED67-4D9E-9EEC-46A42C96AB94}" sibTransId="{84F45ABA-D781-479C-A036-94540A4631F6}"/>
    <dgm:cxn modelId="{B3B11F51-5DD0-4BE9-8A97-1A02F05A409F}" type="presOf" srcId="{9245E035-6A04-4B90-B658-D6D2D2E91008}" destId="{881D6FB5-FBDF-4F59-927B-56E454B1ECB4}" srcOrd="0" destOrd="0" presId="urn:microsoft.com/office/officeart/2005/8/layout/hChevron3"/>
    <dgm:cxn modelId="{D138BC59-7E06-429F-8EFE-4099F960DD6C}" srcId="{B0C1A2BB-5360-4FDA-BAD2-D02026D704EF}" destId="{941E84EB-EB2A-4CAA-8BF8-AFC1BFC8804B}" srcOrd="7" destOrd="0" parTransId="{A4704EB5-D7EC-4FCA-A03C-118278F5F07D}" sibTransId="{2B6EB329-98CD-4B12-917D-6624B5C1D520}"/>
    <dgm:cxn modelId="{A219A966-1B45-4B38-9ABF-EB39754B8524}" type="presOf" srcId="{CBF1E91B-93E8-49C5-ACA9-8D8C133139BA}" destId="{B99C707B-A542-4BC3-B9E4-AF87C5F257F0}" srcOrd="0" destOrd="0" presId="urn:microsoft.com/office/officeart/2005/8/layout/hChevron3"/>
    <dgm:cxn modelId="{B55E7CE9-28A3-4F14-80F2-78C81680EA07}" type="presOf" srcId="{50D9956B-CA00-4603-9E80-7FD660895A21}" destId="{2B83AC46-DE16-4C82-96AA-5010502CCE98}" srcOrd="0" destOrd="0" presId="urn:microsoft.com/office/officeart/2005/8/layout/hChevron3"/>
    <dgm:cxn modelId="{76564A5C-5740-4C78-9892-D9046F438D12}" srcId="{B0C1A2BB-5360-4FDA-BAD2-D02026D704EF}" destId="{DACCE02C-346B-4262-9805-390F2B7E772B}" srcOrd="8" destOrd="0" parTransId="{906618B0-9CDA-4E7F-9730-4670DC4CE831}" sibTransId="{E4456E2C-2F97-4A68-8774-6C941F033FAA}"/>
    <dgm:cxn modelId="{02317C65-4527-4406-999D-9F9C47E76729}" type="presOf" srcId="{4B97C23C-CB56-4607-8EC9-C186A2B687EE}" destId="{E848CE08-CFAB-4D6F-8909-61E7D32F86AD}" srcOrd="0" destOrd="0" presId="urn:microsoft.com/office/officeart/2005/8/layout/hChevron3"/>
    <dgm:cxn modelId="{1725C237-8431-42CD-BA03-6E85DBE11BDC}" type="presParOf" srcId="{1E8AEAE2-7CB9-44DE-BA36-6895AAB4D3F3}" destId="{881D6FB5-FBDF-4F59-927B-56E454B1ECB4}" srcOrd="0" destOrd="0" presId="urn:microsoft.com/office/officeart/2005/8/layout/hChevron3"/>
    <dgm:cxn modelId="{7E79659D-25BC-4AB2-B7A3-C3F2BE13C2F5}" type="presParOf" srcId="{1E8AEAE2-7CB9-44DE-BA36-6895AAB4D3F3}" destId="{CE4549AD-5D57-4B19-B68C-04EC98B93DFF}" srcOrd="1" destOrd="0" presId="urn:microsoft.com/office/officeart/2005/8/layout/hChevron3"/>
    <dgm:cxn modelId="{1FE3FFF7-98BA-42FB-BDD6-5413F39BF795}" type="presParOf" srcId="{1E8AEAE2-7CB9-44DE-BA36-6895AAB4D3F3}" destId="{2B83AC46-DE16-4C82-96AA-5010502CCE98}" srcOrd="2" destOrd="0" presId="urn:microsoft.com/office/officeart/2005/8/layout/hChevron3"/>
    <dgm:cxn modelId="{1AE2CA99-447A-4977-8752-335513DD06E8}" type="presParOf" srcId="{1E8AEAE2-7CB9-44DE-BA36-6895AAB4D3F3}" destId="{6419321C-6EE1-496F-8432-5B56F5383A53}" srcOrd="3" destOrd="0" presId="urn:microsoft.com/office/officeart/2005/8/layout/hChevron3"/>
    <dgm:cxn modelId="{BF51CD5C-25D0-47A8-8756-296C3BED1769}" type="presParOf" srcId="{1E8AEAE2-7CB9-44DE-BA36-6895AAB4D3F3}" destId="{E848CE08-CFAB-4D6F-8909-61E7D32F86AD}" srcOrd="4" destOrd="0" presId="urn:microsoft.com/office/officeart/2005/8/layout/hChevron3"/>
    <dgm:cxn modelId="{FB06429E-B176-446F-BAF3-689DB50F8EDD}" type="presParOf" srcId="{1E8AEAE2-7CB9-44DE-BA36-6895AAB4D3F3}" destId="{4EB1C33F-DFBC-4F93-8ADB-751DB25E0A40}" srcOrd="5" destOrd="0" presId="urn:microsoft.com/office/officeart/2005/8/layout/hChevron3"/>
    <dgm:cxn modelId="{E1D93090-0B4B-4462-8D65-1C684DF6A9F1}" type="presParOf" srcId="{1E8AEAE2-7CB9-44DE-BA36-6895AAB4D3F3}" destId="{E6CCC3F6-A567-422C-964B-4C9BB9CC9EC4}" srcOrd="6" destOrd="0" presId="urn:microsoft.com/office/officeart/2005/8/layout/hChevron3"/>
    <dgm:cxn modelId="{692BE8C5-A3E1-4605-A35A-77E283CB689D}" type="presParOf" srcId="{1E8AEAE2-7CB9-44DE-BA36-6895AAB4D3F3}" destId="{86C1B288-E51B-4D15-B846-685941C0FD68}" srcOrd="7" destOrd="0" presId="urn:microsoft.com/office/officeart/2005/8/layout/hChevron3"/>
    <dgm:cxn modelId="{2F573015-1102-46C2-88A4-D50DD38318B9}" type="presParOf" srcId="{1E8AEAE2-7CB9-44DE-BA36-6895AAB4D3F3}" destId="{E4DDE7D0-49C3-40CD-AF87-8E9933ABF622}" srcOrd="8" destOrd="0" presId="urn:microsoft.com/office/officeart/2005/8/layout/hChevron3"/>
    <dgm:cxn modelId="{7ED3CCD9-ED93-44D2-AA8C-9BC01FA800D2}" type="presParOf" srcId="{1E8AEAE2-7CB9-44DE-BA36-6895AAB4D3F3}" destId="{89968C7A-32C6-4AA7-91AA-10F929668D5A}" srcOrd="9" destOrd="0" presId="urn:microsoft.com/office/officeart/2005/8/layout/hChevron3"/>
    <dgm:cxn modelId="{784D8959-B6BE-4CC1-98ED-A51193843949}" type="presParOf" srcId="{1E8AEAE2-7CB9-44DE-BA36-6895AAB4D3F3}" destId="{B99C707B-A542-4BC3-B9E4-AF87C5F257F0}" srcOrd="10" destOrd="0" presId="urn:microsoft.com/office/officeart/2005/8/layout/hChevron3"/>
    <dgm:cxn modelId="{BC75D575-1D63-4603-A277-50B74E76B89B}" type="presParOf" srcId="{1E8AEAE2-7CB9-44DE-BA36-6895AAB4D3F3}" destId="{A6E7B7C2-A370-4158-B9F6-A456204A0118}" srcOrd="11" destOrd="0" presId="urn:microsoft.com/office/officeart/2005/8/layout/hChevron3"/>
    <dgm:cxn modelId="{34620301-9C7F-4D54-BE0E-5877B13B1F45}" type="presParOf" srcId="{1E8AEAE2-7CB9-44DE-BA36-6895AAB4D3F3}" destId="{12F47AA9-9562-42A1-B42F-2FC11C862E95}" srcOrd="12" destOrd="0" presId="urn:microsoft.com/office/officeart/2005/8/layout/hChevron3"/>
    <dgm:cxn modelId="{54C5CC8C-F2AE-4FEB-AC3B-2091EE26323A}" type="presParOf" srcId="{1E8AEAE2-7CB9-44DE-BA36-6895AAB4D3F3}" destId="{423178A9-3063-439F-8F19-B3EAFB2B2D65}" srcOrd="13" destOrd="0" presId="urn:microsoft.com/office/officeart/2005/8/layout/hChevron3"/>
    <dgm:cxn modelId="{0D444B31-E75F-46F1-AE2E-DCF442F5012B}" type="presParOf" srcId="{1E8AEAE2-7CB9-44DE-BA36-6895AAB4D3F3}" destId="{1BA2A939-B891-4FF7-8D06-E1A47E988964}" srcOrd="14" destOrd="0" presId="urn:microsoft.com/office/officeart/2005/8/layout/hChevron3"/>
    <dgm:cxn modelId="{87B92D51-7CEB-474A-8A70-97E7FFE3FD7C}" type="presParOf" srcId="{1E8AEAE2-7CB9-44DE-BA36-6895AAB4D3F3}" destId="{113CBB14-80DF-4163-B4BB-723244A4D84B}" srcOrd="15" destOrd="0" presId="urn:microsoft.com/office/officeart/2005/8/layout/hChevron3"/>
    <dgm:cxn modelId="{63E210E7-9B4F-4C0A-BEE2-DFA93D8B3DB3}" type="presParOf" srcId="{1E8AEAE2-7CB9-44DE-BA36-6895AAB4D3F3}" destId="{E1A06828-ABD8-4D80-A817-36F42B9174B1}" srcOrd="16" destOrd="0" presId="urn:microsoft.com/office/officeart/2005/8/layout/hChevron3"/>
    <dgm:cxn modelId="{0DF1EBD8-3B42-4D2C-B154-4EDAC5CCA231}" type="presParOf" srcId="{1E8AEAE2-7CB9-44DE-BA36-6895AAB4D3F3}" destId="{EB9F7B02-AADD-43E2-BBEE-9E8521D8DFBF}" srcOrd="17" destOrd="0" presId="urn:microsoft.com/office/officeart/2005/8/layout/hChevron3"/>
    <dgm:cxn modelId="{90710E42-936A-495B-B892-40376720B904}" type="presParOf" srcId="{1E8AEAE2-7CB9-44DE-BA36-6895AAB4D3F3}" destId="{FD3A3A9B-EB5E-4954-8586-72C2B58E6C7E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1A2BB-5360-4FDA-BAD2-D02026D704E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245E035-6A04-4B90-B658-D6D2D2E9100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Petição inicial</a:t>
          </a:r>
        </a:p>
      </dgm:t>
    </dgm:pt>
    <dgm:pt modelId="{5B980F82-FF5E-4D21-84D9-6BE91093A5C5}" type="parTrans" cxnId="{BB815B37-1596-4066-9730-2ED89ECD68DB}">
      <dgm:prSet/>
      <dgm:spPr/>
      <dgm:t>
        <a:bodyPr/>
        <a:lstStyle/>
        <a:p>
          <a:endParaRPr lang="pt-BR"/>
        </a:p>
      </dgm:t>
    </dgm:pt>
    <dgm:pt modelId="{499CBFE7-8ADB-4EC5-981A-CC4D5A0EA3DE}" type="sibTrans" cxnId="{BB815B37-1596-4066-9730-2ED89ECD68DB}">
      <dgm:prSet/>
      <dgm:spPr/>
      <dgm:t>
        <a:bodyPr/>
        <a:lstStyle/>
        <a:p>
          <a:endParaRPr lang="pt-BR"/>
        </a:p>
      </dgm:t>
    </dgm:pt>
    <dgm:pt modelId="{50D9956B-CA00-4603-9E80-7FD660895A21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Indeferimento ou improcedência </a:t>
          </a:r>
          <a:r>
            <a:rPr lang="pt-BR" sz="900" b="1" dirty="0" smtClean="0"/>
            <a:t>liminar ou -&gt;</a:t>
          </a:r>
          <a:endParaRPr lang="pt-BR" sz="900" b="1" dirty="0"/>
        </a:p>
      </dgm:t>
    </dgm:pt>
    <dgm:pt modelId="{03C914A1-ED67-4D9E-9EEC-46A42C96AB94}" type="parTrans" cxnId="{495F1232-7DC7-40EE-B93C-255109527AE6}">
      <dgm:prSet/>
      <dgm:spPr/>
      <dgm:t>
        <a:bodyPr/>
        <a:lstStyle/>
        <a:p>
          <a:endParaRPr lang="pt-BR"/>
        </a:p>
      </dgm:t>
    </dgm:pt>
    <dgm:pt modelId="{84F45ABA-D781-479C-A036-94540A4631F6}" type="sibTrans" cxnId="{495F1232-7DC7-40EE-B93C-255109527AE6}">
      <dgm:prSet/>
      <dgm:spPr/>
      <dgm:t>
        <a:bodyPr/>
        <a:lstStyle/>
        <a:p>
          <a:endParaRPr lang="pt-BR"/>
        </a:p>
      </dgm:t>
    </dgm:pt>
    <dgm:pt modelId="{B8DBF4B3-5481-4878-8DAA-8A6F717D46A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800" b="1" dirty="0"/>
            <a:t>Julgamento conforme o estado do processo OU saneamento</a:t>
          </a:r>
        </a:p>
      </dgm:t>
    </dgm:pt>
    <dgm:pt modelId="{BB32CD9D-1D4C-4BD6-AEFC-E837F7AFCA9A}" type="parTrans" cxnId="{18387C11-DE7C-4FA3-81DD-21A98B4D58E4}">
      <dgm:prSet/>
      <dgm:spPr/>
      <dgm:t>
        <a:bodyPr/>
        <a:lstStyle/>
        <a:p>
          <a:endParaRPr lang="pt-BR"/>
        </a:p>
      </dgm:t>
    </dgm:pt>
    <dgm:pt modelId="{9441638C-08D7-48E3-B3A5-CB4FC2ABDC8F}" type="sibTrans" cxnId="{18387C11-DE7C-4FA3-81DD-21A98B4D58E4}">
      <dgm:prSet/>
      <dgm:spPr/>
      <dgm:t>
        <a:bodyPr/>
        <a:lstStyle/>
        <a:p>
          <a:endParaRPr lang="pt-BR"/>
        </a:p>
      </dgm:t>
    </dgm:pt>
    <dgm:pt modelId="{4B97C23C-CB56-4607-8EC9-C186A2B687EE}">
      <dgm:prSet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Citação</a:t>
          </a:r>
        </a:p>
      </dgm:t>
    </dgm:pt>
    <dgm:pt modelId="{7E60C807-3E53-48D0-B64C-7E34845923F2}" type="parTrans" cxnId="{6B46EB1B-94AD-42F5-BF05-D9C538578493}">
      <dgm:prSet/>
      <dgm:spPr/>
      <dgm:t>
        <a:bodyPr/>
        <a:lstStyle/>
        <a:p>
          <a:endParaRPr lang="pt-BR"/>
        </a:p>
      </dgm:t>
    </dgm:pt>
    <dgm:pt modelId="{81B15B53-7BF8-4E7B-A66D-CCA14AE5CACA}" type="sibTrans" cxnId="{6B46EB1B-94AD-42F5-BF05-D9C538578493}">
      <dgm:prSet/>
      <dgm:spPr/>
      <dgm:t>
        <a:bodyPr/>
        <a:lstStyle/>
        <a:p>
          <a:endParaRPr lang="pt-BR"/>
        </a:p>
      </dgm:t>
    </dgm:pt>
    <dgm:pt modelId="{5A936B3D-C9FA-4A09-A394-75F547F4EC91}">
      <dgm:prSet custT="1"/>
      <dgm:spPr/>
      <dgm:t>
        <a:bodyPr/>
        <a:lstStyle/>
        <a:p>
          <a:r>
            <a:rPr lang="pt-BR" sz="1100" b="1" dirty="0"/>
            <a:t>Audiência de Conciliação/Mediação</a:t>
          </a:r>
        </a:p>
      </dgm:t>
    </dgm:pt>
    <dgm:pt modelId="{11DCD619-13CB-4D46-95BD-08B870C23FE7}" type="parTrans" cxnId="{7419F500-163C-473B-8AFB-7E5E1EA920BC}">
      <dgm:prSet/>
      <dgm:spPr/>
      <dgm:t>
        <a:bodyPr/>
        <a:lstStyle/>
        <a:p>
          <a:endParaRPr lang="pt-BR"/>
        </a:p>
      </dgm:t>
    </dgm:pt>
    <dgm:pt modelId="{5C708C24-7508-49E9-9563-33DE57B5F459}" type="sibTrans" cxnId="{7419F500-163C-473B-8AFB-7E5E1EA920BC}">
      <dgm:prSet/>
      <dgm:spPr/>
      <dgm:t>
        <a:bodyPr/>
        <a:lstStyle/>
        <a:p>
          <a:endParaRPr lang="pt-BR"/>
        </a:p>
      </dgm:t>
    </dgm:pt>
    <dgm:pt modelId="{CBF1E91B-93E8-49C5-ACA9-8D8C133139BA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Réplica</a:t>
          </a:r>
          <a:endParaRPr lang="pt-BR" sz="600" b="1" dirty="0"/>
        </a:p>
      </dgm:t>
    </dgm:pt>
    <dgm:pt modelId="{F5077B9E-A3C5-48F3-95C8-52167875DE70}" type="parTrans" cxnId="{2CF485A4-C60F-4C66-A1AB-66EC3C6ADA3C}">
      <dgm:prSet/>
      <dgm:spPr/>
      <dgm:t>
        <a:bodyPr/>
        <a:lstStyle/>
        <a:p>
          <a:endParaRPr lang="pt-BR"/>
        </a:p>
      </dgm:t>
    </dgm:pt>
    <dgm:pt modelId="{AF1377FB-DE47-473B-B9D2-F4EF05E61663}" type="sibTrans" cxnId="{2CF485A4-C60F-4C66-A1AB-66EC3C6ADA3C}">
      <dgm:prSet/>
      <dgm:spPr/>
      <dgm:t>
        <a:bodyPr/>
        <a:lstStyle/>
        <a:p>
          <a:endParaRPr lang="pt-BR"/>
        </a:p>
      </dgm:t>
    </dgm:pt>
    <dgm:pt modelId="{119A404D-FBF2-4C32-8958-4374E01609B0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Resposta do Réu</a:t>
          </a:r>
        </a:p>
      </dgm:t>
    </dgm:pt>
    <dgm:pt modelId="{F9A0D6E6-452C-4958-BAD0-8CE1BA57F01C}" type="parTrans" cxnId="{12DB0034-9968-4C2F-91CE-3E49A6BFD1AF}">
      <dgm:prSet/>
      <dgm:spPr/>
      <dgm:t>
        <a:bodyPr/>
        <a:lstStyle/>
        <a:p>
          <a:endParaRPr lang="pt-BR"/>
        </a:p>
      </dgm:t>
    </dgm:pt>
    <dgm:pt modelId="{23A45132-CD78-4E02-8F2E-7B29741618CA}" type="sibTrans" cxnId="{12DB0034-9968-4C2F-91CE-3E49A6BFD1AF}">
      <dgm:prSet/>
      <dgm:spPr/>
      <dgm:t>
        <a:bodyPr/>
        <a:lstStyle/>
        <a:p>
          <a:endParaRPr lang="pt-BR"/>
        </a:p>
      </dgm:t>
    </dgm:pt>
    <dgm:pt modelId="{941E84EB-EB2A-4CAA-8BF8-AFC1BFC8804B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Provas</a:t>
          </a:r>
          <a:endParaRPr lang="pt-BR" sz="600" b="1" dirty="0"/>
        </a:p>
      </dgm:t>
    </dgm:pt>
    <dgm:pt modelId="{A4704EB5-D7EC-4FCA-A03C-118278F5F07D}" type="parTrans" cxnId="{D138BC59-7E06-429F-8EFE-4099F960DD6C}">
      <dgm:prSet/>
      <dgm:spPr/>
      <dgm:t>
        <a:bodyPr/>
        <a:lstStyle/>
        <a:p>
          <a:endParaRPr lang="pt-BR"/>
        </a:p>
      </dgm:t>
    </dgm:pt>
    <dgm:pt modelId="{2B6EB329-98CD-4B12-917D-6624B5C1D520}" type="sibTrans" cxnId="{D138BC59-7E06-429F-8EFE-4099F960DD6C}">
      <dgm:prSet/>
      <dgm:spPr/>
      <dgm:t>
        <a:bodyPr/>
        <a:lstStyle/>
        <a:p>
          <a:endParaRPr lang="pt-BR"/>
        </a:p>
      </dgm:t>
    </dgm:pt>
    <dgm:pt modelId="{DACCE02C-346B-4262-9805-390F2B7E772B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A.I.J</a:t>
          </a:r>
          <a:r>
            <a:rPr lang="pt-BR" sz="600" b="1" dirty="0"/>
            <a:t>.</a:t>
          </a:r>
        </a:p>
      </dgm:t>
    </dgm:pt>
    <dgm:pt modelId="{906618B0-9CDA-4E7F-9730-4670DC4CE831}" type="parTrans" cxnId="{76564A5C-5740-4C78-9892-D9046F438D12}">
      <dgm:prSet/>
      <dgm:spPr/>
      <dgm:t>
        <a:bodyPr/>
        <a:lstStyle/>
        <a:p>
          <a:endParaRPr lang="pt-BR"/>
        </a:p>
      </dgm:t>
    </dgm:pt>
    <dgm:pt modelId="{E4456E2C-2F97-4A68-8774-6C941F033FAA}" type="sibTrans" cxnId="{76564A5C-5740-4C78-9892-D9046F438D12}">
      <dgm:prSet/>
      <dgm:spPr/>
      <dgm:t>
        <a:bodyPr/>
        <a:lstStyle/>
        <a:p>
          <a:endParaRPr lang="pt-BR"/>
        </a:p>
      </dgm:t>
    </dgm:pt>
    <dgm:pt modelId="{E50D64F9-A776-4655-9B31-5672B6C0E58D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Sentença</a:t>
          </a:r>
          <a:endParaRPr lang="pt-BR" sz="600" b="1" dirty="0"/>
        </a:p>
      </dgm:t>
    </dgm:pt>
    <dgm:pt modelId="{0974A4C7-8DD8-46FE-A851-0749A3BBE0AD}" type="parTrans" cxnId="{A2CF8914-701C-46B0-A9F0-C4B83B0F4298}">
      <dgm:prSet/>
      <dgm:spPr/>
      <dgm:t>
        <a:bodyPr/>
        <a:lstStyle/>
        <a:p>
          <a:endParaRPr lang="pt-BR"/>
        </a:p>
      </dgm:t>
    </dgm:pt>
    <dgm:pt modelId="{516F3A6D-827B-4364-98CB-210CC152BE5F}" type="sibTrans" cxnId="{A2CF8914-701C-46B0-A9F0-C4B83B0F4298}">
      <dgm:prSet/>
      <dgm:spPr/>
      <dgm:t>
        <a:bodyPr/>
        <a:lstStyle/>
        <a:p>
          <a:endParaRPr lang="pt-BR"/>
        </a:p>
      </dgm:t>
    </dgm:pt>
    <dgm:pt modelId="{1E8AEAE2-7CB9-44DE-BA36-6895AAB4D3F3}" type="pres">
      <dgm:prSet presAssocID="{B0C1A2BB-5360-4FDA-BAD2-D02026D704EF}" presName="Name0" presStyleCnt="0">
        <dgm:presLayoutVars>
          <dgm:dir/>
          <dgm:resizeHandles val="exact"/>
        </dgm:presLayoutVars>
      </dgm:prSet>
      <dgm:spPr/>
    </dgm:pt>
    <dgm:pt modelId="{881D6FB5-FBDF-4F59-927B-56E454B1ECB4}" type="pres">
      <dgm:prSet presAssocID="{9245E035-6A04-4B90-B658-D6D2D2E91008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549AD-5D57-4B19-B68C-04EC98B93DFF}" type="pres">
      <dgm:prSet presAssocID="{499CBFE7-8ADB-4EC5-981A-CC4D5A0EA3DE}" presName="parSpace" presStyleCnt="0"/>
      <dgm:spPr/>
    </dgm:pt>
    <dgm:pt modelId="{2B83AC46-DE16-4C82-96AA-5010502CCE98}" type="pres">
      <dgm:prSet presAssocID="{50D9956B-CA00-4603-9E80-7FD660895A2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19321C-6EE1-496F-8432-5B56F5383A53}" type="pres">
      <dgm:prSet presAssocID="{84F45ABA-D781-479C-A036-94540A4631F6}" presName="parSpace" presStyleCnt="0"/>
      <dgm:spPr/>
    </dgm:pt>
    <dgm:pt modelId="{E848CE08-CFAB-4D6F-8909-61E7D32F86AD}" type="pres">
      <dgm:prSet presAssocID="{4B97C23C-CB56-4607-8EC9-C186A2B687EE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B1C33F-DFBC-4F93-8ADB-751DB25E0A40}" type="pres">
      <dgm:prSet presAssocID="{81B15B53-7BF8-4E7B-A66D-CCA14AE5CACA}" presName="parSpace" presStyleCnt="0"/>
      <dgm:spPr/>
    </dgm:pt>
    <dgm:pt modelId="{E6CCC3F6-A567-422C-964B-4C9BB9CC9EC4}" type="pres">
      <dgm:prSet presAssocID="{5A936B3D-C9FA-4A09-A394-75F547F4EC91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1B288-E51B-4D15-B846-685941C0FD68}" type="pres">
      <dgm:prSet presAssocID="{5C708C24-7508-49E9-9563-33DE57B5F459}" presName="parSpace" presStyleCnt="0"/>
      <dgm:spPr/>
    </dgm:pt>
    <dgm:pt modelId="{E4DDE7D0-49C3-40CD-AF87-8E9933ABF622}" type="pres">
      <dgm:prSet presAssocID="{119A404D-FBF2-4C32-8958-4374E01609B0}" presName="parTxOnly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68C7A-32C6-4AA7-91AA-10F929668D5A}" type="pres">
      <dgm:prSet presAssocID="{23A45132-CD78-4E02-8F2E-7B29741618CA}" presName="parSpace" presStyleCnt="0"/>
      <dgm:spPr/>
    </dgm:pt>
    <dgm:pt modelId="{B99C707B-A542-4BC3-B9E4-AF87C5F257F0}" type="pres">
      <dgm:prSet presAssocID="{CBF1E91B-93E8-49C5-ACA9-8D8C133139BA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7B7C2-A370-4158-B9F6-A456204A0118}" type="pres">
      <dgm:prSet presAssocID="{AF1377FB-DE47-473B-B9D2-F4EF05E61663}" presName="parSpace" presStyleCnt="0"/>
      <dgm:spPr/>
    </dgm:pt>
    <dgm:pt modelId="{12F47AA9-9562-42A1-B42F-2FC11C862E95}" type="pres">
      <dgm:prSet presAssocID="{B8DBF4B3-5481-4878-8DAA-8A6F717D46A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178A9-3063-439F-8F19-B3EAFB2B2D65}" type="pres">
      <dgm:prSet presAssocID="{9441638C-08D7-48E3-B3A5-CB4FC2ABDC8F}" presName="parSpace" presStyleCnt="0"/>
      <dgm:spPr/>
    </dgm:pt>
    <dgm:pt modelId="{1BA2A939-B891-4FF7-8D06-E1A47E988964}" type="pres">
      <dgm:prSet presAssocID="{941E84EB-EB2A-4CAA-8BF8-AFC1BFC8804B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CBB14-80DF-4163-B4BB-723244A4D84B}" type="pres">
      <dgm:prSet presAssocID="{2B6EB329-98CD-4B12-917D-6624B5C1D520}" presName="parSpace" presStyleCnt="0"/>
      <dgm:spPr/>
    </dgm:pt>
    <dgm:pt modelId="{E1A06828-ABD8-4D80-A817-36F42B9174B1}" type="pres">
      <dgm:prSet presAssocID="{DACCE02C-346B-4262-9805-390F2B7E772B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F7B02-AADD-43E2-BBEE-9E8521D8DFBF}" type="pres">
      <dgm:prSet presAssocID="{E4456E2C-2F97-4A68-8774-6C941F033FAA}" presName="parSpace" presStyleCnt="0"/>
      <dgm:spPr/>
    </dgm:pt>
    <dgm:pt modelId="{FD3A3A9B-EB5E-4954-8586-72C2B58E6C7E}" type="pres">
      <dgm:prSet presAssocID="{E50D64F9-A776-4655-9B31-5672B6C0E58D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46EB1B-94AD-42F5-BF05-D9C538578493}" srcId="{B0C1A2BB-5360-4FDA-BAD2-D02026D704EF}" destId="{4B97C23C-CB56-4607-8EC9-C186A2B687EE}" srcOrd="2" destOrd="0" parTransId="{7E60C807-3E53-48D0-B64C-7E34845923F2}" sibTransId="{81B15B53-7BF8-4E7B-A66D-CCA14AE5CACA}"/>
    <dgm:cxn modelId="{BB815B37-1596-4066-9730-2ED89ECD68DB}" srcId="{B0C1A2BB-5360-4FDA-BAD2-D02026D704EF}" destId="{9245E035-6A04-4B90-B658-D6D2D2E91008}" srcOrd="0" destOrd="0" parTransId="{5B980F82-FF5E-4D21-84D9-6BE91093A5C5}" sibTransId="{499CBFE7-8ADB-4EC5-981A-CC4D5A0EA3DE}"/>
    <dgm:cxn modelId="{2CF485A4-C60F-4C66-A1AB-66EC3C6ADA3C}" srcId="{B0C1A2BB-5360-4FDA-BAD2-D02026D704EF}" destId="{CBF1E91B-93E8-49C5-ACA9-8D8C133139BA}" srcOrd="5" destOrd="0" parTransId="{F5077B9E-A3C5-48F3-95C8-52167875DE70}" sibTransId="{AF1377FB-DE47-473B-B9D2-F4EF05E61663}"/>
    <dgm:cxn modelId="{2B549747-DB3B-4771-B4C1-6CCABB4D1270}" type="presOf" srcId="{119A404D-FBF2-4C32-8958-4374E01609B0}" destId="{E4DDE7D0-49C3-40CD-AF87-8E9933ABF622}" srcOrd="0" destOrd="0" presId="urn:microsoft.com/office/officeart/2005/8/layout/hChevron3"/>
    <dgm:cxn modelId="{76564A5C-5740-4C78-9892-D9046F438D12}" srcId="{B0C1A2BB-5360-4FDA-BAD2-D02026D704EF}" destId="{DACCE02C-346B-4262-9805-390F2B7E772B}" srcOrd="8" destOrd="0" parTransId="{906618B0-9CDA-4E7F-9730-4670DC4CE831}" sibTransId="{E4456E2C-2F97-4A68-8774-6C941F033FAA}"/>
    <dgm:cxn modelId="{980292B2-696D-420F-AAE7-6A7A4F66587C}" type="presOf" srcId="{DACCE02C-346B-4262-9805-390F2B7E772B}" destId="{E1A06828-ABD8-4D80-A817-36F42B9174B1}" srcOrd="0" destOrd="0" presId="urn:microsoft.com/office/officeart/2005/8/layout/hChevron3"/>
    <dgm:cxn modelId="{7419F500-163C-473B-8AFB-7E5E1EA920BC}" srcId="{B0C1A2BB-5360-4FDA-BAD2-D02026D704EF}" destId="{5A936B3D-C9FA-4A09-A394-75F547F4EC91}" srcOrd="3" destOrd="0" parTransId="{11DCD619-13CB-4D46-95BD-08B870C23FE7}" sibTransId="{5C708C24-7508-49E9-9563-33DE57B5F459}"/>
    <dgm:cxn modelId="{D138BC59-7E06-429F-8EFE-4099F960DD6C}" srcId="{B0C1A2BB-5360-4FDA-BAD2-D02026D704EF}" destId="{941E84EB-EB2A-4CAA-8BF8-AFC1BFC8804B}" srcOrd="7" destOrd="0" parTransId="{A4704EB5-D7EC-4FCA-A03C-118278F5F07D}" sibTransId="{2B6EB329-98CD-4B12-917D-6624B5C1D520}"/>
    <dgm:cxn modelId="{495F1232-7DC7-40EE-B93C-255109527AE6}" srcId="{B0C1A2BB-5360-4FDA-BAD2-D02026D704EF}" destId="{50D9956B-CA00-4603-9E80-7FD660895A21}" srcOrd="1" destOrd="0" parTransId="{03C914A1-ED67-4D9E-9EEC-46A42C96AB94}" sibTransId="{84F45ABA-D781-479C-A036-94540A4631F6}"/>
    <dgm:cxn modelId="{18387C11-DE7C-4FA3-81DD-21A98B4D58E4}" srcId="{B0C1A2BB-5360-4FDA-BAD2-D02026D704EF}" destId="{B8DBF4B3-5481-4878-8DAA-8A6F717D46A8}" srcOrd="6" destOrd="0" parTransId="{BB32CD9D-1D4C-4BD6-AEFC-E837F7AFCA9A}" sibTransId="{9441638C-08D7-48E3-B3A5-CB4FC2ABDC8F}"/>
    <dgm:cxn modelId="{A2CF8914-701C-46B0-A9F0-C4B83B0F4298}" srcId="{B0C1A2BB-5360-4FDA-BAD2-D02026D704EF}" destId="{E50D64F9-A776-4655-9B31-5672B6C0E58D}" srcOrd="9" destOrd="0" parTransId="{0974A4C7-8DD8-46FE-A851-0749A3BBE0AD}" sibTransId="{516F3A6D-827B-4364-98CB-210CC152BE5F}"/>
    <dgm:cxn modelId="{5B831BDF-9807-4739-86C2-F84B1C68080E}" type="presOf" srcId="{5A936B3D-C9FA-4A09-A394-75F547F4EC91}" destId="{E6CCC3F6-A567-422C-964B-4C9BB9CC9EC4}" srcOrd="0" destOrd="0" presId="urn:microsoft.com/office/officeart/2005/8/layout/hChevron3"/>
    <dgm:cxn modelId="{FAB6C8F0-D5C0-4627-B294-F4DD34DA1075}" type="presOf" srcId="{B8DBF4B3-5481-4878-8DAA-8A6F717D46A8}" destId="{12F47AA9-9562-42A1-B42F-2FC11C862E95}" srcOrd="0" destOrd="0" presId="urn:microsoft.com/office/officeart/2005/8/layout/hChevron3"/>
    <dgm:cxn modelId="{9A3CEF6A-9741-427D-9AED-3900B7665920}" type="presOf" srcId="{941E84EB-EB2A-4CAA-8BF8-AFC1BFC8804B}" destId="{1BA2A939-B891-4FF7-8D06-E1A47E988964}" srcOrd="0" destOrd="0" presId="urn:microsoft.com/office/officeart/2005/8/layout/hChevron3"/>
    <dgm:cxn modelId="{322E7E25-93F4-4BFF-B36A-6320A6AC66E1}" type="presOf" srcId="{E50D64F9-A776-4655-9B31-5672B6C0E58D}" destId="{FD3A3A9B-EB5E-4954-8586-72C2B58E6C7E}" srcOrd="0" destOrd="0" presId="urn:microsoft.com/office/officeart/2005/8/layout/hChevron3"/>
    <dgm:cxn modelId="{2A60CC7A-3ED8-4E34-99E6-ECAECCBD1478}" type="presOf" srcId="{4B97C23C-CB56-4607-8EC9-C186A2B687EE}" destId="{E848CE08-CFAB-4D6F-8909-61E7D32F86AD}" srcOrd="0" destOrd="0" presId="urn:microsoft.com/office/officeart/2005/8/layout/hChevron3"/>
    <dgm:cxn modelId="{BB2D011A-9019-4AA0-A08E-C4898EA4BD97}" type="presOf" srcId="{B0C1A2BB-5360-4FDA-BAD2-D02026D704EF}" destId="{1E8AEAE2-7CB9-44DE-BA36-6895AAB4D3F3}" srcOrd="0" destOrd="0" presId="urn:microsoft.com/office/officeart/2005/8/layout/hChevron3"/>
    <dgm:cxn modelId="{12DB0034-9968-4C2F-91CE-3E49A6BFD1AF}" srcId="{B0C1A2BB-5360-4FDA-BAD2-D02026D704EF}" destId="{119A404D-FBF2-4C32-8958-4374E01609B0}" srcOrd="4" destOrd="0" parTransId="{F9A0D6E6-452C-4958-BAD0-8CE1BA57F01C}" sibTransId="{23A45132-CD78-4E02-8F2E-7B29741618CA}"/>
    <dgm:cxn modelId="{E1FC12F2-0DE3-4A39-9608-898DB2E01756}" type="presOf" srcId="{9245E035-6A04-4B90-B658-D6D2D2E91008}" destId="{881D6FB5-FBDF-4F59-927B-56E454B1ECB4}" srcOrd="0" destOrd="0" presId="urn:microsoft.com/office/officeart/2005/8/layout/hChevron3"/>
    <dgm:cxn modelId="{6F63FDCA-27DB-42F3-81D9-257ACF5994E0}" type="presOf" srcId="{CBF1E91B-93E8-49C5-ACA9-8D8C133139BA}" destId="{B99C707B-A542-4BC3-B9E4-AF87C5F257F0}" srcOrd="0" destOrd="0" presId="urn:microsoft.com/office/officeart/2005/8/layout/hChevron3"/>
    <dgm:cxn modelId="{1837863E-DD15-443B-A9D7-54F4D5C44EF3}" type="presOf" srcId="{50D9956B-CA00-4603-9E80-7FD660895A21}" destId="{2B83AC46-DE16-4C82-96AA-5010502CCE98}" srcOrd="0" destOrd="0" presId="urn:microsoft.com/office/officeart/2005/8/layout/hChevron3"/>
    <dgm:cxn modelId="{CFEDA91E-A116-4BFA-9234-5367B3A15516}" type="presParOf" srcId="{1E8AEAE2-7CB9-44DE-BA36-6895AAB4D3F3}" destId="{881D6FB5-FBDF-4F59-927B-56E454B1ECB4}" srcOrd="0" destOrd="0" presId="urn:microsoft.com/office/officeart/2005/8/layout/hChevron3"/>
    <dgm:cxn modelId="{13B29112-E74B-4833-993E-AE5F9A5467EF}" type="presParOf" srcId="{1E8AEAE2-7CB9-44DE-BA36-6895AAB4D3F3}" destId="{CE4549AD-5D57-4B19-B68C-04EC98B93DFF}" srcOrd="1" destOrd="0" presId="urn:microsoft.com/office/officeart/2005/8/layout/hChevron3"/>
    <dgm:cxn modelId="{9FCE14CE-143C-4F9E-B09F-00ECE2F22354}" type="presParOf" srcId="{1E8AEAE2-7CB9-44DE-BA36-6895AAB4D3F3}" destId="{2B83AC46-DE16-4C82-96AA-5010502CCE98}" srcOrd="2" destOrd="0" presId="urn:microsoft.com/office/officeart/2005/8/layout/hChevron3"/>
    <dgm:cxn modelId="{88796B37-BC9F-4578-BC4A-ED19F0C76BD4}" type="presParOf" srcId="{1E8AEAE2-7CB9-44DE-BA36-6895AAB4D3F3}" destId="{6419321C-6EE1-496F-8432-5B56F5383A53}" srcOrd="3" destOrd="0" presId="urn:microsoft.com/office/officeart/2005/8/layout/hChevron3"/>
    <dgm:cxn modelId="{1479BA00-E3BB-44CF-83A8-822BF1045483}" type="presParOf" srcId="{1E8AEAE2-7CB9-44DE-BA36-6895AAB4D3F3}" destId="{E848CE08-CFAB-4D6F-8909-61E7D32F86AD}" srcOrd="4" destOrd="0" presId="urn:microsoft.com/office/officeart/2005/8/layout/hChevron3"/>
    <dgm:cxn modelId="{4EC6ECF1-05D6-4AB9-83D5-11B4F7A46421}" type="presParOf" srcId="{1E8AEAE2-7CB9-44DE-BA36-6895AAB4D3F3}" destId="{4EB1C33F-DFBC-4F93-8ADB-751DB25E0A40}" srcOrd="5" destOrd="0" presId="urn:microsoft.com/office/officeart/2005/8/layout/hChevron3"/>
    <dgm:cxn modelId="{4DB5FBFD-94B7-4566-A633-430CD537405C}" type="presParOf" srcId="{1E8AEAE2-7CB9-44DE-BA36-6895AAB4D3F3}" destId="{E6CCC3F6-A567-422C-964B-4C9BB9CC9EC4}" srcOrd="6" destOrd="0" presId="urn:microsoft.com/office/officeart/2005/8/layout/hChevron3"/>
    <dgm:cxn modelId="{F19CBC78-01B4-4DA5-A682-8E56835C7176}" type="presParOf" srcId="{1E8AEAE2-7CB9-44DE-BA36-6895AAB4D3F3}" destId="{86C1B288-E51B-4D15-B846-685941C0FD68}" srcOrd="7" destOrd="0" presId="urn:microsoft.com/office/officeart/2005/8/layout/hChevron3"/>
    <dgm:cxn modelId="{D3461798-04DE-4F4E-8782-C90F6EF70F14}" type="presParOf" srcId="{1E8AEAE2-7CB9-44DE-BA36-6895AAB4D3F3}" destId="{E4DDE7D0-49C3-40CD-AF87-8E9933ABF622}" srcOrd="8" destOrd="0" presId="urn:microsoft.com/office/officeart/2005/8/layout/hChevron3"/>
    <dgm:cxn modelId="{A9B7CAE6-7706-4F12-8F58-A028D5EA625E}" type="presParOf" srcId="{1E8AEAE2-7CB9-44DE-BA36-6895AAB4D3F3}" destId="{89968C7A-32C6-4AA7-91AA-10F929668D5A}" srcOrd="9" destOrd="0" presId="urn:microsoft.com/office/officeart/2005/8/layout/hChevron3"/>
    <dgm:cxn modelId="{571DACA5-12F9-4754-AFE6-5C2F0F715F4D}" type="presParOf" srcId="{1E8AEAE2-7CB9-44DE-BA36-6895AAB4D3F3}" destId="{B99C707B-A542-4BC3-B9E4-AF87C5F257F0}" srcOrd="10" destOrd="0" presId="urn:microsoft.com/office/officeart/2005/8/layout/hChevron3"/>
    <dgm:cxn modelId="{2F009374-0F01-473F-A35F-BF34D8BF618F}" type="presParOf" srcId="{1E8AEAE2-7CB9-44DE-BA36-6895AAB4D3F3}" destId="{A6E7B7C2-A370-4158-B9F6-A456204A0118}" srcOrd="11" destOrd="0" presId="urn:microsoft.com/office/officeart/2005/8/layout/hChevron3"/>
    <dgm:cxn modelId="{6CC79C37-4763-4B77-B279-94FEE7C62F27}" type="presParOf" srcId="{1E8AEAE2-7CB9-44DE-BA36-6895AAB4D3F3}" destId="{12F47AA9-9562-42A1-B42F-2FC11C862E95}" srcOrd="12" destOrd="0" presId="urn:microsoft.com/office/officeart/2005/8/layout/hChevron3"/>
    <dgm:cxn modelId="{771E6347-3AA2-4F3C-BC5D-771580C16644}" type="presParOf" srcId="{1E8AEAE2-7CB9-44DE-BA36-6895AAB4D3F3}" destId="{423178A9-3063-439F-8F19-B3EAFB2B2D65}" srcOrd="13" destOrd="0" presId="urn:microsoft.com/office/officeart/2005/8/layout/hChevron3"/>
    <dgm:cxn modelId="{7CF2A33E-520C-477E-959F-007F988DC179}" type="presParOf" srcId="{1E8AEAE2-7CB9-44DE-BA36-6895AAB4D3F3}" destId="{1BA2A939-B891-4FF7-8D06-E1A47E988964}" srcOrd="14" destOrd="0" presId="urn:microsoft.com/office/officeart/2005/8/layout/hChevron3"/>
    <dgm:cxn modelId="{71FCE385-BB0E-4E3B-8DD3-68DE8DFF04C7}" type="presParOf" srcId="{1E8AEAE2-7CB9-44DE-BA36-6895AAB4D3F3}" destId="{113CBB14-80DF-4163-B4BB-723244A4D84B}" srcOrd="15" destOrd="0" presId="urn:microsoft.com/office/officeart/2005/8/layout/hChevron3"/>
    <dgm:cxn modelId="{AC43BC51-8997-4E5D-B957-3BA6595BF5FF}" type="presParOf" srcId="{1E8AEAE2-7CB9-44DE-BA36-6895AAB4D3F3}" destId="{E1A06828-ABD8-4D80-A817-36F42B9174B1}" srcOrd="16" destOrd="0" presId="urn:microsoft.com/office/officeart/2005/8/layout/hChevron3"/>
    <dgm:cxn modelId="{37AA1E86-0F2F-4F51-ACAC-710376405BD5}" type="presParOf" srcId="{1E8AEAE2-7CB9-44DE-BA36-6895AAB4D3F3}" destId="{EB9F7B02-AADD-43E2-BBEE-9E8521D8DFBF}" srcOrd="17" destOrd="0" presId="urn:microsoft.com/office/officeart/2005/8/layout/hChevron3"/>
    <dgm:cxn modelId="{CEEA5C06-1F89-419D-8243-06A5C7A349C2}" type="presParOf" srcId="{1E8AEAE2-7CB9-44DE-BA36-6895AAB4D3F3}" destId="{FD3A3A9B-EB5E-4954-8586-72C2B58E6C7E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C1A2BB-5360-4FDA-BAD2-D02026D704E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245E035-6A04-4B90-B658-D6D2D2E9100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Petição inicial</a:t>
          </a:r>
        </a:p>
      </dgm:t>
    </dgm:pt>
    <dgm:pt modelId="{5B980F82-FF5E-4D21-84D9-6BE91093A5C5}" type="parTrans" cxnId="{BB815B37-1596-4066-9730-2ED89ECD68DB}">
      <dgm:prSet/>
      <dgm:spPr/>
      <dgm:t>
        <a:bodyPr/>
        <a:lstStyle/>
        <a:p>
          <a:endParaRPr lang="pt-BR"/>
        </a:p>
      </dgm:t>
    </dgm:pt>
    <dgm:pt modelId="{499CBFE7-8ADB-4EC5-981A-CC4D5A0EA3DE}" type="sibTrans" cxnId="{BB815B37-1596-4066-9730-2ED89ECD68DB}">
      <dgm:prSet/>
      <dgm:spPr/>
      <dgm:t>
        <a:bodyPr/>
        <a:lstStyle/>
        <a:p>
          <a:endParaRPr lang="pt-BR"/>
        </a:p>
      </dgm:t>
    </dgm:pt>
    <dgm:pt modelId="{50D9956B-CA00-4603-9E80-7FD660895A21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Indeferimento ou improcedência </a:t>
          </a:r>
          <a:r>
            <a:rPr lang="pt-BR" sz="900" b="1" dirty="0" smtClean="0"/>
            <a:t>liminar ou -&gt;</a:t>
          </a:r>
          <a:endParaRPr lang="pt-BR" sz="900" b="1" dirty="0"/>
        </a:p>
      </dgm:t>
    </dgm:pt>
    <dgm:pt modelId="{03C914A1-ED67-4D9E-9EEC-46A42C96AB94}" type="parTrans" cxnId="{495F1232-7DC7-40EE-B93C-255109527AE6}">
      <dgm:prSet/>
      <dgm:spPr/>
      <dgm:t>
        <a:bodyPr/>
        <a:lstStyle/>
        <a:p>
          <a:endParaRPr lang="pt-BR"/>
        </a:p>
      </dgm:t>
    </dgm:pt>
    <dgm:pt modelId="{84F45ABA-D781-479C-A036-94540A4631F6}" type="sibTrans" cxnId="{495F1232-7DC7-40EE-B93C-255109527AE6}">
      <dgm:prSet/>
      <dgm:spPr/>
      <dgm:t>
        <a:bodyPr/>
        <a:lstStyle/>
        <a:p>
          <a:endParaRPr lang="pt-BR"/>
        </a:p>
      </dgm:t>
    </dgm:pt>
    <dgm:pt modelId="{B8DBF4B3-5481-4878-8DAA-8A6F717D46A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800" b="1" dirty="0"/>
            <a:t>Julgamento conforme o estado do processo OU saneamento</a:t>
          </a:r>
        </a:p>
      </dgm:t>
    </dgm:pt>
    <dgm:pt modelId="{BB32CD9D-1D4C-4BD6-AEFC-E837F7AFCA9A}" type="parTrans" cxnId="{18387C11-DE7C-4FA3-81DD-21A98B4D58E4}">
      <dgm:prSet/>
      <dgm:spPr/>
      <dgm:t>
        <a:bodyPr/>
        <a:lstStyle/>
        <a:p>
          <a:endParaRPr lang="pt-BR"/>
        </a:p>
      </dgm:t>
    </dgm:pt>
    <dgm:pt modelId="{9441638C-08D7-48E3-B3A5-CB4FC2ABDC8F}" type="sibTrans" cxnId="{18387C11-DE7C-4FA3-81DD-21A98B4D58E4}">
      <dgm:prSet/>
      <dgm:spPr/>
      <dgm:t>
        <a:bodyPr/>
        <a:lstStyle/>
        <a:p>
          <a:endParaRPr lang="pt-BR"/>
        </a:p>
      </dgm:t>
    </dgm:pt>
    <dgm:pt modelId="{4B97C23C-CB56-4607-8EC9-C186A2B687EE}">
      <dgm:prSet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Citação</a:t>
          </a:r>
        </a:p>
      </dgm:t>
    </dgm:pt>
    <dgm:pt modelId="{7E60C807-3E53-48D0-B64C-7E34845923F2}" type="parTrans" cxnId="{6B46EB1B-94AD-42F5-BF05-D9C538578493}">
      <dgm:prSet/>
      <dgm:spPr/>
      <dgm:t>
        <a:bodyPr/>
        <a:lstStyle/>
        <a:p>
          <a:endParaRPr lang="pt-BR"/>
        </a:p>
      </dgm:t>
    </dgm:pt>
    <dgm:pt modelId="{81B15B53-7BF8-4E7B-A66D-CCA14AE5CACA}" type="sibTrans" cxnId="{6B46EB1B-94AD-42F5-BF05-D9C538578493}">
      <dgm:prSet/>
      <dgm:spPr/>
      <dgm:t>
        <a:bodyPr/>
        <a:lstStyle/>
        <a:p>
          <a:endParaRPr lang="pt-BR"/>
        </a:p>
      </dgm:t>
    </dgm:pt>
    <dgm:pt modelId="{5A936B3D-C9FA-4A09-A394-75F547F4EC91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Audiência de Conciliação/Mediação</a:t>
          </a:r>
        </a:p>
      </dgm:t>
    </dgm:pt>
    <dgm:pt modelId="{11DCD619-13CB-4D46-95BD-08B870C23FE7}" type="parTrans" cxnId="{7419F500-163C-473B-8AFB-7E5E1EA920BC}">
      <dgm:prSet/>
      <dgm:spPr/>
      <dgm:t>
        <a:bodyPr/>
        <a:lstStyle/>
        <a:p>
          <a:endParaRPr lang="pt-BR"/>
        </a:p>
      </dgm:t>
    </dgm:pt>
    <dgm:pt modelId="{5C708C24-7508-49E9-9563-33DE57B5F459}" type="sibTrans" cxnId="{7419F500-163C-473B-8AFB-7E5E1EA920BC}">
      <dgm:prSet/>
      <dgm:spPr/>
      <dgm:t>
        <a:bodyPr/>
        <a:lstStyle/>
        <a:p>
          <a:endParaRPr lang="pt-BR"/>
        </a:p>
      </dgm:t>
    </dgm:pt>
    <dgm:pt modelId="{CBF1E91B-93E8-49C5-ACA9-8D8C133139BA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Réplica</a:t>
          </a:r>
          <a:endParaRPr lang="pt-BR" sz="600" b="1" dirty="0"/>
        </a:p>
      </dgm:t>
    </dgm:pt>
    <dgm:pt modelId="{F5077B9E-A3C5-48F3-95C8-52167875DE70}" type="parTrans" cxnId="{2CF485A4-C60F-4C66-A1AB-66EC3C6ADA3C}">
      <dgm:prSet/>
      <dgm:spPr/>
      <dgm:t>
        <a:bodyPr/>
        <a:lstStyle/>
        <a:p>
          <a:endParaRPr lang="pt-BR"/>
        </a:p>
      </dgm:t>
    </dgm:pt>
    <dgm:pt modelId="{AF1377FB-DE47-473B-B9D2-F4EF05E61663}" type="sibTrans" cxnId="{2CF485A4-C60F-4C66-A1AB-66EC3C6ADA3C}">
      <dgm:prSet/>
      <dgm:spPr/>
      <dgm:t>
        <a:bodyPr/>
        <a:lstStyle/>
        <a:p>
          <a:endParaRPr lang="pt-BR"/>
        </a:p>
      </dgm:t>
    </dgm:pt>
    <dgm:pt modelId="{119A404D-FBF2-4C32-8958-4374E01609B0}">
      <dgm:prSet/>
      <dgm:spPr/>
      <dgm:t>
        <a:bodyPr/>
        <a:lstStyle/>
        <a:p>
          <a:r>
            <a:rPr lang="pt-BR" b="1" dirty="0"/>
            <a:t>Resposta do Réu</a:t>
          </a:r>
        </a:p>
      </dgm:t>
    </dgm:pt>
    <dgm:pt modelId="{F9A0D6E6-452C-4958-BAD0-8CE1BA57F01C}" type="parTrans" cxnId="{12DB0034-9968-4C2F-91CE-3E49A6BFD1AF}">
      <dgm:prSet/>
      <dgm:spPr/>
      <dgm:t>
        <a:bodyPr/>
        <a:lstStyle/>
        <a:p>
          <a:endParaRPr lang="pt-BR"/>
        </a:p>
      </dgm:t>
    </dgm:pt>
    <dgm:pt modelId="{23A45132-CD78-4E02-8F2E-7B29741618CA}" type="sibTrans" cxnId="{12DB0034-9968-4C2F-91CE-3E49A6BFD1AF}">
      <dgm:prSet/>
      <dgm:spPr/>
      <dgm:t>
        <a:bodyPr/>
        <a:lstStyle/>
        <a:p>
          <a:endParaRPr lang="pt-BR"/>
        </a:p>
      </dgm:t>
    </dgm:pt>
    <dgm:pt modelId="{941E84EB-EB2A-4CAA-8BF8-AFC1BFC8804B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Provas</a:t>
          </a:r>
          <a:endParaRPr lang="pt-BR" sz="600" b="1" dirty="0"/>
        </a:p>
      </dgm:t>
    </dgm:pt>
    <dgm:pt modelId="{A4704EB5-D7EC-4FCA-A03C-118278F5F07D}" type="parTrans" cxnId="{D138BC59-7E06-429F-8EFE-4099F960DD6C}">
      <dgm:prSet/>
      <dgm:spPr/>
      <dgm:t>
        <a:bodyPr/>
        <a:lstStyle/>
        <a:p>
          <a:endParaRPr lang="pt-BR"/>
        </a:p>
      </dgm:t>
    </dgm:pt>
    <dgm:pt modelId="{2B6EB329-98CD-4B12-917D-6624B5C1D520}" type="sibTrans" cxnId="{D138BC59-7E06-429F-8EFE-4099F960DD6C}">
      <dgm:prSet/>
      <dgm:spPr/>
      <dgm:t>
        <a:bodyPr/>
        <a:lstStyle/>
        <a:p>
          <a:endParaRPr lang="pt-BR"/>
        </a:p>
      </dgm:t>
    </dgm:pt>
    <dgm:pt modelId="{DACCE02C-346B-4262-9805-390F2B7E772B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A.I.J</a:t>
          </a:r>
          <a:r>
            <a:rPr lang="pt-BR" sz="600" b="1" dirty="0"/>
            <a:t>.</a:t>
          </a:r>
        </a:p>
      </dgm:t>
    </dgm:pt>
    <dgm:pt modelId="{906618B0-9CDA-4E7F-9730-4670DC4CE831}" type="parTrans" cxnId="{76564A5C-5740-4C78-9892-D9046F438D12}">
      <dgm:prSet/>
      <dgm:spPr/>
      <dgm:t>
        <a:bodyPr/>
        <a:lstStyle/>
        <a:p>
          <a:endParaRPr lang="pt-BR"/>
        </a:p>
      </dgm:t>
    </dgm:pt>
    <dgm:pt modelId="{E4456E2C-2F97-4A68-8774-6C941F033FAA}" type="sibTrans" cxnId="{76564A5C-5740-4C78-9892-D9046F438D12}">
      <dgm:prSet/>
      <dgm:spPr/>
      <dgm:t>
        <a:bodyPr/>
        <a:lstStyle/>
        <a:p>
          <a:endParaRPr lang="pt-BR"/>
        </a:p>
      </dgm:t>
    </dgm:pt>
    <dgm:pt modelId="{E50D64F9-A776-4655-9B31-5672B6C0E58D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Sentença</a:t>
          </a:r>
          <a:endParaRPr lang="pt-BR" sz="600" b="1" dirty="0"/>
        </a:p>
      </dgm:t>
    </dgm:pt>
    <dgm:pt modelId="{0974A4C7-8DD8-46FE-A851-0749A3BBE0AD}" type="parTrans" cxnId="{A2CF8914-701C-46B0-A9F0-C4B83B0F4298}">
      <dgm:prSet/>
      <dgm:spPr/>
      <dgm:t>
        <a:bodyPr/>
        <a:lstStyle/>
        <a:p>
          <a:endParaRPr lang="pt-BR"/>
        </a:p>
      </dgm:t>
    </dgm:pt>
    <dgm:pt modelId="{516F3A6D-827B-4364-98CB-210CC152BE5F}" type="sibTrans" cxnId="{A2CF8914-701C-46B0-A9F0-C4B83B0F4298}">
      <dgm:prSet/>
      <dgm:spPr/>
      <dgm:t>
        <a:bodyPr/>
        <a:lstStyle/>
        <a:p>
          <a:endParaRPr lang="pt-BR"/>
        </a:p>
      </dgm:t>
    </dgm:pt>
    <dgm:pt modelId="{1E8AEAE2-7CB9-44DE-BA36-6895AAB4D3F3}" type="pres">
      <dgm:prSet presAssocID="{B0C1A2BB-5360-4FDA-BAD2-D02026D704EF}" presName="Name0" presStyleCnt="0">
        <dgm:presLayoutVars>
          <dgm:dir/>
          <dgm:resizeHandles val="exact"/>
        </dgm:presLayoutVars>
      </dgm:prSet>
      <dgm:spPr/>
    </dgm:pt>
    <dgm:pt modelId="{881D6FB5-FBDF-4F59-927B-56E454B1ECB4}" type="pres">
      <dgm:prSet presAssocID="{9245E035-6A04-4B90-B658-D6D2D2E91008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549AD-5D57-4B19-B68C-04EC98B93DFF}" type="pres">
      <dgm:prSet presAssocID="{499CBFE7-8ADB-4EC5-981A-CC4D5A0EA3DE}" presName="parSpace" presStyleCnt="0"/>
      <dgm:spPr/>
    </dgm:pt>
    <dgm:pt modelId="{2B83AC46-DE16-4C82-96AA-5010502CCE98}" type="pres">
      <dgm:prSet presAssocID="{50D9956B-CA00-4603-9E80-7FD660895A2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19321C-6EE1-496F-8432-5B56F5383A53}" type="pres">
      <dgm:prSet presAssocID="{84F45ABA-D781-479C-A036-94540A4631F6}" presName="parSpace" presStyleCnt="0"/>
      <dgm:spPr/>
    </dgm:pt>
    <dgm:pt modelId="{E848CE08-CFAB-4D6F-8909-61E7D32F86AD}" type="pres">
      <dgm:prSet presAssocID="{4B97C23C-CB56-4607-8EC9-C186A2B687EE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B1C33F-DFBC-4F93-8ADB-751DB25E0A40}" type="pres">
      <dgm:prSet presAssocID="{81B15B53-7BF8-4E7B-A66D-CCA14AE5CACA}" presName="parSpace" presStyleCnt="0"/>
      <dgm:spPr/>
    </dgm:pt>
    <dgm:pt modelId="{E6CCC3F6-A567-422C-964B-4C9BB9CC9EC4}" type="pres">
      <dgm:prSet presAssocID="{5A936B3D-C9FA-4A09-A394-75F547F4EC91}" presName="parTxOnly" presStyleLbl="node1" presStyleIdx="3" presStyleCnt="10" custLinFactNeighborX="-2744" custLinFactNeighborY="-8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1B288-E51B-4D15-B846-685941C0FD68}" type="pres">
      <dgm:prSet presAssocID="{5C708C24-7508-49E9-9563-33DE57B5F459}" presName="parSpace" presStyleCnt="0"/>
      <dgm:spPr/>
    </dgm:pt>
    <dgm:pt modelId="{E4DDE7D0-49C3-40CD-AF87-8E9933ABF622}" type="pres">
      <dgm:prSet presAssocID="{119A404D-FBF2-4C32-8958-4374E01609B0}" presName="parTxOnly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68C7A-32C6-4AA7-91AA-10F929668D5A}" type="pres">
      <dgm:prSet presAssocID="{23A45132-CD78-4E02-8F2E-7B29741618CA}" presName="parSpace" presStyleCnt="0"/>
      <dgm:spPr/>
    </dgm:pt>
    <dgm:pt modelId="{B99C707B-A542-4BC3-B9E4-AF87C5F257F0}" type="pres">
      <dgm:prSet presAssocID="{CBF1E91B-93E8-49C5-ACA9-8D8C133139BA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7B7C2-A370-4158-B9F6-A456204A0118}" type="pres">
      <dgm:prSet presAssocID="{AF1377FB-DE47-473B-B9D2-F4EF05E61663}" presName="parSpace" presStyleCnt="0"/>
      <dgm:spPr/>
    </dgm:pt>
    <dgm:pt modelId="{12F47AA9-9562-42A1-B42F-2FC11C862E95}" type="pres">
      <dgm:prSet presAssocID="{B8DBF4B3-5481-4878-8DAA-8A6F717D46A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178A9-3063-439F-8F19-B3EAFB2B2D65}" type="pres">
      <dgm:prSet presAssocID="{9441638C-08D7-48E3-B3A5-CB4FC2ABDC8F}" presName="parSpace" presStyleCnt="0"/>
      <dgm:spPr/>
    </dgm:pt>
    <dgm:pt modelId="{1BA2A939-B891-4FF7-8D06-E1A47E988964}" type="pres">
      <dgm:prSet presAssocID="{941E84EB-EB2A-4CAA-8BF8-AFC1BFC8804B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CBB14-80DF-4163-B4BB-723244A4D84B}" type="pres">
      <dgm:prSet presAssocID="{2B6EB329-98CD-4B12-917D-6624B5C1D520}" presName="parSpace" presStyleCnt="0"/>
      <dgm:spPr/>
    </dgm:pt>
    <dgm:pt modelId="{E1A06828-ABD8-4D80-A817-36F42B9174B1}" type="pres">
      <dgm:prSet presAssocID="{DACCE02C-346B-4262-9805-390F2B7E772B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F7B02-AADD-43E2-BBEE-9E8521D8DFBF}" type="pres">
      <dgm:prSet presAssocID="{E4456E2C-2F97-4A68-8774-6C941F033FAA}" presName="parSpace" presStyleCnt="0"/>
      <dgm:spPr/>
    </dgm:pt>
    <dgm:pt modelId="{FD3A3A9B-EB5E-4954-8586-72C2B58E6C7E}" type="pres">
      <dgm:prSet presAssocID="{E50D64F9-A776-4655-9B31-5672B6C0E58D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78EA8E-3F6D-4B5D-BE81-C771D12993B6}" type="presOf" srcId="{B0C1A2BB-5360-4FDA-BAD2-D02026D704EF}" destId="{1E8AEAE2-7CB9-44DE-BA36-6895AAB4D3F3}" srcOrd="0" destOrd="0" presId="urn:microsoft.com/office/officeart/2005/8/layout/hChevron3"/>
    <dgm:cxn modelId="{2CF485A4-C60F-4C66-A1AB-66EC3C6ADA3C}" srcId="{B0C1A2BB-5360-4FDA-BAD2-D02026D704EF}" destId="{CBF1E91B-93E8-49C5-ACA9-8D8C133139BA}" srcOrd="5" destOrd="0" parTransId="{F5077B9E-A3C5-48F3-95C8-52167875DE70}" sibTransId="{AF1377FB-DE47-473B-B9D2-F4EF05E61663}"/>
    <dgm:cxn modelId="{17BD7F4C-12BE-4237-8AA7-39EAF6703AA0}" type="presOf" srcId="{119A404D-FBF2-4C32-8958-4374E01609B0}" destId="{E4DDE7D0-49C3-40CD-AF87-8E9933ABF622}" srcOrd="0" destOrd="0" presId="urn:microsoft.com/office/officeart/2005/8/layout/hChevron3"/>
    <dgm:cxn modelId="{A2CF8914-701C-46B0-A9F0-C4B83B0F4298}" srcId="{B0C1A2BB-5360-4FDA-BAD2-D02026D704EF}" destId="{E50D64F9-A776-4655-9B31-5672B6C0E58D}" srcOrd="9" destOrd="0" parTransId="{0974A4C7-8DD8-46FE-A851-0749A3BBE0AD}" sibTransId="{516F3A6D-827B-4364-98CB-210CC152BE5F}"/>
    <dgm:cxn modelId="{12DB0034-9968-4C2F-91CE-3E49A6BFD1AF}" srcId="{B0C1A2BB-5360-4FDA-BAD2-D02026D704EF}" destId="{119A404D-FBF2-4C32-8958-4374E01609B0}" srcOrd="4" destOrd="0" parTransId="{F9A0D6E6-452C-4958-BAD0-8CE1BA57F01C}" sibTransId="{23A45132-CD78-4E02-8F2E-7B29741618CA}"/>
    <dgm:cxn modelId="{BB815B37-1596-4066-9730-2ED89ECD68DB}" srcId="{B0C1A2BB-5360-4FDA-BAD2-D02026D704EF}" destId="{9245E035-6A04-4B90-B658-D6D2D2E91008}" srcOrd="0" destOrd="0" parTransId="{5B980F82-FF5E-4D21-84D9-6BE91093A5C5}" sibTransId="{499CBFE7-8ADB-4EC5-981A-CC4D5A0EA3DE}"/>
    <dgm:cxn modelId="{6B46EB1B-94AD-42F5-BF05-D9C538578493}" srcId="{B0C1A2BB-5360-4FDA-BAD2-D02026D704EF}" destId="{4B97C23C-CB56-4607-8EC9-C186A2B687EE}" srcOrd="2" destOrd="0" parTransId="{7E60C807-3E53-48D0-B64C-7E34845923F2}" sibTransId="{81B15B53-7BF8-4E7B-A66D-CCA14AE5CACA}"/>
    <dgm:cxn modelId="{7419F500-163C-473B-8AFB-7E5E1EA920BC}" srcId="{B0C1A2BB-5360-4FDA-BAD2-D02026D704EF}" destId="{5A936B3D-C9FA-4A09-A394-75F547F4EC91}" srcOrd="3" destOrd="0" parTransId="{11DCD619-13CB-4D46-95BD-08B870C23FE7}" sibTransId="{5C708C24-7508-49E9-9563-33DE57B5F459}"/>
    <dgm:cxn modelId="{18387C11-DE7C-4FA3-81DD-21A98B4D58E4}" srcId="{B0C1A2BB-5360-4FDA-BAD2-D02026D704EF}" destId="{B8DBF4B3-5481-4878-8DAA-8A6F717D46A8}" srcOrd="6" destOrd="0" parTransId="{BB32CD9D-1D4C-4BD6-AEFC-E837F7AFCA9A}" sibTransId="{9441638C-08D7-48E3-B3A5-CB4FC2ABDC8F}"/>
    <dgm:cxn modelId="{FBDF2050-ED4F-4090-8CD2-18B1CC356C35}" type="presOf" srcId="{DACCE02C-346B-4262-9805-390F2B7E772B}" destId="{E1A06828-ABD8-4D80-A817-36F42B9174B1}" srcOrd="0" destOrd="0" presId="urn:microsoft.com/office/officeart/2005/8/layout/hChevron3"/>
    <dgm:cxn modelId="{F5FC6F4C-85F0-4FD0-9489-A6A60B905F2F}" type="presOf" srcId="{CBF1E91B-93E8-49C5-ACA9-8D8C133139BA}" destId="{B99C707B-A542-4BC3-B9E4-AF87C5F257F0}" srcOrd="0" destOrd="0" presId="urn:microsoft.com/office/officeart/2005/8/layout/hChevron3"/>
    <dgm:cxn modelId="{1A14836E-FAE5-4CD1-A0A0-41E10DB9416E}" type="presOf" srcId="{5A936B3D-C9FA-4A09-A394-75F547F4EC91}" destId="{E6CCC3F6-A567-422C-964B-4C9BB9CC9EC4}" srcOrd="0" destOrd="0" presId="urn:microsoft.com/office/officeart/2005/8/layout/hChevron3"/>
    <dgm:cxn modelId="{495F1232-7DC7-40EE-B93C-255109527AE6}" srcId="{B0C1A2BB-5360-4FDA-BAD2-D02026D704EF}" destId="{50D9956B-CA00-4603-9E80-7FD660895A21}" srcOrd="1" destOrd="0" parTransId="{03C914A1-ED67-4D9E-9EEC-46A42C96AB94}" sibTransId="{84F45ABA-D781-479C-A036-94540A4631F6}"/>
    <dgm:cxn modelId="{D138BC59-7E06-429F-8EFE-4099F960DD6C}" srcId="{B0C1A2BB-5360-4FDA-BAD2-D02026D704EF}" destId="{941E84EB-EB2A-4CAA-8BF8-AFC1BFC8804B}" srcOrd="7" destOrd="0" parTransId="{A4704EB5-D7EC-4FCA-A03C-118278F5F07D}" sibTransId="{2B6EB329-98CD-4B12-917D-6624B5C1D520}"/>
    <dgm:cxn modelId="{2734394A-9FA6-4644-AABD-2DB77890CAFE}" type="presOf" srcId="{9245E035-6A04-4B90-B658-D6D2D2E91008}" destId="{881D6FB5-FBDF-4F59-927B-56E454B1ECB4}" srcOrd="0" destOrd="0" presId="urn:microsoft.com/office/officeart/2005/8/layout/hChevron3"/>
    <dgm:cxn modelId="{76564A5C-5740-4C78-9892-D9046F438D12}" srcId="{B0C1A2BB-5360-4FDA-BAD2-D02026D704EF}" destId="{DACCE02C-346B-4262-9805-390F2B7E772B}" srcOrd="8" destOrd="0" parTransId="{906618B0-9CDA-4E7F-9730-4670DC4CE831}" sibTransId="{E4456E2C-2F97-4A68-8774-6C941F033FAA}"/>
    <dgm:cxn modelId="{656FA4FC-057F-4B77-A2DC-E0B1E29429BC}" type="presOf" srcId="{941E84EB-EB2A-4CAA-8BF8-AFC1BFC8804B}" destId="{1BA2A939-B891-4FF7-8D06-E1A47E988964}" srcOrd="0" destOrd="0" presId="urn:microsoft.com/office/officeart/2005/8/layout/hChevron3"/>
    <dgm:cxn modelId="{20F05ECD-CD81-45D7-B54B-0CDB289B6E29}" type="presOf" srcId="{E50D64F9-A776-4655-9B31-5672B6C0E58D}" destId="{FD3A3A9B-EB5E-4954-8586-72C2B58E6C7E}" srcOrd="0" destOrd="0" presId="urn:microsoft.com/office/officeart/2005/8/layout/hChevron3"/>
    <dgm:cxn modelId="{7122DE56-293C-444F-81D1-DFE8814AB3C4}" type="presOf" srcId="{B8DBF4B3-5481-4878-8DAA-8A6F717D46A8}" destId="{12F47AA9-9562-42A1-B42F-2FC11C862E95}" srcOrd="0" destOrd="0" presId="urn:microsoft.com/office/officeart/2005/8/layout/hChevron3"/>
    <dgm:cxn modelId="{9039DA6A-CC2F-412C-BBEA-992B20A4EEF6}" type="presOf" srcId="{50D9956B-CA00-4603-9E80-7FD660895A21}" destId="{2B83AC46-DE16-4C82-96AA-5010502CCE98}" srcOrd="0" destOrd="0" presId="urn:microsoft.com/office/officeart/2005/8/layout/hChevron3"/>
    <dgm:cxn modelId="{EB4E4773-8E72-41AC-A062-CA7083E98A08}" type="presOf" srcId="{4B97C23C-CB56-4607-8EC9-C186A2B687EE}" destId="{E848CE08-CFAB-4D6F-8909-61E7D32F86AD}" srcOrd="0" destOrd="0" presId="urn:microsoft.com/office/officeart/2005/8/layout/hChevron3"/>
    <dgm:cxn modelId="{5DAA7306-B97A-4083-A073-09FC495472D7}" type="presParOf" srcId="{1E8AEAE2-7CB9-44DE-BA36-6895AAB4D3F3}" destId="{881D6FB5-FBDF-4F59-927B-56E454B1ECB4}" srcOrd="0" destOrd="0" presId="urn:microsoft.com/office/officeart/2005/8/layout/hChevron3"/>
    <dgm:cxn modelId="{F3653CAD-BD44-49DF-A23E-A18BFFF9F4B6}" type="presParOf" srcId="{1E8AEAE2-7CB9-44DE-BA36-6895AAB4D3F3}" destId="{CE4549AD-5D57-4B19-B68C-04EC98B93DFF}" srcOrd="1" destOrd="0" presId="urn:microsoft.com/office/officeart/2005/8/layout/hChevron3"/>
    <dgm:cxn modelId="{7EEAE172-6B1B-4D81-BC84-3FC7701BDAC1}" type="presParOf" srcId="{1E8AEAE2-7CB9-44DE-BA36-6895AAB4D3F3}" destId="{2B83AC46-DE16-4C82-96AA-5010502CCE98}" srcOrd="2" destOrd="0" presId="urn:microsoft.com/office/officeart/2005/8/layout/hChevron3"/>
    <dgm:cxn modelId="{714914D5-624E-48DF-B765-8052F02C3083}" type="presParOf" srcId="{1E8AEAE2-7CB9-44DE-BA36-6895AAB4D3F3}" destId="{6419321C-6EE1-496F-8432-5B56F5383A53}" srcOrd="3" destOrd="0" presId="urn:microsoft.com/office/officeart/2005/8/layout/hChevron3"/>
    <dgm:cxn modelId="{FA89A515-A141-4C72-B257-49BEE18C20EA}" type="presParOf" srcId="{1E8AEAE2-7CB9-44DE-BA36-6895AAB4D3F3}" destId="{E848CE08-CFAB-4D6F-8909-61E7D32F86AD}" srcOrd="4" destOrd="0" presId="urn:microsoft.com/office/officeart/2005/8/layout/hChevron3"/>
    <dgm:cxn modelId="{AF7F2647-8C70-45CA-A36E-FAFF66640519}" type="presParOf" srcId="{1E8AEAE2-7CB9-44DE-BA36-6895AAB4D3F3}" destId="{4EB1C33F-DFBC-4F93-8ADB-751DB25E0A40}" srcOrd="5" destOrd="0" presId="urn:microsoft.com/office/officeart/2005/8/layout/hChevron3"/>
    <dgm:cxn modelId="{C39071F8-26DB-4BFD-A54F-F1D2F2806DFB}" type="presParOf" srcId="{1E8AEAE2-7CB9-44DE-BA36-6895AAB4D3F3}" destId="{E6CCC3F6-A567-422C-964B-4C9BB9CC9EC4}" srcOrd="6" destOrd="0" presId="urn:microsoft.com/office/officeart/2005/8/layout/hChevron3"/>
    <dgm:cxn modelId="{44BA4953-DCA5-4C65-BFA8-4A089F4DA8FA}" type="presParOf" srcId="{1E8AEAE2-7CB9-44DE-BA36-6895AAB4D3F3}" destId="{86C1B288-E51B-4D15-B846-685941C0FD68}" srcOrd="7" destOrd="0" presId="urn:microsoft.com/office/officeart/2005/8/layout/hChevron3"/>
    <dgm:cxn modelId="{50E2F6A6-A323-491F-8ED9-C8FF1B785CE9}" type="presParOf" srcId="{1E8AEAE2-7CB9-44DE-BA36-6895AAB4D3F3}" destId="{E4DDE7D0-49C3-40CD-AF87-8E9933ABF622}" srcOrd="8" destOrd="0" presId="urn:microsoft.com/office/officeart/2005/8/layout/hChevron3"/>
    <dgm:cxn modelId="{82F53E84-123F-41AF-A52E-7D9FA192C64B}" type="presParOf" srcId="{1E8AEAE2-7CB9-44DE-BA36-6895AAB4D3F3}" destId="{89968C7A-32C6-4AA7-91AA-10F929668D5A}" srcOrd="9" destOrd="0" presId="urn:microsoft.com/office/officeart/2005/8/layout/hChevron3"/>
    <dgm:cxn modelId="{DC345935-66FD-4727-B529-674BE198EF05}" type="presParOf" srcId="{1E8AEAE2-7CB9-44DE-BA36-6895AAB4D3F3}" destId="{B99C707B-A542-4BC3-B9E4-AF87C5F257F0}" srcOrd="10" destOrd="0" presId="urn:microsoft.com/office/officeart/2005/8/layout/hChevron3"/>
    <dgm:cxn modelId="{2C4EDC41-48C2-4D79-A59B-C8E08AF85BE3}" type="presParOf" srcId="{1E8AEAE2-7CB9-44DE-BA36-6895AAB4D3F3}" destId="{A6E7B7C2-A370-4158-B9F6-A456204A0118}" srcOrd="11" destOrd="0" presId="urn:microsoft.com/office/officeart/2005/8/layout/hChevron3"/>
    <dgm:cxn modelId="{747592E1-7ABC-46E1-A067-6FCC9E969576}" type="presParOf" srcId="{1E8AEAE2-7CB9-44DE-BA36-6895AAB4D3F3}" destId="{12F47AA9-9562-42A1-B42F-2FC11C862E95}" srcOrd="12" destOrd="0" presId="urn:microsoft.com/office/officeart/2005/8/layout/hChevron3"/>
    <dgm:cxn modelId="{40134222-36AF-4F7B-8FF8-DC122F25BAB4}" type="presParOf" srcId="{1E8AEAE2-7CB9-44DE-BA36-6895AAB4D3F3}" destId="{423178A9-3063-439F-8F19-B3EAFB2B2D65}" srcOrd="13" destOrd="0" presId="urn:microsoft.com/office/officeart/2005/8/layout/hChevron3"/>
    <dgm:cxn modelId="{75F3EC0E-623E-4DED-B990-247F9E4E5183}" type="presParOf" srcId="{1E8AEAE2-7CB9-44DE-BA36-6895AAB4D3F3}" destId="{1BA2A939-B891-4FF7-8D06-E1A47E988964}" srcOrd="14" destOrd="0" presId="urn:microsoft.com/office/officeart/2005/8/layout/hChevron3"/>
    <dgm:cxn modelId="{802ACC4B-0B40-4FA8-B2E2-8DAAF5D8401F}" type="presParOf" srcId="{1E8AEAE2-7CB9-44DE-BA36-6895AAB4D3F3}" destId="{113CBB14-80DF-4163-B4BB-723244A4D84B}" srcOrd="15" destOrd="0" presId="urn:microsoft.com/office/officeart/2005/8/layout/hChevron3"/>
    <dgm:cxn modelId="{40A1D2A3-5CF6-4EA2-9982-00872FBAC911}" type="presParOf" srcId="{1E8AEAE2-7CB9-44DE-BA36-6895AAB4D3F3}" destId="{E1A06828-ABD8-4D80-A817-36F42B9174B1}" srcOrd="16" destOrd="0" presId="urn:microsoft.com/office/officeart/2005/8/layout/hChevron3"/>
    <dgm:cxn modelId="{4061E3BF-068D-415B-B26D-A6F0C3BE66F7}" type="presParOf" srcId="{1E8AEAE2-7CB9-44DE-BA36-6895AAB4D3F3}" destId="{EB9F7B02-AADD-43E2-BBEE-9E8521D8DFBF}" srcOrd="17" destOrd="0" presId="urn:microsoft.com/office/officeart/2005/8/layout/hChevron3"/>
    <dgm:cxn modelId="{9C863B2A-D6A1-44CB-A66C-4CAAFE5D2057}" type="presParOf" srcId="{1E8AEAE2-7CB9-44DE-BA36-6895AAB4D3F3}" destId="{FD3A3A9B-EB5E-4954-8586-72C2B58E6C7E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741E7F-4CF0-4EA0-B0BB-E99543F275D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2074E81-6E9C-4E4F-8EDB-672E2AED35D7}">
      <dgm:prSet phldrT="[Texto]"/>
      <dgm:spPr/>
      <dgm:t>
        <a:bodyPr/>
        <a:lstStyle/>
        <a:p>
          <a:r>
            <a:rPr lang="pt-BR" b="1" u="sng" dirty="0" smtClean="0"/>
            <a:t>Fato</a:t>
          </a:r>
          <a:r>
            <a:rPr lang="pt-BR" dirty="0" smtClean="0"/>
            <a:t> alegado pelo autor</a:t>
          </a:r>
          <a:endParaRPr lang="pt-BR" dirty="0"/>
        </a:p>
      </dgm:t>
    </dgm:pt>
    <dgm:pt modelId="{8007BFE4-28DA-4102-9D7D-4AE8860A3DFD}" type="parTrans" cxnId="{775115CA-E801-4654-8B51-5D6EB43470D9}">
      <dgm:prSet/>
      <dgm:spPr/>
      <dgm:t>
        <a:bodyPr/>
        <a:lstStyle/>
        <a:p>
          <a:endParaRPr lang="pt-BR"/>
        </a:p>
      </dgm:t>
    </dgm:pt>
    <dgm:pt modelId="{97FD0A10-BFE4-4F4D-99E6-9CC52B013B3E}" type="sibTrans" cxnId="{775115CA-E801-4654-8B51-5D6EB43470D9}">
      <dgm:prSet/>
      <dgm:spPr/>
      <dgm:t>
        <a:bodyPr/>
        <a:lstStyle/>
        <a:p>
          <a:endParaRPr lang="pt-BR"/>
        </a:p>
      </dgm:t>
    </dgm:pt>
    <dgm:pt modelId="{7705FCC1-5E6E-4857-9841-2E1AFEE05632}">
      <dgm:prSet phldrT="[Texto]"/>
      <dgm:spPr/>
      <dgm:t>
        <a:bodyPr/>
        <a:lstStyle/>
        <a:p>
          <a:r>
            <a:rPr lang="pt-BR" dirty="0" smtClean="0"/>
            <a:t>Admissão</a:t>
          </a:r>
          <a:endParaRPr lang="pt-BR" dirty="0"/>
        </a:p>
      </dgm:t>
    </dgm:pt>
    <dgm:pt modelId="{C5A95462-77AF-4846-8213-3A32234E4BA1}" type="parTrans" cxnId="{4663826B-B9FF-475E-A401-3634C67EBC2E}">
      <dgm:prSet/>
      <dgm:spPr/>
      <dgm:t>
        <a:bodyPr/>
        <a:lstStyle/>
        <a:p>
          <a:endParaRPr lang="pt-BR"/>
        </a:p>
      </dgm:t>
    </dgm:pt>
    <dgm:pt modelId="{67CFCEC5-1FA3-43F7-83E3-FAA460795CEF}" type="sibTrans" cxnId="{4663826B-B9FF-475E-A401-3634C67EBC2E}">
      <dgm:prSet/>
      <dgm:spPr/>
      <dgm:t>
        <a:bodyPr/>
        <a:lstStyle/>
        <a:p>
          <a:endParaRPr lang="pt-BR"/>
        </a:p>
      </dgm:t>
    </dgm:pt>
    <dgm:pt modelId="{A7FAF727-C4F1-4747-9FAB-EC266594C323}">
      <dgm:prSet phldrT="[Texto]"/>
      <dgm:spPr/>
      <dgm:t>
        <a:bodyPr/>
        <a:lstStyle/>
        <a:p>
          <a:r>
            <a:rPr lang="pt-BR" dirty="0" smtClean="0"/>
            <a:t>Silêncio</a:t>
          </a:r>
          <a:endParaRPr lang="pt-BR" dirty="0"/>
        </a:p>
      </dgm:t>
    </dgm:pt>
    <dgm:pt modelId="{82E7332A-3035-435C-A5D7-E57D111F1B47}" type="parTrans" cxnId="{63680845-7212-4A8D-9F1D-45807D9D19C7}">
      <dgm:prSet/>
      <dgm:spPr/>
      <dgm:t>
        <a:bodyPr/>
        <a:lstStyle/>
        <a:p>
          <a:endParaRPr lang="pt-BR"/>
        </a:p>
      </dgm:t>
    </dgm:pt>
    <dgm:pt modelId="{98527CF7-2813-47CF-80BD-B9A69A8DC6AE}" type="sibTrans" cxnId="{63680845-7212-4A8D-9F1D-45807D9D19C7}">
      <dgm:prSet/>
      <dgm:spPr/>
      <dgm:t>
        <a:bodyPr/>
        <a:lstStyle/>
        <a:p>
          <a:endParaRPr lang="pt-BR"/>
        </a:p>
      </dgm:t>
    </dgm:pt>
    <dgm:pt modelId="{2110A621-A042-444D-9B00-A67A653B43E0}">
      <dgm:prSet phldrT="[Texto]"/>
      <dgm:spPr/>
      <dgm:t>
        <a:bodyPr/>
        <a:lstStyle/>
        <a:p>
          <a:r>
            <a:rPr lang="pt-BR" dirty="0" smtClean="0"/>
            <a:t>Negação</a:t>
          </a:r>
          <a:endParaRPr lang="pt-BR" dirty="0"/>
        </a:p>
      </dgm:t>
    </dgm:pt>
    <dgm:pt modelId="{4024CBDA-1898-49B8-A3ED-DB8D4C0357F2}" type="parTrans" cxnId="{A26D218C-2871-4791-BF35-7B773FFF718A}">
      <dgm:prSet/>
      <dgm:spPr/>
      <dgm:t>
        <a:bodyPr/>
        <a:lstStyle/>
        <a:p>
          <a:endParaRPr lang="pt-BR"/>
        </a:p>
      </dgm:t>
    </dgm:pt>
    <dgm:pt modelId="{BEEB8149-3379-44F0-90BA-174374A51FF5}" type="sibTrans" cxnId="{A26D218C-2871-4791-BF35-7B773FFF718A}">
      <dgm:prSet/>
      <dgm:spPr/>
      <dgm:t>
        <a:bodyPr/>
        <a:lstStyle/>
        <a:p>
          <a:endParaRPr lang="pt-BR"/>
        </a:p>
      </dgm:t>
    </dgm:pt>
    <dgm:pt modelId="{FFCE1DC9-4B04-41F0-BCD8-4384EDAF5832}">
      <dgm:prSet phldrT="[Texto]"/>
      <dgm:spPr/>
      <dgm:t>
        <a:bodyPr/>
        <a:lstStyle/>
        <a:p>
          <a:r>
            <a:rPr lang="pt-BR" dirty="0" smtClean="0"/>
            <a:t>Fato controverso (questão)</a:t>
          </a:r>
          <a:endParaRPr lang="pt-BR" dirty="0"/>
        </a:p>
      </dgm:t>
    </dgm:pt>
    <dgm:pt modelId="{D9E61D2E-786A-4C2E-A8DC-EB3BAF37FE44}" type="parTrans" cxnId="{F6DBD39B-55C4-4267-9CFE-04DB40228BB3}">
      <dgm:prSet/>
      <dgm:spPr/>
      <dgm:t>
        <a:bodyPr/>
        <a:lstStyle/>
        <a:p>
          <a:endParaRPr lang="pt-BR"/>
        </a:p>
      </dgm:t>
    </dgm:pt>
    <dgm:pt modelId="{89DA2163-B383-47B5-835C-C9A40E0E9874}" type="sibTrans" cxnId="{F6DBD39B-55C4-4267-9CFE-04DB40228BB3}">
      <dgm:prSet/>
      <dgm:spPr/>
      <dgm:t>
        <a:bodyPr/>
        <a:lstStyle/>
        <a:p>
          <a:endParaRPr lang="pt-BR"/>
        </a:p>
      </dgm:t>
    </dgm:pt>
    <dgm:pt modelId="{D3631E8C-16E7-4FE8-BE08-A0F93FF9D842}">
      <dgm:prSet/>
      <dgm:spPr/>
      <dgm:t>
        <a:bodyPr/>
        <a:lstStyle/>
        <a:p>
          <a:r>
            <a:rPr lang="pt-BR" dirty="0" smtClean="0"/>
            <a:t>Fato incontroverso (ponto) Art. 341</a:t>
          </a:r>
          <a:endParaRPr lang="pt-BR" dirty="0"/>
        </a:p>
      </dgm:t>
    </dgm:pt>
    <dgm:pt modelId="{6A9DFFED-3ADE-4F14-A410-283658033202}" type="parTrans" cxnId="{0029B225-010E-4462-8F74-543CD261A976}">
      <dgm:prSet/>
      <dgm:spPr/>
      <dgm:t>
        <a:bodyPr/>
        <a:lstStyle/>
        <a:p>
          <a:endParaRPr lang="pt-BR"/>
        </a:p>
      </dgm:t>
    </dgm:pt>
    <dgm:pt modelId="{EEE907AF-7812-4988-A062-CA0310A45B4B}" type="sibTrans" cxnId="{0029B225-010E-4462-8F74-543CD261A976}">
      <dgm:prSet/>
      <dgm:spPr/>
      <dgm:t>
        <a:bodyPr/>
        <a:lstStyle/>
        <a:p>
          <a:endParaRPr lang="pt-BR"/>
        </a:p>
      </dgm:t>
    </dgm:pt>
    <dgm:pt modelId="{28E0EABE-00D7-4E57-AEFD-43D73A946370}">
      <dgm:prSet/>
      <dgm:spPr/>
      <dgm:t>
        <a:bodyPr/>
        <a:lstStyle/>
        <a:p>
          <a:r>
            <a:rPr lang="pt-BR" dirty="0" smtClean="0"/>
            <a:t>Fato incontroverso (ponto)</a:t>
          </a:r>
          <a:endParaRPr lang="pt-BR" dirty="0"/>
        </a:p>
      </dgm:t>
    </dgm:pt>
    <dgm:pt modelId="{B4D7BAA6-58A8-4ECF-9D97-EF715D0B11F4}" type="parTrans" cxnId="{0FE71F8B-40FE-4BA9-A42A-8B2357AD0CBF}">
      <dgm:prSet/>
      <dgm:spPr/>
      <dgm:t>
        <a:bodyPr/>
        <a:lstStyle/>
        <a:p>
          <a:endParaRPr lang="pt-BR"/>
        </a:p>
      </dgm:t>
    </dgm:pt>
    <dgm:pt modelId="{0CF0B886-6076-490F-B708-AC0B3A512C5F}" type="sibTrans" cxnId="{0FE71F8B-40FE-4BA9-A42A-8B2357AD0CBF}">
      <dgm:prSet/>
      <dgm:spPr/>
      <dgm:t>
        <a:bodyPr/>
        <a:lstStyle/>
        <a:p>
          <a:endParaRPr lang="pt-BR"/>
        </a:p>
      </dgm:t>
    </dgm:pt>
    <dgm:pt modelId="{93D41F06-2B15-4934-AD9F-DF33615AE893}" type="pres">
      <dgm:prSet presAssocID="{48741E7F-4CF0-4EA0-B0BB-E99543F275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7F9B9C-4741-4765-8741-6863C629427B}" type="pres">
      <dgm:prSet presAssocID="{12074E81-6E9C-4E4F-8EDB-672E2AED35D7}" presName="root1" presStyleCnt="0"/>
      <dgm:spPr/>
    </dgm:pt>
    <dgm:pt modelId="{807723B3-FC8F-4534-BAAA-9A18465EBD9C}" type="pres">
      <dgm:prSet presAssocID="{12074E81-6E9C-4E4F-8EDB-672E2AED35D7}" presName="LevelOneTextNode" presStyleLbl="node0" presStyleIdx="0" presStyleCnt="1" custLinFactNeighborX="-3267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9FD2B50-CA36-42FC-B853-0F4994D62141}" type="pres">
      <dgm:prSet presAssocID="{12074E81-6E9C-4E4F-8EDB-672E2AED35D7}" presName="level2hierChild" presStyleCnt="0"/>
      <dgm:spPr/>
    </dgm:pt>
    <dgm:pt modelId="{832D37DC-CD94-441D-A01C-59EF46A47728}" type="pres">
      <dgm:prSet presAssocID="{C5A95462-77AF-4846-8213-3A32234E4BA1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00227720-391F-4D57-B1FE-45D73EBFCBEC}" type="pres">
      <dgm:prSet presAssocID="{C5A95462-77AF-4846-8213-3A32234E4BA1}" presName="connTx" presStyleLbl="parChTrans1D2" presStyleIdx="0" presStyleCnt="3"/>
      <dgm:spPr/>
      <dgm:t>
        <a:bodyPr/>
        <a:lstStyle/>
        <a:p>
          <a:endParaRPr lang="pt-BR"/>
        </a:p>
      </dgm:t>
    </dgm:pt>
    <dgm:pt modelId="{BC68DC2B-CF4E-4C32-B35D-020D892C25CE}" type="pres">
      <dgm:prSet presAssocID="{7705FCC1-5E6E-4857-9841-2E1AFEE05632}" presName="root2" presStyleCnt="0"/>
      <dgm:spPr/>
    </dgm:pt>
    <dgm:pt modelId="{1C5DA3C5-FA24-4D0D-A1CD-E66F3BCC8CE9}" type="pres">
      <dgm:prSet presAssocID="{7705FCC1-5E6E-4857-9841-2E1AFEE0563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476D66-2068-4A02-A1FE-371545A33B97}" type="pres">
      <dgm:prSet presAssocID="{7705FCC1-5E6E-4857-9841-2E1AFEE05632}" presName="level3hierChild" presStyleCnt="0"/>
      <dgm:spPr/>
    </dgm:pt>
    <dgm:pt modelId="{5C969EB7-8C70-4148-A3F7-1DB430C92C82}" type="pres">
      <dgm:prSet presAssocID="{B4D7BAA6-58A8-4ECF-9D97-EF715D0B11F4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1FB34B57-1519-42EC-92F3-8BF512A81814}" type="pres">
      <dgm:prSet presAssocID="{B4D7BAA6-58A8-4ECF-9D97-EF715D0B11F4}" presName="connTx" presStyleLbl="parChTrans1D3" presStyleIdx="0" presStyleCnt="3"/>
      <dgm:spPr/>
      <dgm:t>
        <a:bodyPr/>
        <a:lstStyle/>
        <a:p>
          <a:endParaRPr lang="pt-BR"/>
        </a:p>
      </dgm:t>
    </dgm:pt>
    <dgm:pt modelId="{E27FDD55-6467-4671-87A7-92B900F7EDF5}" type="pres">
      <dgm:prSet presAssocID="{28E0EABE-00D7-4E57-AEFD-43D73A946370}" presName="root2" presStyleCnt="0"/>
      <dgm:spPr/>
    </dgm:pt>
    <dgm:pt modelId="{950F93D3-A185-48FB-9DC9-48245A13930C}" type="pres">
      <dgm:prSet presAssocID="{28E0EABE-00D7-4E57-AEFD-43D73A946370}" presName="LevelTwoTextNode" presStyleLbl="node3" presStyleIdx="0" presStyleCnt="3" custLinFactNeighborX="473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BBE670A-DE17-4ABE-82F8-5BF1B5FC1DF1}" type="pres">
      <dgm:prSet presAssocID="{28E0EABE-00D7-4E57-AEFD-43D73A946370}" presName="level3hierChild" presStyleCnt="0"/>
      <dgm:spPr/>
    </dgm:pt>
    <dgm:pt modelId="{D2BBED7E-B991-41C9-AA04-63A5F3AAD835}" type="pres">
      <dgm:prSet presAssocID="{82E7332A-3035-435C-A5D7-E57D111F1B47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16AC099C-826B-475E-BD0C-252A9448A65A}" type="pres">
      <dgm:prSet presAssocID="{82E7332A-3035-435C-A5D7-E57D111F1B47}" presName="connTx" presStyleLbl="parChTrans1D2" presStyleIdx="1" presStyleCnt="3"/>
      <dgm:spPr/>
      <dgm:t>
        <a:bodyPr/>
        <a:lstStyle/>
        <a:p>
          <a:endParaRPr lang="pt-BR"/>
        </a:p>
      </dgm:t>
    </dgm:pt>
    <dgm:pt modelId="{D4740156-EEE3-470D-8188-6001EBD66B13}" type="pres">
      <dgm:prSet presAssocID="{A7FAF727-C4F1-4747-9FAB-EC266594C323}" presName="root2" presStyleCnt="0"/>
      <dgm:spPr/>
    </dgm:pt>
    <dgm:pt modelId="{8789EEB7-D7D8-4D33-B500-1FD03ED607D4}" type="pres">
      <dgm:prSet presAssocID="{A7FAF727-C4F1-4747-9FAB-EC266594C32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D275AA-9D45-4F55-9721-3D367B82140A}" type="pres">
      <dgm:prSet presAssocID="{A7FAF727-C4F1-4747-9FAB-EC266594C323}" presName="level3hierChild" presStyleCnt="0"/>
      <dgm:spPr/>
    </dgm:pt>
    <dgm:pt modelId="{2B1426B8-A6FA-44E8-AAA8-1234EAB36332}" type="pres">
      <dgm:prSet presAssocID="{6A9DFFED-3ADE-4F14-A410-283658033202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8C0FA151-2AA5-40AA-BBD6-858E3E5BE791}" type="pres">
      <dgm:prSet presAssocID="{6A9DFFED-3ADE-4F14-A410-283658033202}" presName="connTx" presStyleLbl="parChTrans1D3" presStyleIdx="1" presStyleCnt="3"/>
      <dgm:spPr/>
      <dgm:t>
        <a:bodyPr/>
        <a:lstStyle/>
        <a:p>
          <a:endParaRPr lang="pt-BR"/>
        </a:p>
      </dgm:t>
    </dgm:pt>
    <dgm:pt modelId="{B50949C4-87FC-4405-B88D-7D38ABB9D4FB}" type="pres">
      <dgm:prSet presAssocID="{D3631E8C-16E7-4FE8-BE08-A0F93FF9D842}" presName="root2" presStyleCnt="0"/>
      <dgm:spPr/>
    </dgm:pt>
    <dgm:pt modelId="{F1F35338-BE7F-4FC7-AF90-9D1E52175AD2}" type="pres">
      <dgm:prSet presAssocID="{D3631E8C-16E7-4FE8-BE08-A0F93FF9D842}" presName="LevelTwoTextNode" presStyleLbl="node3" presStyleIdx="1" presStyleCnt="3" custLinFactNeighborX="473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2FE7AE-E983-4EEC-931B-9124D0262478}" type="pres">
      <dgm:prSet presAssocID="{D3631E8C-16E7-4FE8-BE08-A0F93FF9D842}" presName="level3hierChild" presStyleCnt="0"/>
      <dgm:spPr/>
    </dgm:pt>
    <dgm:pt modelId="{C976BF86-CEDB-4577-9B40-7D29AF148950}" type="pres">
      <dgm:prSet presAssocID="{4024CBDA-1898-49B8-A3ED-DB8D4C0357F2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B17B8AE7-F3BA-4BF5-A33C-707A6EA4ECFE}" type="pres">
      <dgm:prSet presAssocID="{4024CBDA-1898-49B8-A3ED-DB8D4C0357F2}" presName="connTx" presStyleLbl="parChTrans1D2" presStyleIdx="2" presStyleCnt="3"/>
      <dgm:spPr/>
      <dgm:t>
        <a:bodyPr/>
        <a:lstStyle/>
        <a:p>
          <a:endParaRPr lang="pt-BR"/>
        </a:p>
      </dgm:t>
    </dgm:pt>
    <dgm:pt modelId="{E1FED987-92CB-4F0C-BB56-8C6B5DB7B568}" type="pres">
      <dgm:prSet presAssocID="{2110A621-A042-444D-9B00-A67A653B43E0}" presName="root2" presStyleCnt="0"/>
      <dgm:spPr/>
    </dgm:pt>
    <dgm:pt modelId="{89BE0C2D-AD36-4E08-8339-764EC8B7AE4A}" type="pres">
      <dgm:prSet presAssocID="{2110A621-A042-444D-9B00-A67A653B43E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22CA48-71F3-420B-A972-8638A21FD702}" type="pres">
      <dgm:prSet presAssocID="{2110A621-A042-444D-9B00-A67A653B43E0}" presName="level3hierChild" presStyleCnt="0"/>
      <dgm:spPr/>
    </dgm:pt>
    <dgm:pt modelId="{D489E8EA-D71E-45D8-A9AB-336A6F23BFD5}" type="pres">
      <dgm:prSet presAssocID="{D9E61D2E-786A-4C2E-A8DC-EB3BAF37FE44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3102C9D9-215B-4328-944C-8662406A06D8}" type="pres">
      <dgm:prSet presAssocID="{D9E61D2E-786A-4C2E-A8DC-EB3BAF37FE44}" presName="connTx" presStyleLbl="parChTrans1D3" presStyleIdx="2" presStyleCnt="3"/>
      <dgm:spPr/>
      <dgm:t>
        <a:bodyPr/>
        <a:lstStyle/>
        <a:p>
          <a:endParaRPr lang="pt-BR"/>
        </a:p>
      </dgm:t>
    </dgm:pt>
    <dgm:pt modelId="{C8EF1A91-16CC-4999-9748-B93D44B92F51}" type="pres">
      <dgm:prSet presAssocID="{FFCE1DC9-4B04-41F0-BCD8-4384EDAF5832}" presName="root2" presStyleCnt="0"/>
      <dgm:spPr/>
    </dgm:pt>
    <dgm:pt modelId="{03F6DC6D-3EC9-4757-9C38-EC9325771E30}" type="pres">
      <dgm:prSet presAssocID="{FFCE1DC9-4B04-41F0-BCD8-4384EDAF5832}" presName="LevelTwoTextNode" presStyleLbl="node3" presStyleIdx="2" presStyleCnt="3" custLinFactNeighborX="47340" custLinFactNeighborY="35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62391B-7272-4D03-BE87-8EE45CEB8497}" type="pres">
      <dgm:prSet presAssocID="{FFCE1DC9-4B04-41F0-BCD8-4384EDAF5832}" presName="level3hierChild" presStyleCnt="0"/>
      <dgm:spPr/>
    </dgm:pt>
  </dgm:ptLst>
  <dgm:cxnLst>
    <dgm:cxn modelId="{761FCBA8-77E7-447A-B16A-700232647B4F}" type="presOf" srcId="{7705FCC1-5E6E-4857-9841-2E1AFEE05632}" destId="{1C5DA3C5-FA24-4D0D-A1CD-E66F3BCC8CE9}" srcOrd="0" destOrd="0" presId="urn:microsoft.com/office/officeart/2005/8/layout/hierarchy2"/>
    <dgm:cxn modelId="{77BC48E9-B4C3-4825-B886-08F5A12094FF}" type="presOf" srcId="{D9E61D2E-786A-4C2E-A8DC-EB3BAF37FE44}" destId="{D489E8EA-D71E-45D8-A9AB-336A6F23BFD5}" srcOrd="0" destOrd="0" presId="urn:microsoft.com/office/officeart/2005/8/layout/hierarchy2"/>
    <dgm:cxn modelId="{0029B225-010E-4462-8F74-543CD261A976}" srcId="{A7FAF727-C4F1-4747-9FAB-EC266594C323}" destId="{D3631E8C-16E7-4FE8-BE08-A0F93FF9D842}" srcOrd="0" destOrd="0" parTransId="{6A9DFFED-3ADE-4F14-A410-283658033202}" sibTransId="{EEE907AF-7812-4988-A062-CA0310A45B4B}"/>
    <dgm:cxn modelId="{CD5ED103-CE0A-423A-8252-EB1590B61E12}" type="presOf" srcId="{4024CBDA-1898-49B8-A3ED-DB8D4C0357F2}" destId="{B17B8AE7-F3BA-4BF5-A33C-707A6EA4ECFE}" srcOrd="1" destOrd="0" presId="urn:microsoft.com/office/officeart/2005/8/layout/hierarchy2"/>
    <dgm:cxn modelId="{63680845-7212-4A8D-9F1D-45807D9D19C7}" srcId="{12074E81-6E9C-4E4F-8EDB-672E2AED35D7}" destId="{A7FAF727-C4F1-4747-9FAB-EC266594C323}" srcOrd="1" destOrd="0" parTransId="{82E7332A-3035-435C-A5D7-E57D111F1B47}" sibTransId="{98527CF7-2813-47CF-80BD-B9A69A8DC6AE}"/>
    <dgm:cxn modelId="{30C86DB0-FB28-4EE5-BDD0-5518050FEF59}" type="presOf" srcId="{48741E7F-4CF0-4EA0-B0BB-E99543F275D4}" destId="{93D41F06-2B15-4934-AD9F-DF33615AE893}" srcOrd="0" destOrd="0" presId="urn:microsoft.com/office/officeart/2005/8/layout/hierarchy2"/>
    <dgm:cxn modelId="{F6DBD39B-55C4-4267-9CFE-04DB40228BB3}" srcId="{2110A621-A042-444D-9B00-A67A653B43E0}" destId="{FFCE1DC9-4B04-41F0-BCD8-4384EDAF5832}" srcOrd="0" destOrd="0" parTransId="{D9E61D2E-786A-4C2E-A8DC-EB3BAF37FE44}" sibTransId="{89DA2163-B383-47B5-835C-C9A40E0E9874}"/>
    <dgm:cxn modelId="{775115CA-E801-4654-8B51-5D6EB43470D9}" srcId="{48741E7F-4CF0-4EA0-B0BB-E99543F275D4}" destId="{12074E81-6E9C-4E4F-8EDB-672E2AED35D7}" srcOrd="0" destOrd="0" parTransId="{8007BFE4-28DA-4102-9D7D-4AE8860A3DFD}" sibTransId="{97FD0A10-BFE4-4F4D-99E6-9CC52B013B3E}"/>
    <dgm:cxn modelId="{B5E69E46-0401-436F-B958-5F15C66D2E12}" type="presOf" srcId="{C5A95462-77AF-4846-8213-3A32234E4BA1}" destId="{832D37DC-CD94-441D-A01C-59EF46A47728}" srcOrd="0" destOrd="0" presId="urn:microsoft.com/office/officeart/2005/8/layout/hierarchy2"/>
    <dgm:cxn modelId="{6A8D80E2-C6CE-4001-899C-1A42A3D799D6}" type="presOf" srcId="{D9E61D2E-786A-4C2E-A8DC-EB3BAF37FE44}" destId="{3102C9D9-215B-4328-944C-8662406A06D8}" srcOrd="1" destOrd="0" presId="urn:microsoft.com/office/officeart/2005/8/layout/hierarchy2"/>
    <dgm:cxn modelId="{F489755E-3DD0-40B7-BF94-5866BC92B373}" type="presOf" srcId="{12074E81-6E9C-4E4F-8EDB-672E2AED35D7}" destId="{807723B3-FC8F-4534-BAAA-9A18465EBD9C}" srcOrd="0" destOrd="0" presId="urn:microsoft.com/office/officeart/2005/8/layout/hierarchy2"/>
    <dgm:cxn modelId="{B02AC185-9A30-4F09-8EC9-88488652D1C0}" type="presOf" srcId="{B4D7BAA6-58A8-4ECF-9D97-EF715D0B11F4}" destId="{1FB34B57-1519-42EC-92F3-8BF512A81814}" srcOrd="1" destOrd="0" presId="urn:microsoft.com/office/officeart/2005/8/layout/hierarchy2"/>
    <dgm:cxn modelId="{D99DF974-7362-427F-B30C-B190086317BE}" type="presOf" srcId="{28E0EABE-00D7-4E57-AEFD-43D73A946370}" destId="{950F93D3-A185-48FB-9DC9-48245A13930C}" srcOrd="0" destOrd="0" presId="urn:microsoft.com/office/officeart/2005/8/layout/hierarchy2"/>
    <dgm:cxn modelId="{3A5BF6E3-52DC-4B8E-BC41-823AF8DDB335}" type="presOf" srcId="{C5A95462-77AF-4846-8213-3A32234E4BA1}" destId="{00227720-391F-4D57-B1FE-45D73EBFCBEC}" srcOrd="1" destOrd="0" presId="urn:microsoft.com/office/officeart/2005/8/layout/hierarchy2"/>
    <dgm:cxn modelId="{3EF84026-5261-4FCD-AAD5-58178085D89B}" type="presOf" srcId="{82E7332A-3035-435C-A5D7-E57D111F1B47}" destId="{D2BBED7E-B991-41C9-AA04-63A5F3AAD835}" srcOrd="0" destOrd="0" presId="urn:microsoft.com/office/officeart/2005/8/layout/hierarchy2"/>
    <dgm:cxn modelId="{1889462E-462B-4C42-B748-DC5E4FCD6001}" type="presOf" srcId="{A7FAF727-C4F1-4747-9FAB-EC266594C323}" destId="{8789EEB7-D7D8-4D33-B500-1FD03ED607D4}" srcOrd="0" destOrd="0" presId="urn:microsoft.com/office/officeart/2005/8/layout/hierarchy2"/>
    <dgm:cxn modelId="{01CDAE71-70E3-481B-89D2-DD6244AD3FEA}" type="presOf" srcId="{2110A621-A042-444D-9B00-A67A653B43E0}" destId="{89BE0C2D-AD36-4E08-8339-764EC8B7AE4A}" srcOrd="0" destOrd="0" presId="urn:microsoft.com/office/officeart/2005/8/layout/hierarchy2"/>
    <dgm:cxn modelId="{80AA0341-54E8-42E3-BA93-FB007856071A}" type="presOf" srcId="{FFCE1DC9-4B04-41F0-BCD8-4384EDAF5832}" destId="{03F6DC6D-3EC9-4757-9C38-EC9325771E30}" srcOrd="0" destOrd="0" presId="urn:microsoft.com/office/officeart/2005/8/layout/hierarchy2"/>
    <dgm:cxn modelId="{4663826B-B9FF-475E-A401-3634C67EBC2E}" srcId="{12074E81-6E9C-4E4F-8EDB-672E2AED35D7}" destId="{7705FCC1-5E6E-4857-9841-2E1AFEE05632}" srcOrd="0" destOrd="0" parTransId="{C5A95462-77AF-4846-8213-3A32234E4BA1}" sibTransId="{67CFCEC5-1FA3-43F7-83E3-FAA460795CEF}"/>
    <dgm:cxn modelId="{B96C8B36-AB58-427F-B620-6672370E648F}" type="presOf" srcId="{6A9DFFED-3ADE-4F14-A410-283658033202}" destId="{2B1426B8-A6FA-44E8-AAA8-1234EAB36332}" srcOrd="0" destOrd="0" presId="urn:microsoft.com/office/officeart/2005/8/layout/hierarchy2"/>
    <dgm:cxn modelId="{E44B9856-5061-4ABE-A165-697C8C097587}" type="presOf" srcId="{D3631E8C-16E7-4FE8-BE08-A0F93FF9D842}" destId="{F1F35338-BE7F-4FC7-AF90-9D1E52175AD2}" srcOrd="0" destOrd="0" presId="urn:microsoft.com/office/officeart/2005/8/layout/hierarchy2"/>
    <dgm:cxn modelId="{0FE71F8B-40FE-4BA9-A42A-8B2357AD0CBF}" srcId="{7705FCC1-5E6E-4857-9841-2E1AFEE05632}" destId="{28E0EABE-00D7-4E57-AEFD-43D73A946370}" srcOrd="0" destOrd="0" parTransId="{B4D7BAA6-58A8-4ECF-9D97-EF715D0B11F4}" sibTransId="{0CF0B886-6076-490F-B708-AC0B3A512C5F}"/>
    <dgm:cxn modelId="{EF37EA23-290F-478E-B630-07F5C0B0FBE2}" type="presOf" srcId="{6A9DFFED-3ADE-4F14-A410-283658033202}" destId="{8C0FA151-2AA5-40AA-BBD6-858E3E5BE791}" srcOrd="1" destOrd="0" presId="urn:microsoft.com/office/officeart/2005/8/layout/hierarchy2"/>
    <dgm:cxn modelId="{5BC9478C-B665-4FE5-9CAC-0ABDA14828E5}" type="presOf" srcId="{82E7332A-3035-435C-A5D7-E57D111F1B47}" destId="{16AC099C-826B-475E-BD0C-252A9448A65A}" srcOrd="1" destOrd="0" presId="urn:microsoft.com/office/officeart/2005/8/layout/hierarchy2"/>
    <dgm:cxn modelId="{DB0C900F-2867-4774-A9F4-765DC0573F7F}" type="presOf" srcId="{B4D7BAA6-58A8-4ECF-9D97-EF715D0B11F4}" destId="{5C969EB7-8C70-4148-A3F7-1DB430C92C82}" srcOrd="0" destOrd="0" presId="urn:microsoft.com/office/officeart/2005/8/layout/hierarchy2"/>
    <dgm:cxn modelId="{A26D218C-2871-4791-BF35-7B773FFF718A}" srcId="{12074E81-6E9C-4E4F-8EDB-672E2AED35D7}" destId="{2110A621-A042-444D-9B00-A67A653B43E0}" srcOrd="2" destOrd="0" parTransId="{4024CBDA-1898-49B8-A3ED-DB8D4C0357F2}" sibTransId="{BEEB8149-3379-44F0-90BA-174374A51FF5}"/>
    <dgm:cxn modelId="{3A5A5FE5-32E3-42D5-BB16-633C90556EA6}" type="presOf" srcId="{4024CBDA-1898-49B8-A3ED-DB8D4C0357F2}" destId="{C976BF86-CEDB-4577-9B40-7D29AF148950}" srcOrd="0" destOrd="0" presId="urn:microsoft.com/office/officeart/2005/8/layout/hierarchy2"/>
    <dgm:cxn modelId="{209BA391-A00B-4973-8287-D7203966AD7A}" type="presParOf" srcId="{93D41F06-2B15-4934-AD9F-DF33615AE893}" destId="{717F9B9C-4741-4765-8741-6863C629427B}" srcOrd="0" destOrd="0" presId="urn:microsoft.com/office/officeart/2005/8/layout/hierarchy2"/>
    <dgm:cxn modelId="{1ABA0B7D-4093-43EE-8140-DF49718F2E0E}" type="presParOf" srcId="{717F9B9C-4741-4765-8741-6863C629427B}" destId="{807723B3-FC8F-4534-BAAA-9A18465EBD9C}" srcOrd="0" destOrd="0" presId="urn:microsoft.com/office/officeart/2005/8/layout/hierarchy2"/>
    <dgm:cxn modelId="{41719F81-50CF-4B7D-9EEB-277B00410BE9}" type="presParOf" srcId="{717F9B9C-4741-4765-8741-6863C629427B}" destId="{59FD2B50-CA36-42FC-B853-0F4994D62141}" srcOrd="1" destOrd="0" presId="urn:microsoft.com/office/officeart/2005/8/layout/hierarchy2"/>
    <dgm:cxn modelId="{75D1F4B0-0ABB-4D4C-9955-3C51B8FBD064}" type="presParOf" srcId="{59FD2B50-CA36-42FC-B853-0F4994D62141}" destId="{832D37DC-CD94-441D-A01C-59EF46A47728}" srcOrd="0" destOrd="0" presId="urn:microsoft.com/office/officeart/2005/8/layout/hierarchy2"/>
    <dgm:cxn modelId="{EC365B9A-2867-4D90-A809-D071B8AC83D4}" type="presParOf" srcId="{832D37DC-CD94-441D-A01C-59EF46A47728}" destId="{00227720-391F-4D57-B1FE-45D73EBFCBEC}" srcOrd="0" destOrd="0" presId="urn:microsoft.com/office/officeart/2005/8/layout/hierarchy2"/>
    <dgm:cxn modelId="{AE9F09D6-E3FC-43CE-A5B6-9160FE88F507}" type="presParOf" srcId="{59FD2B50-CA36-42FC-B853-0F4994D62141}" destId="{BC68DC2B-CF4E-4C32-B35D-020D892C25CE}" srcOrd="1" destOrd="0" presId="urn:microsoft.com/office/officeart/2005/8/layout/hierarchy2"/>
    <dgm:cxn modelId="{3711CC16-2DE8-4FA3-816C-EBBDC703D3D3}" type="presParOf" srcId="{BC68DC2B-CF4E-4C32-B35D-020D892C25CE}" destId="{1C5DA3C5-FA24-4D0D-A1CD-E66F3BCC8CE9}" srcOrd="0" destOrd="0" presId="urn:microsoft.com/office/officeart/2005/8/layout/hierarchy2"/>
    <dgm:cxn modelId="{5F82DE94-97BA-4285-9555-E60F5C1816CC}" type="presParOf" srcId="{BC68DC2B-CF4E-4C32-B35D-020D892C25CE}" destId="{7E476D66-2068-4A02-A1FE-371545A33B97}" srcOrd="1" destOrd="0" presId="urn:microsoft.com/office/officeart/2005/8/layout/hierarchy2"/>
    <dgm:cxn modelId="{9D8F3FAF-5E57-4048-A806-5863ACC9AA30}" type="presParOf" srcId="{7E476D66-2068-4A02-A1FE-371545A33B97}" destId="{5C969EB7-8C70-4148-A3F7-1DB430C92C82}" srcOrd="0" destOrd="0" presId="urn:microsoft.com/office/officeart/2005/8/layout/hierarchy2"/>
    <dgm:cxn modelId="{9CDE169B-1506-43D5-9477-1340524F0D7B}" type="presParOf" srcId="{5C969EB7-8C70-4148-A3F7-1DB430C92C82}" destId="{1FB34B57-1519-42EC-92F3-8BF512A81814}" srcOrd="0" destOrd="0" presId="urn:microsoft.com/office/officeart/2005/8/layout/hierarchy2"/>
    <dgm:cxn modelId="{9EA25CCD-0D69-402E-B434-CE87A7B636FE}" type="presParOf" srcId="{7E476D66-2068-4A02-A1FE-371545A33B97}" destId="{E27FDD55-6467-4671-87A7-92B900F7EDF5}" srcOrd="1" destOrd="0" presId="urn:microsoft.com/office/officeart/2005/8/layout/hierarchy2"/>
    <dgm:cxn modelId="{0769BA8E-96AF-4F36-B709-0CD02EC8C0F6}" type="presParOf" srcId="{E27FDD55-6467-4671-87A7-92B900F7EDF5}" destId="{950F93D3-A185-48FB-9DC9-48245A13930C}" srcOrd="0" destOrd="0" presId="urn:microsoft.com/office/officeart/2005/8/layout/hierarchy2"/>
    <dgm:cxn modelId="{AE836476-326E-42D1-8F50-070A18F73157}" type="presParOf" srcId="{E27FDD55-6467-4671-87A7-92B900F7EDF5}" destId="{FBBE670A-DE17-4ABE-82F8-5BF1B5FC1DF1}" srcOrd="1" destOrd="0" presId="urn:microsoft.com/office/officeart/2005/8/layout/hierarchy2"/>
    <dgm:cxn modelId="{FE4F4239-FA9B-4D5F-B9E1-54E20F42E767}" type="presParOf" srcId="{59FD2B50-CA36-42FC-B853-0F4994D62141}" destId="{D2BBED7E-B991-41C9-AA04-63A5F3AAD835}" srcOrd="2" destOrd="0" presId="urn:microsoft.com/office/officeart/2005/8/layout/hierarchy2"/>
    <dgm:cxn modelId="{90F9834E-7B49-495A-9511-02E455E0E922}" type="presParOf" srcId="{D2BBED7E-B991-41C9-AA04-63A5F3AAD835}" destId="{16AC099C-826B-475E-BD0C-252A9448A65A}" srcOrd="0" destOrd="0" presId="urn:microsoft.com/office/officeart/2005/8/layout/hierarchy2"/>
    <dgm:cxn modelId="{645ADF0D-BB08-4ED9-B0A5-0AD811123C04}" type="presParOf" srcId="{59FD2B50-CA36-42FC-B853-0F4994D62141}" destId="{D4740156-EEE3-470D-8188-6001EBD66B13}" srcOrd="3" destOrd="0" presId="urn:microsoft.com/office/officeart/2005/8/layout/hierarchy2"/>
    <dgm:cxn modelId="{E5C7B8B9-CC3B-4717-8BB7-193F56B397FE}" type="presParOf" srcId="{D4740156-EEE3-470D-8188-6001EBD66B13}" destId="{8789EEB7-D7D8-4D33-B500-1FD03ED607D4}" srcOrd="0" destOrd="0" presId="urn:microsoft.com/office/officeart/2005/8/layout/hierarchy2"/>
    <dgm:cxn modelId="{0F1ED8FE-F390-40BB-9230-57FCC24A8812}" type="presParOf" srcId="{D4740156-EEE3-470D-8188-6001EBD66B13}" destId="{3CD275AA-9D45-4F55-9721-3D367B82140A}" srcOrd="1" destOrd="0" presId="urn:microsoft.com/office/officeart/2005/8/layout/hierarchy2"/>
    <dgm:cxn modelId="{38B3CA25-9956-4DE6-B088-93E22F440CC8}" type="presParOf" srcId="{3CD275AA-9D45-4F55-9721-3D367B82140A}" destId="{2B1426B8-A6FA-44E8-AAA8-1234EAB36332}" srcOrd="0" destOrd="0" presId="urn:microsoft.com/office/officeart/2005/8/layout/hierarchy2"/>
    <dgm:cxn modelId="{DBEC5EC2-6D0D-4068-883F-DECE276C1756}" type="presParOf" srcId="{2B1426B8-A6FA-44E8-AAA8-1234EAB36332}" destId="{8C0FA151-2AA5-40AA-BBD6-858E3E5BE791}" srcOrd="0" destOrd="0" presId="urn:microsoft.com/office/officeart/2005/8/layout/hierarchy2"/>
    <dgm:cxn modelId="{F9BE0F6D-E844-49AC-A7C8-7A22EE6A0ADE}" type="presParOf" srcId="{3CD275AA-9D45-4F55-9721-3D367B82140A}" destId="{B50949C4-87FC-4405-B88D-7D38ABB9D4FB}" srcOrd="1" destOrd="0" presId="urn:microsoft.com/office/officeart/2005/8/layout/hierarchy2"/>
    <dgm:cxn modelId="{8460C737-0F6A-4B62-BDC0-C521964EC56E}" type="presParOf" srcId="{B50949C4-87FC-4405-B88D-7D38ABB9D4FB}" destId="{F1F35338-BE7F-4FC7-AF90-9D1E52175AD2}" srcOrd="0" destOrd="0" presId="urn:microsoft.com/office/officeart/2005/8/layout/hierarchy2"/>
    <dgm:cxn modelId="{65EB7405-9B6D-4C9A-B6C0-E4A4E3BF3F39}" type="presParOf" srcId="{B50949C4-87FC-4405-B88D-7D38ABB9D4FB}" destId="{142FE7AE-E983-4EEC-931B-9124D0262478}" srcOrd="1" destOrd="0" presId="urn:microsoft.com/office/officeart/2005/8/layout/hierarchy2"/>
    <dgm:cxn modelId="{5F711B71-C4BE-40E2-B4A6-37CEFDA1BA38}" type="presParOf" srcId="{59FD2B50-CA36-42FC-B853-0F4994D62141}" destId="{C976BF86-CEDB-4577-9B40-7D29AF148950}" srcOrd="4" destOrd="0" presId="urn:microsoft.com/office/officeart/2005/8/layout/hierarchy2"/>
    <dgm:cxn modelId="{FF5652A6-D7ED-4E54-9943-69C054D4BF38}" type="presParOf" srcId="{C976BF86-CEDB-4577-9B40-7D29AF148950}" destId="{B17B8AE7-F3BA-4BF5-A33C-707A6EA4ECFE}" srcOrd="0" destOrd="0" presId="urn:microsoft.com/office/officeart/2005/8/layout/hierarchy2"/>
    <dgm:cxn modelId="{564EE8DA-8D14-4476-8ACC-38BBD3D0A94C}" type="presParOf" srcId="{59FD2B50-CA36-42FC-B853-0F4994D62141}" destId="{E1FED987-92CB-4F0C-BB56-8C6B5DB7B568}" srcOrd="5" destOrd="0" presId="urn:microsoft.com/office/officeart/2005/8/layout/hierarchy2"/>
    <dgm:cxn modelId="{AFFA40BC-A462-4A9F-A0D2-DC53B5592EE2}" type="presParOf" srcId="{E1FED987-92CB-4F0C-BB56-8C6B5DB7B568}" destId="{89BE0C2D-AD36-4E08-8339-764EC8B7AE4A}" srcOrd="0" destOrd="0" presId="urn:microsoft.com/office/officeart/2005/8/layout/hierarchy2"/>
    <dgm:cxn modelId="{2B2E1361-07C4-4D8D-93FA-7AAFCF35B8AD}" type="presParOf" srcId="{E1FED987-92CB-4F0C-BB56-8C6B5DB7B568}" destId="{3522CA48-71F3-420B-A972-8638A21FD702}" srcOrd="1" destOrd="0" presId="urn:microsoft.com/office/officeart/2005/8/layout/hierarchy2"/>
    <dgm:cxn modelId="{0D6585CB-8FBD-4716-8CBB-0C978A1CF40B}" type="presParOf" srcId="{3522CA48-71F3-420B-A972-8638A21FD702}" destId="{D489E8EA-D71E-45D8-A9AB-336A6F23BFD5}" srcOrd="0" destOrd="0" presId="urn:microsoft.com/office/officeart/2005/8/layout/hierarchy2"/>
    <dgm:cxn modelId="{304EDBA7-6A9B-4DFB-946E-222A64FCC41D}" type="presParOf" srcId="{D489E8EA-D71E-45D8-A9AB-336A6F23BFD5}" destId="{3102C9D9-215B-4328-944C-8662406A06D8}" srcOrd="0" destOrd="0" presId="urn:microsoft.com/office/officeart/2005/8/layout/hierarchy2"/>
    <dgm:cxn modelId="{AF0CBF14-3ED7-4038-8E18-A75A68111A7A}" type="presParOf" srcId="{3522CA48-71F3-420B-A972-8638A21FD702}" destId="{C8EF1A91-16CC-4999-9748-B93D44B92F51}" srcOrd="1" destOrd="0" presId="urn:microsoft.com/office/officeart/2005/8/layout/hierarchy2"/>
    <dgm:cxn modelId="{D669D535-6FD9-44A4-86E5-4B30D4BF8A48}" type="presParOf" srcId="{C8EF1A91-16CC-4999-9748-B93D44B92F51}" destId="{03F6DC6D-3EC9-4757-9C38-EC9325771E30}" srcOrd="0" destOrd="0" presId="urn:microsoft.com/office/officeart/2005/8/layout/hierarchy2"/>
    <dgm:cxn modelId="{992C8C52-C51B-4BC1-ACDB-59F6C36828F1}" type="presParOf" srcId="{C8EF1A91-16CC-4999-9748-B93D44B92F51}" destId="{3A62391B-7272-4D03-BE87-8EE45CEB8497}" srcOrd="1" destOrd="0" presId="urn:microsoft.com/office/officeart/2005/8/layout/hierarchy2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C1A2BB-5360-4FDA-BAD2-D02026D704E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245E035-6A04-4B90-B658-D6D2D2E9100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Petição inicial</a:t>
          </a:r>
        </a:p>
      </dgm:t>
    </dgm:pt>
    <dgm:pt modelId="{5B980F82-FF5E-4D21-84D9-6BE91093A5C5}" type="parTrans" cxnId="{BB815B37-1596-4066-9730-2ED89ECD68DB}">
      <dgm:prSet/>
      <dgm:spPr/>
      <dgm:t>
        <a:bodyPr/>
        <a:lstStyle/>
        <a:p>
          <a:endParaRPr lang="pt-BR"/>
        </a:p>
      </dgm:t>
    </dgm:pt>
    <dgm:pt modelId="{499CBFE7-8ADB-4EC5-981A-CC4D5A0EA3DE}" type="sibTrans" cxnId="{BB815B37-1596-4066-9730-2ED89ECD68DB}">
      <dgm:prSet/>
      <dgm:spPr/>
      <dgm:t>
        <a:bodyPr/>
        <a:lstStyle/>
        <a:p>
          <a:endParaRPr lang="pt-BR"/>
        </a:p>
      </dgm:t>
    </dgm:pt>
    <dgm:pt modelId="{50D9956B-CA00-4603-9E80-7FD660895A21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Indeferimento ou improcedência </a:t>
          </a:r>
          <a:r>
            <a:rPr lang="pt-BR" sz="1000" b="1" dirty="0" smtClean="0"/>
            <a:t>liminar ou -&gt;</a:t>
          </a:r>
          <a:endParaRPr lang="pt-BR" sz="1000" b="1" dirty="0"/>
        </a:p>
      </dgm:t>
    </dgm:pt>
    <dgm:pt modelId="{03C914A1-ED67-4D9E-9EEC-46A42C96AB94}" type="parTrans" cxnId="{495F1232-7DC7-40EE-B93C-255109527AE6}">
      <dgm:prSet/>
      <dgm:spPr/>
      <dgm:t>
        <a:bodyPr/>
        <a:lstStyle/>
        <a:p>
          <a:endParaRPr lang="pt-BR"/>
        </a:p>
      </dgm:t>
    </dgm:pt>
    <dgm:pt modelId="{84F45ABA-D781-479C-A036-94540A4631F6}" type="sibTrans" cxnId="{495F1232-7DC7-40EE-B93C-255109527AE6}">
      <dgm:prSet/>
      <dgm:spPr/>
      <dgm:t>
        <a:bodyPr/>
        <a:lstStyle/>
        <a:p>
          <a:endParaRPr lang="pt-BR"/>
        </a:p>
      </dgm:t>
    </dgm:pt>
    <dgm:pt modelId="{B8DBF4B3-5481-4878-8DAA-8A6F717D46A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Julgamento conforme o estado do processo OU saneamento</a:t>
          </a:r>
        </a:p>
      </dgm:t>
    </dgm:pt>
    <dgm:pt modelId="{BB32CD9D-1D4C-4BD6-AEFC-E837F7AFCA9A}" type="parTrans" cxnId="{18387C11-DE7C-4FA3-81DD-21A98B4D58E4}">
      <dgm:prSet/>
      <dgm:spPr/>
      <dgm:t>
        <a:bodyPr/>
        <a:lstStyle/>
        <a:p>
          <a:endParaRPr lang="pt-BR"/>
        </a:p>
      </dgm:t>
    </dgm:pt>
    <dgm:pt modelId="{9441638C-08D7-48E3-B3A5-CB4FC2ABDC8F}" type="sibTrans" cxnId="{18387C11-DE7C-4FA3-81DD-21A98B4D58E4}">
      <dgm:prSet/>
      <dgm:spPr/>
      <dgm:t>
        <a:bodyPr/>
        <a:lstStyle/>
        <a:p>
          <a:endParaRPr lang="pt-BR"/>
        </a:p>
      </dgm:t>
    </dgm:pt>
    <dgm:pt modelId="{4B97C23C-CB56-4607-8EC9-C186A2B687EE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Citação</a:t>
          </a:r>
          <a:endParaRPr lang="pt-BR" sz="900" b="1" dirty="0"/>
        </a:p>
      </dgm:t>
    </dgm:pt>
    <dgm:pt modelId="{7E60C807-3E53-48D0-B64C-7E34845923F2}" type="parTrans" cxnId="{6B46EB1B-94AD-42F5-BF05-D9C538578493}">
      <dgm:prSet/>
      <dgm:spPr/>
      <dgm:t>
        <a:bodyPr/>
        <a:lstStyle/>
        <a:p>
          <a:endParaRPr lang="pt-BR"/>
        </a:p>
      </dgm:t>
    </dgm:pt>
    <dgm:pt modelId="{81B15B53-7BF8-4E7B-A66D-CCA14AE5CACA}" type="sibTrans" cxnId="{6B46EB1B-94AD-42F5-BF05-D9C538578493}">
      <dgm:prSet/>
      <dgm:spPr/>
      <dgm:t>
        <a:bodyPr/>
        <a:lstStyle/>
        <a:p>
          <a:endParaRPr lang="pt-BR"/>
        </a:p>
      </dgm:t>
    </dgm:pt>
    <dgm:pt modelId="{5A936B3D-C9FA-4A09-A394-75F547F4EC91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Audiência de Conciliação/Mediação</a:t>
          </a:r>
        </a:p>
      </dgm:t>
    </dgm:pt>
    <dgm:pt modelId="{11DCD619-13CB-4D46-95BD-08B870C23FE7}" type="parTrans" cxnId="{7419F500-163C-473B-8AFB-7E5E1EA920BC}">
      <dgm:prSet/>
      <dgm:spPr/>
      <dgm:t>
        <a:bodyPr/>
        <a:lstStyle/>
        <a:p>
          <a:endParaRPr lang="pt-BR"/>
        </a:p>
      </dgm:t>
    </dgm:pt>
    <dgm:pt modelId="{5C708C24-7508-49E9-9563-33DE57B5F459}" type="sibTrans" cxnId="{7419F500-163C-473B-8AFB-7E5E1EA920BC}">
      <dgm:prSet/>
      <dgm:spPr/>
      <dgm:t>
        <a:bodyPr/>
        <a:lstStyle/>
        <a:p>
          <a:endParaRPr lang="pt-BR"/>
        </a:p>
      </dgm:t>
    </dgm:pt>
    <dgm:pt modelId="{CBF1E91B-93E8-49C5-ACA9-8D8C133139BA}">
      <dgm:prSet custT="1"/>
      <dgm:spPr>
        <a:solidFill>
          <a:srgbClr val="00B050"/>
        </a:solidFill>
      </dgm:spPr>
      <dgm:t>
        <a:bodyPr/>
        <a:lstStyle/>
        <a:p>
          <a:r>
            <a:rPr lang="pt-BR" sz="1800" b="1" dirty="0"/>
            <a:t>Réplica</a:t>
          </a:r>
          <a:endParaRPr lang="pt-BR" sz="600" b="1" dirty="0"/>
        </a:p>
      </dgm:t>
    </dgm:pt>
    <dgm:pt modelId="{F5077B9E-A3C5-48F3-95C8-52167875DE70}" type="parTrans" cxnId="{2CF485A4-C60F-4C66-A1AB-66EC3C6ADA3C}">
      <dgm:prSet/>
      <dgm:spPr/>
      <dgm:t>
        <a:bodyPr/>
        <a:lstStyle/>
        <a:p>
          <a:endParaRPr lang="pt-BR"/>
        </a:p>
      </dgm:t>
    </dgm:pt>
    <dgm:pt modelId="{AF1377FB-DE47-473B-B9D2-F4EF05E61663}" type="sibTrans" cxnId="{2CF485A4-C60F-4C66-A1AB-66EC3C6ADA3C}">
      <dgm:prSet/>
      <dgm:spPr/>
      <dgm:t>
        <a:bodyPr/>
        <a:lstStyle/>
        <a:p>
          <a:endParaRPr lang="pt-BR"/>
        </a:p>
      </dgm:t>
    </dgm:pt>
    <dgm:pt modelId="{119A404D-FBF2-4C32-8958-4374E01609B0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Resposta do Réu</a:t>
          </a:r>
        </a:p>
      </dgm:t>
    </dgm:pt>
    <dgm:pt modelId="{F9A0D6E6-452C-4958-BAD0-8CE1BA57F01C}" type="parTrans" cxnId="{12DB0034-9968-4C2F-91CE-3E49A6BFD1AF}">
      <dgm:prSet/>
      <dgm:spPr/>
      <dgm:t>
        <a:bodyPr/>
        <a:lstStyle/>
        <a:p>
          <a:endParaRPr lang="pt-BR"/>
        </a:p>
      </dgm:t>
    </dgm:pt>
    <dgm:pt modelId="{23A45132-CD78-4E02-8F2E-7B29741618CA}" type="sibTrans" cxnId="{12DB0034-9968-4C2F-91CE-3E49A6BFD1AF}">
      <dgm:prSet/>
      <dgm:spPr/>
      <dgm:t>
        <a:bodyPr/>
        <a:lstStyle/>
        <a:p>
          <a:endParaRPr lang="pt-BR"/>
        </a:p>
      </dgm:t>
    </dgm:pt>
    <dgm:pt modelId="{941E84EB-EB2A-4CAA-8BF8-AFC1BFC8804B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Provas</a:t>
          </a:r>
          <a:endParaRPr lang="pt-BR" sz="600" b="1" dirty="0"/>
        </a:p>
      </dgm:t>
    </dgm:pt>
    <dgm:pt modelId="{A4704EB5-D7EC-4FCA-A03C-118278F5F07D}" type="parTrans" cxnId="{D138BC59-7E06-429F-8EFE-4099F960DD6C}">
      <dgm:prSet/>
      <dgm:spPr/>
      <dgm:t>
        <a:bodyPr/>
        <a:lstStyle/>
        <a:p>
          <a:endParaRPr lang="pt-BR"/>
        </a:p>
      </dgm:t>
    </dgm:pt>
    <dgm:pt modelId="{2B6EB329-98CD-4B12-917D-6624B5C1D520}" type="sibTrans" cxnId="{D138BC59-7E06-429F-8EFE-4099F960DD6C}">
      <dgm:prSet/>
      <dgm:spPr/>
      <dgm:t>
        <a:bodyPr/>
        <a:lstStyle/>
        <a:p>
          <a:endParaRPr lang="pt-BR"/>
        </a:p>
      </dgm:t>
    </dgm:pt>
    <dgm:pt modelId="{DACCE02C-346B-4262-9805-390F2B7E772B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A.I.J</a:t>
          </a:r>
          <a:r>
            <a:rPr lang="pt-BR" sz="700" b="1" dirty="0"/>
            <a:t>.</a:t>
          </a:r>
        </a:p>
      </dgm:t>
    </dgm:pt>
    <dgm:pt modelId="{906618B0-9CDA-4E7F-9730-4670DC4CE831}" type="parTrans" cxnId="{76564A5C-5740-4C78-9892-D9046F438D12}">
      <dgm:prSet/>
      <dgm:spPr/>
      <dgm:t>
        <a:bodyPr/>
        <a:lstStyle/>
        <a:p>
          <a:endParaRPr lang="pt-BR"/>
        </a:p>
      </dgm:t>
    </dgm:pt>
    <dgm:pt modelId="{E4456E2C-2F97-4A68-8774-6C941F033FAA}" type="sibTrans" cxnId="{76564A5C-5740-4C78-9892-D9046F438D12}">
      <dgm:prSet/>
      <dgm:spPr/>
      <dgm:t>
        <a:bodyPr/>
        <a:lstStyle/>
        <a:p>
          <a:endParaRPr lang="pt-BR"/>
        </a:p>
      </dgm:t>
    </dgm:pt>
    <dgm:pt modelId="{E50D64F9-A776-4655-9B31-5672B6C0E58D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Sentença</a:t>
          </a:r>
          <a:endParaRPr lang="pt-BR" sz="600" b="1" dirty="0"/>
        </a:p>
      </dgm:t>
    </dgm:pt>
    <dgm:pt modelId="{0974A4C7-8DD8-46FE-A851-0749A3BBE0AD}" type="parTrans" cxnId="{A2CF8914-701C-46B0-A9F0-C4B83B0F4298}">
      <dgm:prSet/>
      <dgm:spPr/>
      <dgm:t>
        <a:bodyPr/>
        <a:lstStyle/>
        <a:p>
          <a:endParaRPr lang="pt-BR"/>
        </a:p>
      </dgm:t>
    </dgm:pt>
    <dgm:pt modelId="{516F3A6D-827B-4364-98CB-210CC152BE5F}" type="sibTrans" cxnId="{A2CF8914-701C-46B0-A9F0-C4B83B0F4298}">
      <dgm:prSet/>
      <dgm:spPr/>
      <dgm:t>
        <a:bodyPr/>
        <a:lstStyle/>
        <a:p>
          <a:endParaRPr lang="pt-BR"/>
        </a:p>
      </dgm:t>
    </dgm:pt>
    <dgm:pt modelId="{1E8AEAE2-7CB9-44DE-BA36-6895AAB4D3F3}" type="pres">
      <dgm:prSet presAssocID="{B0C1A2BB-5360-4FDA-BAD2-D02026D704EF}" presName="Name0" presStyleCnt="0">
        <dgm:presLayoutVars>
          <dgm:dir/>
          <dgm:resizeHandles val="exact"/>
        </dgm:presLayoutVars>
      </dgm:prSet>
      <dgm:spPr/>
    </dgm:pt>
    <dgm:pt modelId="{881D6FB5-FBDF-4F59-927B-56E454B1ECB4}" type="pres">
      <dgm:prSet presAssocID="{9245E035-6A04-4B90-B658-D6D2D2E91008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549AD-5D57-4B19-B68C-04EC98B93DFF}" type="pres">
      <dgm:prSet presAssocID="{499CBFE7-8ADB-4EC5-981A-CC4D5A0EA3DE}" presName="parSpace" presStyleCnt="0"/>
      <dgm:spPr/>
    </dgm:pt>
    <dgm:pt modelId="{2B83AC46-DE16-4C82-96AA-5010502CCE98}" type="pres">
      <dgm:prSet presAssocID="{50D9956B-CA00-4603-9E80-7FD660895A2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19321C-6EE1-496F-8432-5B56F5383A53}" type="pres">
      <dgm:prSet presAssocID="{84F45ABA-D781-479C-A036-94540A4631F6}" presName="parSpace" presStyleCnt="0"/>
      <dgm:spPr/>
    </dgm:pt>
    <dgm:pt modelId="{E848CE08-CFAB-4D6F-8909-61E7D32F86AD}" type="pres">
      <dgm:prSet presAssocID="{4B97C23C-CB56-4607-8EC9-C186A2B687EE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B1C33F-DFBC-4F93-8ADB-751DB25E0A40}" type="pres">
      <dgm:prSet presAssocID="{81B15B53-7BF8-4E7B-A66D-CCA14AE5CACA}" presName="parSpace" presStyleCnt="0"/>
      <dgm:spPr/>
    </dgm:pt>
    <dgm:pt modelId="{E6CCC3F6-A567-422C-964B-4C9BB9CC9EC4}" type="pres">
      <dgm:prSet presAssocID="{5A936B3D-C9FA-4A09-A394-75F547F4EC91}" presName="parTxOnly" presStyleLbl="node1" presStyleIdx="3" presStyleCnt="10" custLinFactNeighborX="-2744" custLinFactNeighborY="-8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1B288-E51B-4D15-B846-685941C0FD68}" type="pres">
      <dgm:prSet presAssocID="{5C708C24-7508-49E9-9563-33DE57B5F459}" presName="parSpace" presStyleCnt="0"/>
      <dgm:spPr/>
    </dgm:pt>
    <dgm:pt modelId="{E4DDE7D0-49C3-40CD-AF87-8E9933ABF622}" type="pres">
      <dgm:prSet presAssocID="{119A404D-FBF2-4C32-8958-4374E01609B0}" presName="parTxOnly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68C7A-32C6-4AA7-91AA-10F929668D5A}" type="pres">
      <dgm:prSet presAssocID="{23A45132-CD78-4E02-8F2E-7B29741618CA}" presName="parSpace" presStyleCnt="0"/>
      <dgm:spPr/>
    </dgm:pt>
    <dgm:pt modelId="{B99C707B-A542-4BC3-B9E4-AF87C5F257F0}" type="pres">
      <dgm:prSet presAssocID="{CBF1E91B-93E8-49C5-ACA9-8D8C133139BA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7B7C2-A370-4158-B9F6-A456204A0118}" type="pres">
      <dgm:prSet presAssocID="{AF1377FB-DE47-473B-B9D2-F4EF05E61663}" presName="parSpace" presStyleCnt="0"/>
      <dgm:spPr/>
    </dgm:pt>
    <dgm:pt modelId="{12F47AA9-9562-42A1-B42F-2FC11C862E95}" type="pres">
      <dgm:prSet presAssocID="{B8DBF4B3-5481-4878-8DAA-8A6F717D46A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178A9-3063-439F-8F19-B3EAFB2B2D65}" type="pres">
      <dgm:prSet presAssocID="{9441638C-08D7-48E3-B3A5-CB4FC2ABDC8F}" presName="parSpace" presStyleCnt="0"/>
      <dgm:spPr/>
    </dgm:pt>
    <dgm:pt modelId="{1BA2A939-B891-4FF7-8D06-E1A47E988964}" type="pres">
      <dgm:prSet presAssocID="{941E84EB-EB2A-4CAA-8BF8-AFC1BFC8804B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CBB14-80DF-4163-B4BB-723244A4D84B}" type="pres">
      <dgm:prSet presAssocID="{2B6EB329-98CD-4B12-917D-6624B5C1D520}" presName="parSpace" presStyleCnt="0"/>
      <dgm:spPr/>
    </dgm:pt>
    <dgm:pt modelId="{E1A06828-ABD8-4D80-A817-36F42B9174B1}" type="pres">
      <dgm:prSet presAssocID="{DACCE02C-346B-4262-9805-390F2B7E772B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F7B02-AADD-43E2-BBEE-9E8521D8DFBF}" type="pres">
      <dgm:prSet presAssocID="{E4456E2C-2F97-4A68-8774-6C941F033FAA}" presName="parSpace" presStyleCnt="0"/>
      <dgm:spPr/>
    </dgm:pt>
    <dgm:pt modelId="{FD3A3A9B-EB5E-4954-8586-72C2B58E6C7E}" type="pres">
      <dgm:prSet presAssocID="{E50D64F9-A776-4655-9B31-5672B6C0E58D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4BBB13-9B76-4325-923C-3AF64C9B8491}" type="presOf" srcId="{5A936B3D-C9FA-4A09-A394-75F547F4EC91}" destId="{E6CCC3F6-A567-422C-964B-4C9BB9CC9EC4}" srcOrd="0" destOrd="0" presId="urn:microsoft.com/office/officeart/2005/8/layout/hChevron3"/>
    <dgm:cxn modelId="{09E33129-0F07-4FED-82F0-1F9EABCB7DF9}" type="presOf" srcId="{B0C1A2BB-5360-4FDA-BAD2-D02026D704EF}" destId="{1E8AEAE2-7CB9-44DE-BA36-6895AAB4D3F3}" srcOrd="0" destOrd="0" presId="urn:microsoft.com/office/officeart/2005/8/layout/hChevron3"/>
    <dgm:cxn modelId="{2CF485A4-C60F-4C66-A1AB-66EC3C6ADA3C}" srcId="{B0C1A2BB-5360-4FDA-BAD2-D02026D704EF}" destId="{CBF1E91B-93E8-49C5-ACA9-8D8C133139BA}" srcOrd="5" destOrd="0" parTransId="{F5077B9E-A3C5-48F3-95C8-52167875DE70}" sibTransId="{AF1377FB-DE47-473B-B9D2-F4EF05E61663}"/>
    <dgm:cxn modelId="{A2CF8914-701C-46B0-A9F0-C4B83B0F4298}" srcId="{B0C1A2BB-5360-4FDA-BAD2-D02026D704EF}" destId="{E50D64F9-A776-4655-9B31-5672B6C0E58D}" srcOrd="9" destOrd="0" parTransId="{0974A4C7-8DD8-46FE-A851-0749A3BBE0AD}" sibTransId="{516F3A6D-827B-4364-98CB-210CC152BE5F}"/>
    <dgm:cxn modelId="{12DB0034-9968-4C2F-91CE-3E49A6BFD1AF}" srcId="{B0C1A2BB-5360-4FDA-BAD2-D02026D704EF}" destId="{119A404D-FBF2-4C32-8958-4374E01609B0}" srcOrd="4" destOrd="0" parTransId="{F9A0D6E6-452C-4958-BAD0-8CE1BA57F01C}" sibTransId="{23A45132-CD78-4E02-8F2E-7B29741618CA}"/>
    <dgm:cxn modelId="{0CD41B56-84C7-4C70-AC0E-D9296D82889E}" type="presOf" srcId="{4B97C23C-CB56-4607-8EC9-C186A2B687EE}" destId="{E848CE08-CFAB-4D6F-8909-61E7D32F86AD}" srcOrd="0" destOrd="0" presId="urn:microsoft.com/office/officeart/2005/8/layout/hChevron3"/>
    <dgm:cxn modelId="{BB815B37-1596-4066-9730-2ED89ECD68DB}" srcId="{B0C1A2BB-5360-4FDA-BAD2-D02026D704EF}" destId="{9245E035-6A04-4B90-B658-D6D2D2E91008}" srcOrd="0" destOrd="0" parTransId="{5B980F82-FF5E-4D21-84D9-6BE91093A5C5}" sibTransId="{499CBFE7-8ADB-4EC5-981A-CC4D5A0EA3DE}"/>
    <dgm:cxn modelId="{72464838-DB9D-4752-AA0F-8A50DBE21402}" type="presOf" srcId="{119A404D-FBF2-4C32-8958-4374E01609B0}" destId="{E4DDE7D0-49C3-40CD-AF87-8E9933ABF622}" srcOrd="0" destOrd="0" presId="urn:microsoft.com/office/officeart/2005/8/layout/hChevron3"/>
    <dgm:cxn modelId="{6B46EB1B-94AD-42F5-BF05-D9C538578493}" srcId="{B0C1A2BB-5360-4FDA-BAD2-D02026D704EF}" destId="{4B97C23C-CB56-4607-8EC9-C186A2B687EE}" srcOrd="2" destOrd="0" parTransId="{7E60C807-3E53-48D0-B64C-7E34845923F2}" sibTransId="{81B15B53-7BF8-4E7B-A66D-CCA14AE5CACA}"/>
    <dgm:cxn modelId="{7A5D4E00-3727-4127-BA79-7813982709B1}" type="presOf" srcId="{941E84EB-EB2A-4CAA-8BF8-AFC1BFC8804B}" destId="{1BA2A939-B891-4FF7-8D06-E1A47E988964}" srcOrd="0" destOrd="0" presId="urn:microsoft.com/office/officeart/2005/8/layout/hChevron3"/>
    <dgm:cxn modelId="{7419F500-163C-473B-8AFB-7E5E1EA920BC}" srcId="{B0C1A2BB-5360-4FDA-BAD2-D02026D704EF}" destId="{5A936B3D-C9FA-4A09-A394-75F547F4EC91}" srcOrd="3" destOrd="0" parTransId="{11DCD619-13CB-4D46-95BD-08B870C23FE7}" sibTransId="{5C708C24-7508-49E9-9563-33DE57B5F459}"/>
    <dgm:cxn modelId="{18387C11-DE7C-4FA3-81DD-21A98B4D58E4}" srcId="{B0C1A2BB-5360-4FDA-BAD2-D02026D704EF}" destId="{B8DBF4B3-5481-4878-8DAA-8A6F717D46A8}" srcOrd="6" destOrd="0" parTransId="{BB32CD9D-1D4C-4BD6-AEFC-E837F7AFCA9A}" sibTransId="{9441638C-08D7-48E3-B3A5-CB4FC2ABDC8F}"/>
    <dgm:cxn modelId="{7A008B6F-FD4F-44B8-A1BC-7F0E2FBC4EA5}" type="presOf" srcId="{9245E035-6A04-4B90-B658-D6D2D2E91008}" destId="{881D6FB5-FBDF-4F59-927B-56E454B1ECB4}" srcOrd="0" destOrd="0" presId="urn:microsoft.com/office/officeart/2005/8/layout/hChevron3"/>
    <dgm:cxn modelId="{A9103C5E-D55D-4326-A176-18C7064EDD30}" type="presOf" srcId="{DACCE02C-346B-4262-9805-390F2B7E772B}" destId="{E1A06828-ABD8-4D80-A817-36F42B9174B1}" srcOrd="0" destOrd="0" presId="urn:microsoft.com/office/officeart/2005/8/layout/hChevron3"/>
    <dgm:cxn modelId="{5287F7F4-0AAC-456D-BDB1-CAF3A32BBB30}" type="presOf" srcId="{CBF1E91B-93E8-49C5-ACA9-8D8C133139BA}" destId="{B99C707B-A542-4BC3-B9E4-AF87C5F257F0}" srcOrd="0" destOrd="0" presId="urn:microsoft.com/office/officeart/2005/8/layout/hChevron3"/>
    <dgm:cxn modelId="{495F1232-7DC7-40EE-B93C-255109527AE6}" srcId="{B0C1A2BB-5360-4FDA-BAD2-D02026D704EF}" destId="{50D9956B-CA00-4603-9E80-7FD660895A21}" srcOrd="1" destOrd="0" parTransId="{03C914A1-ED67-4D9E-9EEC-46A42C96AB94}" sibTransId="{84F45ABA-D781-479C-A036-94540A4631F6}"/>
    <dgm:cxn modelId="{93B1632E-2F86-4E8A-8C61-AE98441BAE7E}" type="presOf" srcId="{E50D64F9-A776-4655-9B31-5672B6C0E58D}" destId="{FD3A3A9B-EB5E-4954-8586-72C2B58E6C7E}" srcOrd="0" destOrd="0" presId="urn:microsoft.com/office/officeart/2005/8/layout/hChevron3"/>
    <dgm:cxn modelId="{D138BC59-7E06-429F-8EFE-4099F960DD6C}" srcId="{B0C1A2BB-5360-4FDA-BAD2-D02026D704EF}" destId="{941E84EB-EB2A-4CAA-8BF8-AFC1BFC8804B}" srcOrd="7" destOrd="0" parTransId="{A4704EB5-D7EC-4FCA-A03C-118278F5F07D}" sibTransId="{2B6EB329-98CD-4B12-917D-6624B5C1D520}"/>
    <dgm:cxn modelId="{76564A5C-5740-4C78-9892-D9046F438D12}" srcId="{B0C1A2BB-5360-4FDA-BAD2-D02026D704EF}" destId="{DACCE02C-346B-4262-9805-390F2B7E772B}" srcOrd="8" destOrd="0" parTransId="{906618B0-9CDA-4E7F-9730-4670DC4CE831}" sibTransId="{E4456E2C-2F97-4A68-8774-6C941F033FAA}"/>
    <dgm:cxn modelId="{BF2793C6-54FA-40EA-814C-C9F21767B8BD}" type="presOf" srcId="{50D9956B-CA00-4603-9E80-7FD660895A21}" destId="{2B83AC46-DE16-4C82-96AA-5010502CCE98}" srcOrd="0" destOrd="0" presId="urn:microsoft.com/office/officeart/2005/8/layout/hChevron3"/>
    <dgm:cxn modelId="{62BDF47D-C68C-4C7E-B7D8-210B28DAD721}" type="presOf" srcId="{B8DBF4B3-5481-4878-8DAA-8A6F717D46A8}" destId="{12F47AA9-9562-42A1-B42F-2FC11C862E95}" srcOrd="0" destOrd="0" presId="urn:microsoft.com/office/officeart/2005/8/layout/hChevron3"/>
    <dgm:cxn modelId="{55FC9EFB-4A1E-448D-B0FC-9EC13A79B6D0}" type="presParOf" srcId="{1E8AEAE2-7CB9-44DE-BA36-6895AAB4D3F3}" destId="{881D6FB5-FBDF-4F59-927B-56E454B1ECB4}" srcOrd="0" destOrd="0" presId="urn:microsoft.com/office/officeart/2005/8/layout/hChevron3"/>
    <dgm:cxn modelId="{DD080B27-DED9-4D3B-80F2-B7933D87F2BB}" type="presParOf" srcId="{1E8AEAE2-7CB9-44DE-BA36-6895AAB4D3F3}" destId="{CE4549AD-5D57-4B19-B68C-04EC98B93DFF}" srcOrd="1" destOrd="0" presId="urn:microsoft.com/office/officeart/2005/8/layout/hChevron3"/>
    <dgm:cxn modelId="{CCA8ADC8-B49A-46DA-8CFA-F1D18A3FB288}" type="presParOf" srcId="{1E8AEAE2-7CB9-44DE-BA36-6895AAB4D3F3}" destId="{2B83AC46-DE16-4C82-96AA-5010502CCE98}" srcOrd="2" destOrd="0" presId="urn:microsoft.com/office/officeart/2005/8/layout/hChevron3"/>
    <dgm:cxn modelId="{5A9A5C44-D4B2-46FD-8312-C26F20821C8D}" type="presParOf" srcId="{1E8AEAE2-7CB9-44DE-BA36-6895AAB4D3F3}" destId="{6419321C-6EE1-496F-8432-5B56F5383A53}" srcOrd="3" destOrd="0" presId="urn:microsoft.com/office/officeart/2005/8/layout/hChevron3"/>
    <dgm:cxn modelId="{3FAC6D06-C58D-4AD7-8BC6-6AC2026D849D}" type="presParOf" srcId="{1E8AEAE2-7CB9-44DE-BA36-6895AAB4D3F3}" destId="{E848CE08-CFAB-4D6F-8909-61E7D32F86AD}" srcOrd="4" destOrd="0" presId="urn:microsoft.com/office/officeart/2005/8/layout/hChevron3"/>
    <dgm:cxn modelId="{7C29034F-086E-40E8-AF2C-3E7A89817C73}" type="presParOf" srcId="{1E8AEAE2-7CB9-44DE-BA36-6895AAB4D3F3}" destId="{4EB1C33F-DFBC-4F93-8ADB-751DB25E0A40}" srcOrd="5" destOrd="0" presId="urn:microsoft.com/office/officeart/2005/8/layout/hChevron3"/>
    <dgm:cxn modelId="{C7D21525-8723-4837-994B-C773DA895CA5}" type="presParOf" srcId="{1E8AEAE2-7CB9-44DE-BA36-6895AAB4D3F3}" destId="{E6CCC3F6-A567-422C-964B-4C9BB9CC9EC4}" srcOrd="6" destOrd="0" presId="urn:microsoft.com/office/officeart/2005/8/layout/hChevron3"/>
    <dgm:cxn modelId="{C175A7CA-45CB-46D6-9334-3CF9E188EBAD}" type="presParOf" srcId="{1E8AEAE2-7CB9-44DE-BA36-6895AAB4D3F3}" destId="{86C1B288-E51B-4D15-B846-685941C0FD68}" srcOrd="7" destOrd="0" presId="urn:microsoft.com/office/officeart/2005/8/layout/hChevron3"/>
    <dgm:cxn modelId="{84D67B3F-3C75-43C9-BA4C-D0B68C55B6D7}" type="presParOf" srcId="{1E8AEAE2-7CB9-44DE-BA36-6895AAB4D3F3}" destId="{E4DDE7D0-49C3-40CD-AF87-8E9933ABF622}" srcOrd="8" destOrd="0" presId="urn:microsoft.com/office/officeart/2005/8/layout/hChevron3"/>
    <dgm:cxn modelId="{E47AD593-3D75-4E89-B083-7CDA566A42EB}" type="presParOf" srcId="{1E8AEAE2-7CB9-44DE-BA36-6895AAB4D3F3}" destId="{89968C7A-32C6-4AA7-91AA-10F929668D5A}" srcOrd="9" destOrd="0" presId="urn:microsoft.com/office/officeart/2005/8/layout/hChevron3"/>
    <dgm:cxn modelId="{284CE582-979D-4766-BB10-4A840BBFB6C7}" type="presParOf" srcId="{1E8AEAE2-7CB9-44DE-BA36-6895AAB4D3F3}" destId="{B99C707B-A542-4BC3-B9E4-AF87C5F257F0}" srcOrd="10" destOrd="0" presId="urn:microsoft.com/office/officeart/2005/8/layout/hChevron3"/>
    <dgm:cxn modelId="{335A2B40-B74C-40A5-85B6-690327CA0144}" type="presParOf" srcId="{1E8AEAE2-7CB9-44DE-BA36-6895AAB4D3F3}" destId="{A6E7B7C2-A370-4158-B9F6-A456204A0118}" srcOrd="11" destOrd="0" presId="urn:microsoft.com/office/officeart/2005/8/layout/hChevron3"/>
    <dgm:cxn modelId="{5F1CD827-169D-4294-AA99-9826D7C76D82}" type="presParOf" srcId="{1E8AEAE2-7CB9-44DE-BA36-6895AAB4D3F3}" destId="{12F47AA9-9562-42A1-B42F-2FC11C862E95}" srcOrd="12" destOrd="0" presId="urn:microsoft.com/office/officeart/2005/8/layout/hChevron3"/>
    <dgm:cxn modelId="{C986D27D-173B-4F5B-987D-D5AEEA6E2C04}" type="presParOf" srcId="{1E8AEAE2-7CB9-44DE-BA36-6895AAB4D3F3}" destId="{423178A9-3063-439F-8F19-B3EAFB2B2D65}" srcOrd="13" destOrd="0" presId="urn:microsoft.com/office/officeart/2005/8/layout/hChevron3"/>
    <dgm:cxn modelId="{EC9650BE-2EAE-46B7-866F-743BF5B9C7B3}" type="presParOf" srcId="{1E8AEAE2-7CB9-44DE-BA36-6895AAB4D3F3}" destId="{1BA2A939-B891-4FF7-8D06-E1A47E988964}" srcOrd="14" destOrd="0" presId="urn:microsoft.com/office/officeart/2005/8/layout/hChevron3"/>
    <dgm:cxn modelId="{329B0934-2762-4237-B152-6CD4AF84543C}" type="presParOf" srcId="{1E8AEAE2-7CB9-44DE-BA36-6895AAB4D3F3}" destId="{113CBB14-80DF-4163-B4BB-723244A4D84B}" srcOrd="15" destOrd="0" presId="urn:microsoft.com/office/officeart/2005/8/layout/hChevron3"/>
    <dgm:cxn modelId="{1BDA1367-8499-4D90-BED1-3967D23BCA8D}" type="presParOf" srcId="{1E8AEAE2-7CB9-44DE-BA36-6895AAB4D3F3}" destId="{E1A06828-ABD8-4D80-A817-36F42B9174B1}" srcOrd="16" destOrd="0" presId="urn:microsoft.com/office/officeart/2005/8/layout/hChevron3"/>
    <dgm:cxn modelId="{9DF4350D-61D6-4F34-BA52-EB0429EE2995}" type="presParOf" srcId="{1E8AEAE2-7CB9-44DE-BA36-6895AAB4D3F3}" destId="{EB9F7B02-AADD-43E2-BBEE-9E8521D8DFBF}" srcOrd="17" destOrd="0" presId="urn:microsoft.com/office/officeart/2005/8/layout/hChevron3"/>
    <dgm:cxn modelId="{03508E2A-E14D-42AA-B650-ABB8F0B08AE7}" type="presParOf" srcId="{1E8AEAE2-7CB9-44DE-BA36-6895AAB4D3F3}" destId="{FD3A3A9B-EB5E-4954-8586-72C2B58E6C7E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C1A2BB-5360-4FDA-BAD2-D02026D704E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245E035-6A04-4B90-B658-D6D2D2E9100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Petição inicial</a:t>
          </a:r>
        </a:p>
      </dgm:t>
    </dgm:pt>
    <dgm:pt modelId="{5B980F82-FF5E-4D21-84D9-6BE91093A5C5}" type="parTrans" cxnId="{BB815B37-1596-4066-9730-2ED89ECD68DB}">
      <dgm:prSet/>
      <dgm:spPr/>
      <dgm:t>
        <a:bodyPr/>
        <a:lstStyle/>
        <a:p>
          <a:endParaRPr lang="pt-BR"/>
        </a:p>
      </dgm:t>
    </dgm:pt>
    <dgm:pt modelId="{499CBFE7-8ADB-4EC5-981A-CC4D5A0EA3DE}" type="sibTrans" cxnId="{BB815B37-1596-4066-9730-2ED89ECD68DB}">
      <dgm:prSet/>
      <dgm:spPr/>
      <dgm:t>
        <a:bodyPr/>
        <a:lstStyle/>
        <a:p>
          <a:endParaRPr lang="pt-BR"/>
        </a:p>
      </dgm:t>
    </dgm:pt>
    <dgm:pt modelId="{50D9956B-CA00-4603-9E80-7FD660895A21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Indeferimento ou improcedência </a:t>
          </a:r>
          <a:r>
            <a:rPr lang="pt-BR" sz="1000" b="1" dirty="0" smtClean="0"/>
            <a:t>liminar ou -&gt;</a:t>
          </a:r>
          <a:endParaRPr lang="pt-BR" sz="1000" b="1" dirty="0"/>
        </a:p>
      </dgm:t>
    </dgm:pt>
    <dgm:pt modelId="{03C914A1-ED67-4D9E-9EEC-46A42C96AB94}" type="parTrans" cxnId="{495F1232-7DC7-40EE-B93C-255109527AE6}">
      <dgm:prSet/>
      <dgm:spPr/>
      <dgm:t>
        <a:bodyPr/>
        <a:lstStyle/>
        <a:p>
          <a:endParaRPr lang="pt-BR"/>
        </a:p>
      </dgm:t>
    </dgm:pt>
    <dgm:pt modelId="{84F45ABA-D781-479C-A036-94540A4631F6}" type="sibTrans" cxnId="{495F1232-7DC7-40EE-B93C-255109527AE6}">
      <dgm:prSet/>
      <dgm:spPr/>
      <dgm:t>
        <a:bodyPr/>
        <a:lstStyle/>
        <a:p>
          <a:endParaRPr lang="pt-BR"/>
        </a:p>
      </dgm:t>
    </dgm:pt>
    <dgm:pt modelId="{B8DBF4B3-5481-4878-8DAA-8A6F717D46A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200" b="1" dirty="0"/>
            <a:t>Julgamento conforme o estado do processo OU saneamento</a:t>
          </a:r>
        </a:p>
      </dgm:t>
    </dgm:pt>
    <dgm:pt modelId="{BB32CD9D-1D4C-4BD6-AEFC-E837F7AFCA9A}" type="parTrans" cxnId="{18387C11-DE7C-4FA3-81DD-21A98B4D58E4}">
      <dgm:prSet/>
      <dgm:spPr/>
      <dgm:t>
        <a:bodyPr/>
        <a:lstStyle/>
        <a:p>
          <a:endParaRPr lang="pt-BR"/>
        </a:p>
      </dgm:t>
    </dgm:pt>
    <dgm:pt modelId="{9441638C-08D7-48E3-B3A5-CB4FC2ABDC8F}" type="sibTrans" cxnId="{18387C11-DE7C-4FA3-81DD-21A98B4D58E4}">
      <dgm:prSet/>
      <dgm:spPr/>
      <dgm:t>
        <a:bodyPr/>
        <a:lstStyle/>
        <a:p>
          <a:endParaRPr lang="pt-BR"/>
        </a:p>
      </dgm:t>
    </dgm:pt>
    <dgm:pt modelId="{4B97C23C-CB56-4607-8EC9-C186A2B687EE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Citação</a:t>
          </a:r>
          <a:endParaRPr lang="pt-BR" sz="900" b="1" dirty="0"/>
        </a:p>
      </dgm:t>
    </dgm:pt>
    <dgm:pt modelId="{7E60C807-3E53-48D0-B64C-7E34845923F2}" type="parTrans" cxnId="{6B46EB1B-94AD-42F5-BF05-D9C538578493}">
      <dgm:prSet/>
      <dgm:spPr/>
      <dgm:t>
        <a:bodyPr/>
        <a:lstStyle/>
        <a:p>
          <a:endParaRPr lang="pt-BR"/>
        </a:p>
      </dgm:t>
    </dgm:pt>
    <dgm:pt modelId="{81B15B53-7BF8-4E7B-A66D-CCA14AE5CACA}" type="sibTrans" cxnId="{6B46EB1B-94AD-42F5-BF05-D9C538578493}">
      <dgm:prSet/>
      <dgm:spPr/>
      <dgm:t>
        <a:bodyPr/>
        <a:lstStyle/>
        <a:p>
          <a:endParaRPr lang="pt-BR"/>
        </a:p>
      </dgm:t>
    </dgm:pt>
    <dgm:pt modelId="{5A936B3D-C9FA-4A09-A394-75F547F4EC91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Audiência de Conciliação/Mediação</a:t>
          </a:r>
        </a:p>
      </dgm:t>
    </dgm:pt>
    <dgm:pt modelId="{11DCD619-13CB-4D46-95BD-08B870C23FE7}" type="parTrans" cxnId="{7419F500-163C-473B-8AFB-7E5E1EA920BC}">
      <dgm:prSet/>
      <dgm:spPr/>
      <dgm:t>
        <a:bodyPr/>
        <a:lstStyle/>
        <a:p>
          <a:endParaRPr lang="pt-BR"/>
        </a:p>
      </dgm:t>
    </dgm:pt>
    <dgm:pt modelId="{5C708C24-7508-49E9-9563-33DE57B5F459}" type="sibTrans" cxnId="{7419F500-163C-473B-8AFB-7E5E1EA920BC}">
      <dgm:prSet/>
      <dgm:spPr/>
      <dgm:t>
        <a:bodyPr/>
        <a:lstStyle/>
        <a:p>
          <a:endParaRPr lang="pt-BR"/>
        </a:p>
      </dgm:t>
    </dgm:pt>
    <dgm:pt modelId="{CBF1E91B-93E8-49C5-ACA9-8D8C133139BA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Réplica</a:t>
          </a:r>
          <a:endParaRPr lang="pt-BR" sz="600" b="1" dirty="0"/>
        </a:p>
      </dgm:t>
    </dgm:pt>
    <dgm:pt modelId="{F5077B9E-A3C5-48F3-95C8-52167875DE70}" type="parTrans" cxnId="{2CF485A4-C60F-4C66-A1AB-66EC3C6ADA3C}">
      <dgm:prSet/>
      <dgm:spPr/>
      <dgm:t>
        <a:bodyPr/>
        <a:lstStyle/>
        <a:p>
          <a:endParaRPr lang="pt-BR"/>
        </a:p>
      </dgm:t>
    </dgm:pt>
    <dgm:pt modelId="{AF1377FB-DE47-473B-B9D2-F4EF05E61663}" type="sibTrans" cxnId="{2CF485A4-C60F-4C66-A1AB-66EC3C6ADA3C}">
      <dgm:prSet/>
      <dgm:spPr/>
      <dgm:t>
        <a:bodyPr/>
        <a:lstStyle/>
        <a:p>
          <a:endParaRPr lang="pt-BR"/>
        </a:p>
      </dgm:t>
    </dgm:pt>
    <dgm:pt modelId="{119A404D-FBF2-4C32-8958-4374E01609B0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Resposta do Réu</a:t>
          </a:r>
        </a:p>
      </dgm:t>
    </dgm:pt>
    <dgm:pt modelId="{F9A0D6E6-452C-4958-BAD0-8CE1BA57F01C}" type="parTrans" cxnId="{12DB0034-9968-4C2F-91CE-3E49A6BFD1AF}">
      <dgm:prSet/>
      <dgm:spPr/>
      <dgm:t>
        <a:bodyPr/>
        <a:lstStyle/>
        <a:p>
          <a:endParaRPr lang="pt-BR"/>
        </a:p>
      </dgm:t>
    </dgm:pt>
    <dgm:pt modelId="{23A45132-CD78-4E02-8F2E-7B29741618CA}" type="sibTrans" cxnId="{12DB0034-9968-4C2F-91CE-3E49A6BFD1AF}">
      <dgm:prSet/>
      <dgm:spPr/>
      <dgm:t>
        <a:bodyPr/>
        <a:lstStyle/>
        <a:p>
          <a:endParaRPr lang="pt-BR"/>
        </a:p>
      </dgm:t>
    </dgm:pt>
    <dgm:pt modelId="{941E84EB-EB2A-4CAA-8BF8-AFC1BFC8804B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Provas</a:t>
          </a:r>
          <a:endParaRPr lang="pt-BR" sz="600" b="1" dirty="0"/>
        </a:p>
      </dgm:t>
    </dgm:pt>
    <dgm:pt modelId="{A4704EB5-D7EC-4FCA-A03C-118278F5F07D}" type="parTrans" cxnId="{D138BC59-7E06-429F-8EFE-4099F960DD6C}">
      <dgm:prSet/>
      <dgm:spPr/>
      <dgm:t>
        <a:bodyPr/>
        <a:lstStyle/>
        <a:p>
          <a:endParaRPr lang="pt-BR"/>
        </a:p>
      </dgm:t>
    </dgm:pt>
    <dgm:pt modelId="{2B6EB329-98CD-4B12-917D-6624B5C1D520}" type="sibTrans" cxnId="{D138BC59-7E06-429F-8EFE-4099F960DD6C}">
      <dgm:prSet/>
      <dgm:spPr/>
      <dgm:t>
        <a:bodyPr/>
        <a:lstStyle/>
        <a:p>
          <a:endParaRPr lang="pt-BR"/>
        </a:p>
      </dgm:t>
    </dgm:pt>
    <dgm:pt modelId="{DACCE02C-346B-4262-9805-390F2B7E772B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A.I.J</a:t>
          </a:r>
          <a:r>
            <a:rPr lang="pt-BR" sz="700" b="1" dirty="0"/>
            <a:t>.</a:t>
          </a:r>
        </a:p>
      </dgm:t>
    </dgm:pt>
    <dgm:pt modelId="{906618B0-9CDA-4E7F-9730-4670DC4CE831}" type="parTrans" cxnId="{76564A5C-5740-4C78-9892-D9046F438D12}">
      <dgm:prSet/>
      <dgm:spPr/>
      <dgm:t>
        <a:bodyPr/>
        <a:lstStyle/>
        <a:p>
          <a:endParaRPr lang="pt-BR"/>
        </a:p>
      </dgm:t>
    </dgm:pt>
    <dgm:pt modelId="{E4456E2C-2F97-4A68-8774-6C941F033FAA}" type="sibTrans" cxnId="{76564A5C-5740-4C78-9892-D9046F438D12}">
      <dgm:prSet/>
      <dgm:spPr/>
      <dgm:t>
        <a:bodyPr/>
        <a:lstStyle/>
        <a:p>
          <a:endParaRPr lang="pt-BR"/>
        </a:p>
      </dgm:t>
    </dgm:pt>
    <dgm:pt modelId="{E50D64F9-A776-4655-9B31-5672B6C0E58D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Sentença</a:t>
          </a:r>
          <a:endParaRPr lang="pt-BR" sz="600" b="1" dirty="0"/>
        </a:p>
      </dgm:t>
    </dgm:pt>
    <dgm:pt modelId="{0974A4C7-8DD8-46FE-A851-0749A3BBE0AD}" type="parTrans" cxnId="{A2CF8914-701C-46B0-A9F0-C4B83B0F4298}">
      <dgm:prSet/>
      <dgm:spPr/>
      <dgm:t>
        <a:bodyPr/>
        <a:lstStyle/>
        <a:p>
          <a:endParaRPr lang="pt-BR"/>
        </a:p>
      </dgm:t>
    </dgm:pt>
    <dgm:pt modelId="{516F3A6D-827B-4364-98CB-210CC152BE5F}" type="sibTrans" cxnId="{A2CF8914-701C-46B0-A9F0-C4B83B0F4298}">
      <dgm:prSet/>
      <dgm:spPr/>
      <dgm:t>
        <a:bodyPr/>
        <a:lstStyle/>
        <a:p>
          <a:endParaRPr lang="pt-BR"/>
        </a:p>
      </dgm:t>
    </dgm:pt>
    <dgm:pt modelId="{1E8AEAE2-7CB9-44DE-BA36-6895AAB4D3F3}" type="pres">
      <dgm:prSet presAssocID="{B0C1A2BB-5360-4FDA-BAD2-D02026D704EF}" presName="Name0" presStyleCnt="0">
        <dgm:presLayoutVars>
          <dgm:dir/>
          <dgm:resizeHandles val="exact"/>
        </dgm:presLayoutVars>
      </dgm:prSet>
      <dgm:spPr/>
    </dgm:pt>
    <dgm:pt modelId="{881D6FB5-FBDF-4F59-927B-56E454B1ECB4}" type="pres">
      <dgm:prSet presAssocID="{9245E035-6A04-4B90-B658-D6D2D2E91008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549AD-5D57-4B19-B68C-04EC98B93DFF}" type="pres">
      <dgm:prSet presAssocID="{499CBFE7-8ADB-4EC5-981A-CC4D5A0EA3DE}" presName="parSpace" presStyleCnt="0"/>
      <dgm:spPr/>
    </dgm:pt>
    <dgm:pt modelId="{2B83AC46-DE16-4C82-96AA-5010502CCE98}" type="pres">
      <dgm:prSet presAssocID="{50D9956B-CA00-4603-9E80-7FD660895A2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19321C-6EE1-496F-8432-5B56F5383A53}" type="pres">
      <dgm:prSet presAssocID="{84F45ABA-D781-479C-A036-94540A4631F6}" presName="parSpace" presStyleCnt="0"/>
      <dgm:spPr/>
    </dgm:pt>
    <dgm:pt modelId="{E848CE08-CFAB-4D6F-8909-61E7D32F86AD}" type="pres">
      <dgm:prSet presAssocID="{4B97C23C-CB56-4607-8EC9-C186A2B687EE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B1C33F-DFBC-4F93-8ADB-751DB25E0A40}" type="pres">
      <dgm:prSet presAssocID="{81B15B53-7BF8-4E7B-A66D-CCA14AE5CACA}" presName="parSpace" presStyleCnt="0"/>
      <dgm:spPr/>
    </dgm:pt>
    <dgm:pt modelId="{E6CCC3F6-A567-422C-964B-4C9BB9CC9EC4}" type="pres">
      <dgm:prSet presAssocID="{5A936B3D-C9FA-4A09-A394-75F547F4EC91}" presName="parTxOnly" presStyleLbl="node1" presStyleIdx="3" presStyleCnt="10" custLinFactNeighborX="-2744" custLinFactNeighborY="-8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1B288-E51B-4D15-B846-685941C0FD68}" type="pres">
      <dgm:prSet presAssocID="{5C708C24-7508-49E9-9563-33DE57B5F459}" presName="parSpace" presStyleCnt="0"/>
      <dgm:spPr/>
    </dgm:pt>
    <dgm:pt modelId="{E4DDE7D0-49C3-40CD-AF87-8E9933ABF622}" type="pres">
      <dgm:prSet presAssocID="{119A404D-FBF2-4C32-8958-4374E01609B0}" presName="parTxOnly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68C7A-32C6-4AA7-91AA-10F929668D5A}" type="pres">
      <dgm:prSet presAssocID="{23A45132-CD78-4E02-8F2E-7B29741618CA}" presName="parSpace" presStyleCnt="0"/>
      <dgm:spPr/>
    </dgm:pt>
    <dgm:pt modelId="{B99C707B-A542-4BC3-B9E4-AF87C5F257F0}" type="pres">
      <dgm:prSet presAssocID="{CBF1E91B-93E8-49C5-ACA9-8D8C133139BA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7B7C2-A370-4158-B9F6-A456204A0118}" type="pres">
      <dgm:prSet presAssocID="{AF1377FB-DE47-473B-B9D2-F4EF05E61663}" presName="parSpace" presStyleCnt="0"/>
      <dgm:spPr/>
    </dgm:pt>
    <dgm:pt modelId="{12F47AA9-9562-42A1-B42F-2FC11C862E95}" type="pres">
      <dgm:prSet presAssocID="{B8DBF4B3-5481-4878-8DAA-8A6F717D46A8}" presName="parTxOnly" presStyleLbl="node1" presStyleIdx="6" presStyleCnt="10" custScaleX="129059" custScaleY="1618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178A9-3063-439F-8F19-B3EAFB2B2D65}" type="pres">
      <dgm:prSet presAssocID="{9441638C-08D7-48E3-B3A5-CB4FC2ABDC8F}" presName="parSpace" presStyleCnt="0"/>
      <dgm:spPr/>
    </dgm:pt>
    <dgm:pt modelId="{1BA2A939-B891-4FF7-8D06-E1A47E988964}" type="pres">
      <dgm:prSet presAssocID="{941E84EB-EB2A-4CAA-8BF8-AFC1BFC8804B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CBB14-80DF-4163-B4BB-723244A4D84B}" type="pres">
      <dgm:prSet presAssocID="{2B6EB329-98CD-4B12-917D-6624B5C1D520}" presName="parSpace" presStyleCnt="0"/>
      <dgm:spPr/>
    </dgm:pt>
    <dgm:pt modelId="{E1A06828-ABD8-4D80-A817-36F42B9174B1}" type="pres">
      <dgm:prSet presAssocID="{DACCE02C-346B-4262-9805-390F2B7E772B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F7B02-AADD-43E2-BBEE-9E8521D8DFBF}" type="pres">
      <dgm:prSet presAssocID="{E4456E2C-2F97-4A68-8774-6C941F033FAA}" presName="parSpace" presStyleCnt="0"/>
      <dgm:spPr/>
    </dgm:pt>
    <dgm:pt modelId="{FD3A3A9B-EB5E-4954-8586-72C2B58E6C7E}" type="pres">
      <dgm:prSet presAssocID="{E50D64F9-A776-4655-9B31-5672B6C0E58D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384663-0F41-4437-8051-AA93D60BAD82}" type="presOf" srcId="{9245E035-6A04-4B90-B658-D6D2D2E91008}" destId="{881D6FB5-FBDF-4F59-927B-56E454B1ECB4}" srcOrd="0" destOrd="0" presId="urn:microsoft.com/office/officeart/2005/8/layout/hChevron3"/>
    <dgm:cxn modelId="{73290046-B004-4C52-8968-4D44E167F35F}" type="presOf" srcId="{119A404D-FBF2-4C32-8958-4374E01609B0}" destId="{E4DDE7D0-49C3-40CD-AF87-8E9933ABF622}" srcOrd="0" destOrd="0" presId="urn:microsoft.com/office/officeart/2005/8/layout/hChevron3"/>
    <dgm:cxn modelId="{53D75A74-CED7-446A-A9FA-57DF5C9CE6CF}" type="presOf" srcId="{50D9956B-CA00-4603-9E80-7FD660895A21}" destId="{2B83AC46-DE16-4C82-96AA-5010502CCE98}" srcOrd="0" destOrd="0" presId="urn:microsoft.com/office/officeart/2005/8/layout/hChevron3"/>
    <dgm:cxn modelId="{2CF485A4-C60F-4C66-A1AB-66EC3C6ADA3C}" srcId="{B0C1A2BB-5360-4FDA-BAD2-D02026D704EF}" destId="{CBF1E91B-93E8-49C5-ACA9-8D8C133139BA}" srcOrd="5" destOrd="0" parTransId="{F5077B9E-A3C5-48F3-95C8-52167875DE70}" sibTransId="{AF1377FB-DE47-473B-B9D2-F4EF05E61663}"/>
    <dgm:cxn modelId="{A2CF8914-701C-46B0-A9F0-C4B83B0F4298}" srcId="{B0C1A2BB-5360-4FDA-BAD2-D02026D704EF}" destId="{E50D64F9-A776-4655-9B31-5672B6C0E58D}" srcOrd="9" destOrd="0" parTransId="{0974A4C7-8DD8-46FE-A851-0749A3BBE0AD}" sibTransId="{516F3A6D-827B-4364-98CB-210CC152BE5F}"/>
    <dgm:cxn modelId="{3FA952AE-AE43-4F7F-A121-9ADD3D915100}" type="presOf" srcId="{5A936B3D-C9FA-4A09-A394-75F547F4EC91}" destId="{E6CCC3F6-A567-422C-964B-4C9BB9CC9EC4}" srcOrd="0" destOrd="0" presId="urn:microsoft.com/office/officeart/2005/8/layout/hChevron3"/>
    <dgm:cxn modelId="{F5C5A5B3-216E-4792-BEA3-0C902FAE8162}" type="presOf" srcId="{DACCE02C-346B-4262-9805-390F2B7E772B}" destId="{E1A06828-ABD8-4D80-A817-36F42B9174B1}" srcOrd="0" destOrd="0" presId="urn:microsoft.com/office/officeart/2005/8/layout/hChevron3"/>
    <dgm:cxn modelId="{12DB0034-9968-4C2F-91CE-3E49A6BFD1AF}" srcId="{B0C1A2BB-5360-4FDA-BAD2-D02026D704EF}" destId="{119A404D-FBF2-4C32-8958-4374E01609B0}" srcOrd="4" destOrd="0" parTransId="{F9A0D6E6-452C-4958-BAD0-8CE1BA57F01C}" sibTransId="{23A45132-CD78-4E02-8F2E-7B29741618CA}"/>
    <dgm:cxn modelId="{BB815B37-1596-4066-9730-2ED89ECD68DB}" srcId="{B0C1A2BB-5360-4FDA-BAD2-D02026D704EF}" destId="{9245E035-6A04-4B90-B658-D6D2D2E91008}" srcOrd="0" destOrd="0" parTransId="{5B980F82-FF5E-4D21-84D9-6BE91093A5C5}" sibTransId="{499CBFE7-8ADB-4EC5-981A-CC4D5A0EA3DE}"/>
    <dgm:cxn modelId="{6B46EB1B-94AD-42F5-BF05-D9C538578493}" srcId="{B0C1A2BB-5360-4FDA-BAD2-D02026D704EF}" destId="{4B97C23C-CB56-4607-8EC9-C186A2B687EE}" srcOrd="2" destOrd="0" parTransId="{7E60C807-3E53-48D0-B64C-7E34845923F2}" sibTransId="{81B15B53-7BF8-4E7B-A66D-CCA14AE5CACA}"/>
    <dgm:cxn modelId="{7419F500-163C-473B-8AFB-7E5E1EA920BC}" srcId="{B0C1A2BB-5360-4FDA-BAD2-D02026D704EF}" destId="{5A936B3D-C9FA-4A09-A394-75F547F4EC91}" srcOrd="3" destOrd="0" parTransId="{11DCD619-13CB-4D46-95BD-08B870C23FE7}" sibTransId="{5C708C24-7508-49E9-9563-33DE57B5F459}"/>
    <dgm:cxn modelId="{18387C11-DE7C-4FA3-81DD-21A98B4D58E4}" srcId="{B0C1A2BB-5360-4FDA-BAD2-D02026D704EF}" destId="{B8DBF4B3-5481-4878-8DAA-8A6F717D46A8}" srcOrd="6" destOrd="0" parTransId="{BB32CD9D-1D4C-4BD6-AEFC-E837F7AFCA9A}" sibTransId="{9441638C-08D7-48E3-B3A5-CB4FC2ABDC8F}"/>
    <dgm:cxn modelId="{33A7CB79-B33A-4C8D-A5EC-4DF54805FEFC}" type="presOf" srcId="{B0C1A2BB-5360-4FDA-BAD2-D02026D704EF}" destId="{1E8AEAE2-7CB9-44DE-BA36-6895AAB4D3F3}" srcOrd="0" destOrd="0" presId="urn:microsoft.com/office/officeart/2005/8/layout/hChevron3"/>
    <dgm:cxn modelId="{C776772E-B3A3-4D21-B3A5-01DBA8D1D448}" type="presOf" srcId="{4B97C23C-CB56-4607-8EC9-C186A2B687EE}" destId="{E848CE08-CFAB-4D6F-8909-61E7D32F86AD}" srcOrd="0" destOrd="0" presId="urn:microsoft.com/office/officeart/2005/8/layout/hChevron3"/>
    <dgm:cxn modelId="{495F1232-7DC7-40EE-B93C-255109527AE6}" srcId="{B0C1A2BB-5360-4FDA-BAD2-D02026D704EF}" destId="{50D9956B-CA00-4603-9E80-7FD660895A21}" srcOrd="1" destOrd="0" parTransId="{03C914A1-ED67-4D9E-9EEC-46A42C96AB94}" sibTransId="{84F45ABA-D781-479C-A036-94540A4631F6}"/>
    <dgm:cxn modelId="{5D85CF89-5231-4777-94C7-9037C8AB1FE5}" type="presOf" srcId="{E50D64F9-A776-4655-9B31-5672B6C0E58D}" destId="{FD3A3A9B-EB5E-4954-8586-72C2B58E6C7E}" srcOrd="0" destOrd="0" presId="urn:microsoft.com/office/officeart/2005/8/layout/hChevron3"/>
    <dgm:cxn modelId="{D138BC59-7E06-429F-8EFE-4099F960DD6C}" srcId="{B0C1A2BB-5360-4FDA-BAD2-D02026D704EF}" destId="{941E84EB-EB2A-4CAA-8BF8-AFC1BFC8804B}" srcOrd="7" destOrd="0" parTransId="{A4704EB5-D7EC-4FCA-A03C-118278F5F07D}" sibTransId="{2B6EB329-98CD-4B12-917D-6624B5C1D520}"/>
    <dgm:cxn modelId="{76564A5C-5740-4C78-9892-D9046F438D12}" srcId="{B0C1A2BB-5360-4FDA-BAD2-D02026D704EF}" destId="{DACCE02C-346B-4262-9805-390F2B7E772B}" srcOrd="8" destOrd="0" parTransId="{906618B0-9CDA-4E7F-9730-4670DC4CE831}" sibTransId="{E4456E2C-2F97-4A68-8774-6C941F033FAA}"/>
    <dgm:cxn modelId="{96E2B257-7A72-4CE4-9396-D27BACCA0B8B}" type="presOf" srcId="{B8DBF4B3-5481-4878-8DAA-8A6F717D46A8}" destId="{12F47AA9-9562-42A1-B42F-2FC11C862E95}" srcOrd="0" destOrd="0" presId="urn:microsoft.com/office/officeart/2005/8/layout/hChevron3"/>
    <dgm:cxn modelId="{A86D8056-FD88-42F9-90AD-8C40F4B744EB}" type="presOf" srcId="{CBF1E91B-93E8-49C5-ACA9-8D8C133139BA}" destId="{B99C707B-A542-4BC3-B9E4-AF87C5F257F0}" srcOrd="0" destOrd="0" presId="urn:microsoft.com/office/officeart/2005/8/layout/hChevron3"/>
    <dgm:cxn modelId="{485E45A4-E34A-4015-82B5-39A60103A6FE}" type="presOf" srcId="{941E84EB-EB2A-4CAA-8BF8-AFC1BFC8804B}" destId="{1BA2A939-B891-4FF7-8D06-E1A47E988964}" srcOrd="0" destOrd="0" presId="urn:microsoft.com/office/officeart/2005/8/layout/hChevron3"/>
    <dgm:cxn modelId="{7C965DF1-9B18-413C-B765-60F2197F7E1D}" type="presParOf" srcId="{1E8AEAE2-7CB9-44DE-BA36-6895AAB4D3F3}" destId="{881D6FB5-FBDF-4F59-927B-56E454B1ECB4}" srcOrd="0" destOrd="0" presId="urn:microsoft.com/office/officeart/2005/8/layout/hChevron3"/>
    <dgm:cxn modelId="{9D8E803D-5B37-40DE-8B9F-84C11F57421A}" type="presParOf" srcId="{1E8AEAE2-7CB9-44DE-BA36-6895AAB4D3F3}" destId="{CE4549AD-5D57-4B19-B68C-04EC98B93DFF}" srcOrd="1" destOrd="0" presId="urn:microsoft.com/office/officeart/2005/8/layout/hChevron3"/>
    <dgm:cxn modelId="{FF77A51D-046F-4A95-A7EC-0976542BAFE9}" type="presParOf" srcId="{1E8AEAE2-7CB9-44DE-BA36-6895AAB4D3F3}" destId="{2B83AC46-DE16-4C82-96AA-5010502CCE98}" srcOrd="2" destOrd="0" presId="urn:microsoft.com/office/officeart/2005/8/layout/hChevron3"/>
    <dgm:cxn modelId="{8DD22320-13AE-4905-A27F-0F56AAED9247}" type="presParOf" srcId="{1E8AEAE2-7CB9-44DE-BA36-6895AAB4D3F3}" destId="{6419321C-6EE1-496F-8432-5B56F5383A53}" srcOrd="3" destOrd="0" presId="urn:microsoft.com/office/officeart/2005/8/layout/hChevron3"/>
    <dgm:cxn modelId="{B70256FF-66F5-4926-B436-C4803F91F052}" type="presParOf" srcId="{1E8AEAE2-7CB9-44DE-BA36-6895AAB4D3F3}" destId="{E848CE08-CFAB-4D6F-8909-61E7D32F86AD}" srcOrd="4" destOrd="0" presId="urn:microsoft.com/office/officeart/2005/8/layout/hChevron3"/>
    <dgm:cxn modelId="{FB5747FD-4238-4A98-A31D-C010AF682390}" type="presParOf" srcId="{1E8AEAE2-7CB9-44DE-BA36-6895AAB4D3F3}" destId="{4EB1C33F-DFBC-4F93-8ADB-751DB25E0A40}" srcOrd="5" destOrd="0" presId="urn:microsoft.com/office/officeart/2005/8/layout/hChevron3"/>
    <dgm:cxn modelId="{6B316554-7045-472F-9852-147B2AB4383B}" type="presParOf" srcId="{1E8AEAE2-7CB9-44DE-BA36-6895AAB4D3F3}" destId="{E6CCC3F6-A567-422C-964B-4C9BB9CC9EC4}" srcOrd="6" destOrd="0" presId="urn:microsoft.com/office/officeart/2005/8/layout/hChevron3"/>
    <dgm:cxn modelId="{D0953B72-D15B-4F84-B114-D977AAA8B950}" type="presParOf" srcId="{1E8AEAE2-7CB9-44DE-BA36-6895AAB4D3F3}" destId="{86C1B288-E51B-4D15-B846-685941C0FD68}" srcOrd="7" destOrd="0" presId="urn:microsoft.com/office/officeart/2005/8/layout/hChevron3"/>
    <dgm:cxn modelId="{99EB5DAF-1884-4621-B353-9E175362AD16}" type="presParOf" srcId="{1E8AEAE2-7CB9-44DE-BA36-6895AAB4D3F3}" destId="{E4DDE7D0-49C3-40CD-AF87-8E9933ABF622}" srcOrd="8" destOrd="0" presId="urn:microsoft.com/office/officeart/2005/8/layout/hChevron3"/>
    <dgm:cxn modelId="{3E309E11-B620-4D4E-B411-AF4BAC7ACBC6}" type="presParOf" srcId="{1E8AEAE2-7CB9-44DE-BA36-6895AAB4D3F3}" destId="{89968C7A-32C6-4AA7-91AA-10F929668D5A}" srcOrd="9" destOrd="0" presId="urn:microsoft.com/office/officeart/2005/8/layout/hChevron3"/>
    <dgm:cxn modelId="{B937B836-82DA-4D14-B9CD-335BA3207188}" type="presParOf" srcId="{1E8AEAE2-7CB9-44DE-BA36-6895AAB4D3F3}" destId="{B99C707B-A542-4BC3-B9E4-AF87C5F257F0}" srcOrd="10" destOrd="0" presId="urn:microsoft.com/office/officeart/2005/8/layout/hChevron3"/>
    <dgm:cxn modelId="{5BB28170-BED5-4FB0-8ECF-157F2C253CE4}" type="presParOf" srcId="{1E8AEAE2-7CB9-44DE-BA36-6895AAB4D3F3}" destId="{A6E7B7C2-A370-4158-B9F6-A456204A0118}" srcOrd="11" destOrd="0" presId="urn:microsoft.com/office/officeart/2005/8/layout/hChevron3"/>
    <dgm:cxn modelId="{935BEA18-BC5D-4A00-BBDF-70C49ACC98FC}" type="presParOf" srcId="{1E8AEAE2-7CB9-44DE-BA36-6895AAB4D3F3}" destId="{12F47AA9-9562-42A1-B42F-2FC11C862E95}" srcOrd="12" destOrd="0" presId="urn:microsoft.com/office/officeart/2005/8/layout/hChevron3"/>
    <dgm:cxn modelId="{F2546A1A-5272-45CD-AF4D-4E336AABDE05}" type="presParOf" srcId="{1E8AEAE2-7CB9-44DE-BA36-6895AAB4D3F3}" destId="{423178A9-3063-439F-8F19-B3EAFB2B2D65}" srcOrd="13" destOrd="0" presId="urn:microsoft.com/office/officeart/2005/8/layout/hChevron3"/>
    <dgm:cxn modelId="{6F291A32-2985-4BEC-8E2B-3CCA70339B77}" type="presParOf" srcId="{1E8AEAE2-7CB9-44DE-BA36-6895AAB4D3F3}" destId="{1BA2A939-B891-4FF7-8D06-E1A47E988964}" srcOrd="14" destOrd="0" presId="urn:microsoft.com/office/officeart/2005/8/layout/hChevron3"/>
    <dgm:cxn modelId="{F71B8FAD-E6B1-4002-B2B2-6206193433A1}" type="presParOf" srcId="{1E8AEAE2-7CB9-44DE-BA36-6895AAB4D3F3}" destId="{113CBB14-80DF-4163-B4BB-723244A4D84B}" srcOrd="15" destOrd="0" presId="urn:microsoft.com/office/officeart/2005/8/layout/hChevron3"/>
    <dgm:cxn modelId="{2D4EF92D-E794-4CC9-AE3A-B928F8EDB0B7}" type="presParOf" srcId="{1E8AEAE2-7CB9-44DE-BA36-6895AAB4D3F3}" destId="{E1A06828-ABD8-4D80-A817-36F42B9174B1}" srcOrd="16" destOrd="0" presId="urn:microsoft.com/office/officeart/2005/8/layout/hChevron3"/>
    <dgm:cxn modelId="{0FD7D8EA-D46F-47EF-9E40-FDB01DA22195}" type="presParOf" srcId="{1E8AEAE2-7CB9-44DE-BA36-6895AAB4D3F3}" destId="{EB9F7B02-AADD-43E2-BBEE-9E8521D8DFBF}" srcOrd="17" destOrd="0" presId="urn:microsoft.com/office/officeart/2005/8/layout/hChevron3"/>
    <dgm:cxn modelId="{AD403CAF-68D5-4FA4-96CE-A9E0E7C971AA}" type="presParOf" srcId="{1E8AEAE2-7CB9-44DE-BA36-6895AAB4D3F3}" destId="{FD3A3A9B-EB5E-4954-8586-72C2B58E6C7E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C1A2BB-5360-4FDA-BAD2-D02026D704E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245E035-6A04-4B90-B658-D6D2D2E9100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Petição inicial</a:t>
          </a:r>
        </a:p>
      </dgm:t>
    </dgm:pt>
    <dgm:pt modelId="{5B980F82-FF5E-4D21-84D9-6BE91093A5C5}" type="parTrans" cxnId="{BB815B37-1596-4066-9730-2ED89ECD68DB}">
      <dgm:prSet/>
      <dgm:spPr/>
      <dgm:t>
        <a:bodyPr/>
        <a:lstStyle/>
        <a:p>
          <a:endParaRPr lang="pt-BR"/>
        </a:p>
      </dgm:t>
    </dgm:pt>
    <dgm:pt modelId="{499CBFE7-8ADB-4EC5-981A-CC4D5A0EA3DE}" type="sibTrans" cxnId="{BB815B37-1596-4066-9730-2ED89ECD68DB}">
      <dgm:prSet/>
      <dgm:spPr/>
      <dgm:t>
        <a:bodyPr/>
        <a:lstStyle/>
        <a:p>
          <a:endParaRPr lang="pt-BR"/>
        </a:p>
      </dgm:t>
    </dgm:pt>
    <dgm:pt modelId="{50D9956B-CA00-4603-9E80-7FD660895A21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Indeferimento ou improcedência </a:t>
          </a:r>
          <a:r>
            <a:rPr lang="pt-BR" sz="1000" b="1" dirty="0" smtClean="0"/>
            <a:t>liminar ou -&gt;</a:t>
          </a:r>
          <a:endParaRPr lang="pt-BR" sz="1000" b="1" dirty="0"/>
        </a:p>
      </dgm:t>
    </dgm:pt>
    <dgm:pt modelId="{03C914A1-ED67-4D9E-9EEC-46A42C96AB94}" type="parTrans" cxnId="{495F1232-7DC7-40EE-B93C-255109527AE6}">
      <dgm:prSet/>
      <dgm:spPr/>
      <dgm:t>
        <a:bodyPr/>
        <a:lstStyle/>
        <a:p>
          <a:endParaRPr lang="pt-BR"/>
        </a:p>
      </dgm:t>
    </dgm:pt>
    <dgm:pt modelId="{84F45ABA-D781-479C-A036-94540A4631F6}" type="sibTrans" cxnId="{495F1232-7DC7-40EE-B93C-255109527AE6}">
      <dgm:prSet/>
      <dgm:spPr/>
      <dgm:t>
        <a:bodyPr/>
        <a:lstStyle/>
        <a:p>
          <a:endParaRPr lang="pt-BR"/>
        </a:p>
      </dgm:t>
    </dgm:pt>
    <dgm:pt modelId="{B8DBF4B3-5481-4878-8DAA-8A6F717D46A8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900" b="1" dirty="0"/>
            <a:t>Julgamento conforme o estado do processo OU saneamento</a:t>
          </a:r>
        </a:p>
      </dgm:t>
    </dgm:pt>
    <dgm:pt modelId="{BB32CD9D-1D4C-4BD6-AEFC-E837F7AFCA9A}" type="parTrans" cxnId="{18387C11-DE7C-4FA3-81DD-21A98B4D58E4}">
      <dgm:prSet/>
      <dgm:spPr/>
      <dgm:t>
        <a:bodyPr/>
        <a:lstStyle/>
        <a:p>
          <a:endParaRPr lang="pt-BR"/>
        </a:p>
      </dgm:t>
    </dgm:pt>
    <dgm:pt modelId="{9441638C-08D7-48E3-B3A5-CB4FC2ABDC8F}" type="sibTrans" cxnId="{18387C11-DE7C-4FA3-81DD-21A98B4D58E4}">
      <dgm:prSet/>
      <dgm:spPr/>
      <dgm:t>
        <a:bodyPr/>
        <a:lstStyle/>
        <a:p>
          <a:endParaRPr lang="pt-BR"/>
        </a:p>
      </dgm:t>
    </dgm:pt>
    <dgm:pt modelId="{4B97C23C-CB56-4607-8EC9-C186A2B687EE}">
      <dgm:prSet custT="1"/>
      <dgm:spPr>
        <a:solidFill>
          <a:srgbClr val="92D050"/>
        </a:solidFill>
      </dgm:spPr>
      <dgm:t>
        <a:bodyPr/>
        <a:lstStyle/>
        <a:p>
          <a:r>
            <a:rPr lang="pt-BR" sz="1000" b="1" dirty="0"/>
            <a:t>Citação</a:t>
          </a:r>
          <a:endParaRPr lang="pt-BR" sz="900" b="1" dirty="0"/>
        </a:p>
      </dgm:t>
    </dgm:pt>
    <dgm:pt modelId="{7E60C807-3E53-48D0-B64C-7E34845923F2}" type="parTrans" cxnId="{6B46EB1B-94AD-42F5-BF05-D9C538578493}">
      <dgm:prSet/>
      <dgm:spPr/>
      <dgm:t>
        <a:bodyPr/>
        <a:lstStyle/>
        <a:p>
          <a:endParaRPr lang="pt-BR"/>
        </a:p>
      </dgm:t>
    </dgm:pt>
    <dgm:pt modelId="{81B15B53-7BF8-4E7B-A66D-CCA14AE5CACA}" type="sibTrans" cxnId="{6B46EB1B-94AD-42F5-BF05-D9C538578493}">
      <dgm:prSet/>
      <dgm:spPr/>
      <dgm:t>
        <a:bodyPr/>
        <a:lstStyle/>
        <a:p>
          <a:endParaRPr lang="pt-BR"/>
        </a:p>
      </dgm:t>
    </dgm:pt>
    <dgm:pt modelId="{5A936B3D-C9FA-4A09-A394-75F547F4EC91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Audiência de Conciliação/Mediação</a:t>
          </a:r>
        </a:p>
      </dgm:t>
    </dgm:pt>
    <dgm:pt modelId="{11DCD619-13CB-4D46-95BD-08B870C23FE7}" type="parTrans" cxnId="{7419F500-163C-473B-8AFB-7E5E1EA920BC}">
      <dgm:prSet/>
      <dgm:spPr/>
      <dgm:t>
        <a:bodyPr/>
        <a:lstStyle/>
        <a:p>
          <a:endParaRPr lang="pt-BR"/>
        </a:p>
      </dgm:t>
    </dgm:pt>
    <dgm:pt modelId="{5C708C24-7508-49E9-9563-33DE57B5F459}" type="sibTrans" cxnId="{7419F500-163C-473B-8AFB-7E5E1EA920BC}">
      <dgm:prSet/>
      <dgm:spPr/>
      <dgm:t>
        <a:bodyPr/>
        <a:lstStyle/>
        <a:p>
          <a:endParaRPr lang="pt-BR"/>
        </a:p>
      </dgm:t>
    </dgm:pt>
    <dgm:pt modelId="{CBF1E91B-93E8-49C5-ACA9-8D8C133139BA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Réplica</a:t>
          </a:r>
          <a:endParaRPr lang="pt-BR" sz="600" b="1" dirty="0"/>
        </a:p>
      </dgm:t>
    </dgm:pt>
    <dgm:pt modelId="{F5077B9E-A3C5-48F3-95C8-52167875DE70}" type="parTrans" cxnId="{2CF485A4-C60F-4C66-A1AB-66EC3C6ADA3C}">
      <dgm:prSet/>
      <dgm:spPr/>
      <dgm:t>
        <a:bodyPr/>
        <a:lstStyle/>
        <a:p>
          <a:endParaRPr lang="pt-BR"/>
        </a:p>
      </dgm:t>
    </dgm:pt>
    <dgm:pt modelId="{AF1377FB-DE47-473B-B9D2-F4EF05E61663}" type="sibTrans" cxnId="{2CF485A4-C60F-4C66-A1AB-66EC3C6ADA3C}">
      <dgm:prSet/>
      <dgm:spPr/>
      <dgm:t>
        <a:bodyPr/>
        <a:lstStyle/>
        <a:p>
          <a:endParaRPr lang="pt-BR"/>
        </a:p>
      </dgm:t>
    </dgm:pt>
    <dgm:pt modelId="{119A404D-FBF2-4C32-8958-4374E01609B0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Resposta do Réu</a:t>
          </a:r>
        </a:p>
      </dgm:t>
    </dgm:pt>
    <dgm:pt modelId="{F9A0D6E6-452C-4958-BAD0-8CE1BA57F01C}" type="parTrans" cxnId="{12DB0034-9968-4C2F-91CE-3E49A6BFD1AF}">
      <dgm:prSet/>
      <dgm:spPr/>
      <dgm:t>
        <a:bodyPr/>
        <a:lstStyle/>
        <a:p>
          <a:endParaRPr lang="pt-BR"/>
        </a:p>
      </dgm:t>
    </dgm:pt>
    <dgm:pt modelId="{23A45132-CD78-4E02-8F2E-7B29741618CA}" type="sibTrans" cxnId="{12DB0034-9968-4C2F-91CE-3E49A6BFD1AF}">
      <dgm:prSet/>
      <dgm:spPr/>
      <dgm:t>
        <a:bodyPr/>
        <a:lstStyle/>
        <a:p>
          <a:endParaRPr lang="pt-BR"/>
        </a:p>
      </dgm:t>
    </dgm:pt>
    <dgm:pt modelId="{941E84EB-EB2A-4CAA-8BF8-AFC1BFC8804B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Provas</a:t>
          </a:r>
          <a:endParaRPr lang="pt-BR" sz="600" b="1" dirty="0"/>
        </a:p>
      </dgm:t>
    </dgm:pt>
    <dgm:pt modelId="{A4704EB5-D7EC-4FCA-A03C-118278F5F07D}" type="parTrans" cxnId="{D138BC59-7E06-429F-8EFE-4099F960DD6C}">
      <dgm:prSet/>
      <dgm:spPr/>
      <dgm:t>
        <a:bodyPr/>
        <a:lstStyle/>
        <a:p>
          <a:endParaRPr lang="pt-BR"/>
        </a:p>
      </dgm:t>
    </dgm:pt>
    <dgm:pt modelId="{2B6EB329-98CD-4B12-917D-6624B5C1D520}" type="sibTrans" cxnId="{D138BC59-7E06-429F-8EFE-4099F960DD6C}">
      <dgm:prSet/>
      <dgm:spPr/>
      <dgm:t>
        <a:bodyPr/>
        <a:lstStyle/>
        <a:p>
          <a:endParaRPr lang="pt-BR"/>
        </a:p>
      </dgm:t>
    </dgm:pt>
    <dgm:pt modelId="{DACCE02C-346B-4262-9805-390F2B7E772B}">
      <dgm:prSet custT="1"/>
      <dgm:spPr>
        <a:solidFill>
          <a:srgbClr val="00B050"/>
        </a:solidFill>
      </dgm:spPr>
      <dgm:t>
        <a:bodyPr/>
        <a:lstStyle/>
        <a:p>
          <a:r>
            <a:rPr lang="pt-BR" sz="1800" b="1" dirty="0"/>
            <a:t>A.I.J</a:t>
          </a:r>
          <a:r>
            <a:rPr lang="pt-BR" sz="700" b="1" dirty="0"/>
            <a:t>.</a:t>
          </a:r>
        </a:p>
      </dgm:t>
    </dgm:pt>
    <dgm:pt modelId="{906618B0-9CDA-4E7F-9730-4670DC4CE831}" type="parTrans" cxnId="{76564A5C-5740-4C78-9892-D9046F438D12}">
      <dgm:prSet/>
      <dgm:spPr/>
      <dgm:t>
        <a:bodyPr/>
        <a:lstStyle/>
        <a:p>
          <a:endParaRPr lang="pt-BR"/>
        </a:p>
      </dgm:t>
    </dgm:pt>
    <dgm:pt modelId="{E4456E2C-2F97-4A68-8774-6C941F033FAA}" type="sibTrans" cxnId="{76564A5C-5740-4C78-9892-D9046F438D12}">
      <dgm:prSet/>
      <dgm:spPr/>
      <dgm:t>
        <a:bodyPr/>
        <a:lstStyle/>
        <a:p>
          <a:endParaRPr lang="pt-BR"/>
        </a:p>
      </dgm:t>
    </dgm:pt>
    <dgm:pt modelId="{E50D64F9-A776-4655-9B31-5672B6C0E58D}">
      <dgm:prSet custT="1"/>
      <dgm:spPr>
        <a:solidFill>
          <a:srgbClr val="92D050"/>
        </a:solidFill>
      </dgm:spPr>
      <dgm:t>
        <a:bodyPr/>
        <a:lstStyle/>
        <a:p>
          <a:r>
            <a:rPr lang="pt-BR" sz="1050" b="1" dirty="0"/>
            <a:t>Sentença</a:t>
          </a:r>
          <a:endParaRPr lang="pt-BR" sz="600" b="1" dirty="0"/>
        </a:p>
      </dgm:t>
    </dgm:pt>
    <dgm:pt modelId="{0974A4C7-8DD8-46FE-A851-0749A3BBE0AD}" type="parTrans" cxnId="{A2CF8914-701C-46B0-A9F0-C4B83B0F4298}">
      <dgm:prSet/>
      <dgm:spPr/>
      <dgm:t>
        <a:bodyPr/>
        <a:lstStyle/>
        <a:p>
          <a:endParaRPr lang="pt-BR"/>
        </a:p>
      </dgm:t>
    </dgm:pt>
    <dgm:pt modelId="{516F3A6D-827B-4364-98CB-210CC152BE5F}" type="sibTrans" cxnId="{A2CF8914-701C-46B0-A9F0-C4B83B0F4298}">
      <dgm:prSet/>
      <dgm:spPr/>
      <dgm:t>
        <a:bodyPr/>
        <a:lstStyle/>
        <a:p>
          <a:endParaRPr lang="pt-BR"/>
        </a:p>
      </dgm:t>
    </dgm:pt>
    <dgm:pt modelId="{1E8AEAE2-7CB9-44DE-BA36-6895AAB4D3F3}" type="pres">
      <dgm:prSet presAssocID="{B0C1A2BB-5360-4FDA-BAD2-D02026D704EF}" presName="Name0" presStyleCnt="0">
        <dgm:presLayoutVars>
          <dgm:dir/>
          <dgm:resizeHandles val="exact"/>
        </dgm:presLayoutVars>
      </dgm:prSet>
      <dgm:spPr/>
    </dgm:pt>
    <dgm:pt modelId="{881D6FB5-FBDF-4F59-927B-56E454B1ECB4}" type="pres">
      <dgm:prSet presAssocID="{9245E035-6A04-4B90-B658-D6D2D2E91008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549AD-5D57-4B19-B68C-04EC98B93DFF}" type="pres">
      <dgm:prSet presAssocID="{499CBFE7-8ADB-4EC5-981A-CC4D5A0EA3DE}" presName="parSpace" presStyleCnt="0"/>
      <dgm:spPr/>
    </dgm:pt>
    <dgm:pt modelId="{2B83AC46-DE16-4C82-96AA-5010502CCE98}" type="pres">
      <dgm:prSet presAssocID="{50D9956B-CA00-4603-9E80-7FD660895A2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19321C-6EE1-496F-8432-5B56F5383A53}" type="pres">
      <dgm:prSet presAssocID="{84F45ABA-D781-479C-A036-94540A4631F6}" presName="parSpace" presStyleCnt="0"/>
      <dgm:spPr/>
    </dgm:pt>
    <dgm:pt modelId="{E848CE08-CFAB-4D6F-8909-61E7D32F86AD}" type="pres">
      <dgm:prSet presAssocID="{4B97C23C-CB56-4607-8EC9-C186A2B687EE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B1C33F-DFBC-4F93-8ADB-751DB25E0A40}" type="pres">
      <dgm:prSet presAssocID="{81B15B53-7BF8-4E7B-A66D-CCA14AE5CACA}" presName="parSpace" presStyleCnt="0"/>
      <dgm:spPr/>
    </dgm:pt>
    <dgm:pt modelId="{E6CCC3F6-A567-422C-964B-4C9BB9CC9EC4}" type="pres">
      <dgm:prSet presAssocID="{5A936B3D-C9FA-4A09-A394-75F547F4EC91}" presName="parTxOnly" presStyleLbl="node1" presStyleIdx="3" presStyleCnt="10" custLinFactNeighborX="-2744" custLinFactNeighborY="-8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1B288-E51B-4D15-B846-685941C0FD68}" type="pres">
      <dgm:prSet presAssocID="{5C708C24-7508-49E9-9563-33DE57B5F459}" presName="parSpace" presStyleCnt="0"/>
      <dgm:spPr/>
    </dgm:pt>
    <dgm:pt modelId="{E4DDE7D0-49C3-40CD-AF87-8E9933ABF622}" type="pres">
      <dgm:prSet presAssocID="{119A404D-FBF2-4C32-8958-4374E01609B0}" presName="parTxOnly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68C7A-32C6-4AA7-91AA-10F929668D5A}" type="pres">
      <dgm:prSet presAssocID="{23A45132-CD78-4E02-8F2E-7B29741618CA}" presName="parSpace" presStyleCnt="0"/>
      <dgm:spPr/>
    </dgm:pt>
    <dgm:pt modelId="{B99C707B-A542-4BC3-B9E4-AF87C5F257F0}" type="pres">
      <dgm:prSet presAssocID="{CBF1E91B-93E8-49C5-ACA9-8D8C133139BA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7B7C2-A370-4158-B9F6-A456204A0118}" type="pres">
      <dgm:prSet presAssocID="{AF1377FB-DE47-473B-B9D2-F4EF05E61663}" presName="parSpace" presStyleCnt="0"/>
      <dgm:spPr/>
    </dgm:pt>
    <dgm:pt modelId="{12F47AA9-9562-42A1-B42F-2FC11C862E95}" type="pres">
      <dgm:prSet presAssocID="{B8DBF4B3-5481-4878-8DAA-8A6F717D46A8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3178A9-3063-439F-8F19-B3EAFB2B2D65}" type="pres">
      <dgm:prSet presAssocID="{9441638C-08D7-48E3-B3A5-CB4FC2ABDC8F}" presName="parSpace" presStyleCnt="0"/>
      <dgm:spPr/>
    </dgm:pt>
    <dgm:pt modelId="{1BA2A939-B891-4FF7-8D06-E1A47E988964}" type="pres">
      <dgm:prSet presAssocID="{941E84EB-EB2A-4CAA-8BF8-AFC1BFC8804B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CBB14-80DF-4163-B4BB-723244A4D84B}" type="pres">
      <dgm:prSet presAssocID="{2B6EB329-98CD-4B12-917D-6624B5C1D520}" presName="parSpace" presStyleCnt="0"/>
      <dgm:spPr/>
    </dgm:pt>
    <dgm:pt modelId="{E1A06828-ABD8-4D80-A817-36F42B9174B1}" type="pres">
      <dgm:prSet presAssocID="{DACCE02C-346B-4262-9805-390F2B7E772B}" presName="parTxOnly" presStyleLbl="node1" presStyleIdx="8" presStyleCnt="10" custScaleY="1503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F7B02-AADD-43E2-BBEE-9E8521D8DFBF}" type="pres">
      <dgm:prSet presAssocID="{E4456E2C-2F97-4A68-8774-6C941F033FAA}" presName="parSpace" presStyleCnt="0"/>
      <dgm:spPr/>
    </dgm:pt>
    <dgm:pt modelId="{FD3A3A9B-EB5E-4954-8586-72C2B58E6C7E}" type="pres">
      <dgm:prSet presAssocID="{E50D64F9-A776-4655-9B31-5672B6C0E58D}" presName="parTxOnly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FEEE3C-972F-42E6-A393-703BCC87D64B}" type="presOf" srcId="{CBF1E91B-93E8-49C5-ACA9-8D8C133139BA}" destId="{B99C707B-A542-4BC3-B9E4-AF87C5F257F0}" srcOrd="0" destOrd="0" presId="urn:microsoft.com/office/officeart/2005/8/layout/hChevron3"/>
    <dgm:cxn modelId="{6B46EB1B-94AD-42F5-BF05-D9C538578493}" srcId="{B0C1A2BB-5360-4FDA-BAD2-D02026D704EF}" destId="{4B97C23C-CB56-4607-8EC9-C186A2B687EE}" srcOrd="2" destOrd="0" parTransId="{7E60C807-3E53-48D0-B64C-7E34845923F2}" sibTransId="{81B15B53-7BF8-4E7B-A66D-CCA14AE5CACA}"/>
    <dgm:cxn modelId="{BB815B37-1596-4066-9730-2ED89ECD68DB}" srcId="{B0C1A2BB-5360-4FDA-BAD2-D02026D704EF}" destId="{9245E035-6A04-4B90-B658-D6D2D2E91008}" srcOrd="0" destOrd="0" parTransId="{5B980F82-FF5E-4D21-84D9-6BE91093A5C5}" sibTransId="{499CBFE7-8ADB-4EC5-981A-CC4D5A0EA3DE}"/>
    <dgm:cxn modelId="{2CF485A4-C60F-4C66-A1AB-66EC3C6ADA3C}" srcId="{B0C1A2BB-5360-4FDA-BAD2-D02026D704EF}" destId="{CBF1E91B-93E8-49C5-ACA9-8D8C133139BA}" srcOrd="5" destOrd="0" parTransId="{F5077B9E-A3C5-48F3-95C8-52167875DE70}" sibTransId="{AF1377FB-DE47-473B-B9D2-F4EF05E61663}"/>
    <dgm:cxn modelId="{C82FD228-2262-461D-93D9-121CE2F3EC59}" type="presOf" srcId="{119A404D-FBF2-4C32-8958-4374E01609B0}" destId="{E4DDE7D0-49C3-40CD-AF87-8E9933ABF622}" srcOrd="0" destOrd="0" presId="urn:microsoft.com/office/officeart/2005/8/layout/hChevron3"/>
    <dgm:cxn modelId="{19E2A2D8-6147-4A0E-A82C-ED6ED43D9BC9}" type="presOf" srcId="{DACCE02C-346B-4262-9805-390F2B7E772B}" destId="{E1A06828-ABD8-4D80-A817-36F42B9174B1}" srcOrd="0" destOrd="0" presId="urn:microsoft.com/office/officeart/2005/8/layout/hChevron3"/>
    <dgm:cxn modelId="{76564A5C-5740-4C78-9892-D9046F438D12}" srcId="{B0C1A2BB-5360-4FDA-BAD2-D02026D704EF}" destId="{DACCE02C-346B-4262-9805-390F2B7E772B}" srcOrd="8" destOrd="0" parTransId="{906618B0-9CDA-4E7F-9730-4670DC4CE831}" sibTransId="{E4456E2C-2F97-4A68-8774-6C941F033FAA}"/>
    <dgm:cxn modelId="{7419F500-163C-473B-8AFB-7E5E1EA920BC}" srcId="{B0C1A2BB-5360-4FDA-BAD2-D02026D704EF}" destId="{5A936B3D-C9FA-4A09-A394-75F547F4EC91}" srcOrd="3" destOrd="0" parTransId="{11DCD619-13CB-4D46-95BD-08B870C23FE7}" sibTransId="{5C708C24-7508-49E9-9563-33DE57B5F459}"/>
    <dgm:cxn modelId="{D138BC59-7E06-429F-8EFE-4099F960DD6C}" srcId="{B0C1A2BB-5360-4FDA-BAD2-D02026D704EF}" destId="{941E84EB-EB2A-4CAA-8BF8-AFC1BFC8804B}" srcOrd="7" destOrd="0" parTransId="{A4704EB5-D7EC-4FCA-A03C-118278F5F07D}" sibTransId="{2B6EB329-98CD-4B12-917D-6624B5C1D520}"/>
    <dgm:cxn modelId="{A181D703-77BC-42B8-A8B8-7ABA0D3B5BCF}" type="presOf" srcId="{B0C1A2BB-5360-4FDA-BAD2-D02026D704EF}" destId="{1E8AEAE2-7CB9-44DE-BA36-6895AAB4D3F3}" srcOrd="0" destOrd="0" presId="urn:microsoft.com/office/officeart/2005/8/layout/hChevron3"/>
    <dgm:cxn modelId="{1550D2B3-348D-49E4-B88F-60BBF7C33B67}" type="presOf" srcId="{4B97C23C-CB56-4607-8EC9-C186A2B687EE}" destId="{E848CE08-CFAB-4D6F-8909-61E7D32F86AD}" srcOrd="0" destOrd="0" presId="urn:microsoft.com/office/officeart/2005/8/layout/hChevron3"/>
    <dgm:cxn modelId="{495F1232-7DC7-40EE-B93C-255109527AE6}" srcId="{B0C1A2BB-5360-4FDA-BAD2-D02026D704EF}" destId="{50D9956B-CA00-4603-9E80-7FD660895A21}" srcOrd="1" destOrd="0" parTransId="{03C914A1-ED67-4D9E-9EEC-46A42C96AB94}" sibTransId="{84F45ABA-D781-479C-A036-94540A4631F6}"/>
    <dgm:cxn modelId="{6049D919-5020-47B1-A431-DCD8720CE49E}" type="presOf" srcId="{B8DBF4B3-5481-4878-8DAA-8A6F717D46A8}" destId="{12F47AA9-9562-42A1-B42F-2FC11C862E95}" srcOrd="0" destOrd="0" presId="urn:microsoft.com/office/officeart/2005/8/layout/hChevron3"/>
    <dgm:cxn modelId="{18387C11-DE7C-4FA3-81DD-21A98B4D58E4}" srcId="{B0C1A2BB-5360-4FDA-BAD2-D02026D704EF}" destId="{B8DBF4B3-5481-4878-8DAA-8A6F717D46A8}" srcOrd="6" destOrd="0" parTransId="{BB32CD9D-1D4C-4BD6-AEFC-E837F7AFCA9A}" sibTransId="{9441638C-08D7-48E3-B3A5-CB4FC2ABDC8F}"/>
    <dgm:cxn modelId="{A2CF8914-701C-46B0-A9F0-C4B83B0F4298}" srcId="{B0C1A2BB-5360-4FDA-BAD2-D02026D704EF}" destId="{E50D64F9-A776-4655-9B31-5672B6C0E58D}" srcOrd="9" destOrd="0" parTransId="{0974A4C7-8DD8-46FE-A851-0749A3BBE0AD}" sibTransId="{516F3A6D-827B-4364-98CB-210CC152BE5F}"/>
    <dgm:cxn modelId="{4537BB21-E501-47F7-B6CB-740A02E476C7}" type="presOf" srcId="{5A936B3D-C9FA-4A09-A394-75F547F4EC91}" destId="{E6CCC3F6-A567-422C-964B-4C9BB9CC9EC4}" srcOrd="0" destOrd="0" presId="urn:microsoft.com/office/officeart/2005/8/layout/hChevron3"/>
    <dgm:cxn modelId="{12DB0034-9968-4C2F-91CE-3E49A6BFD1AF}" srcId="{B0C1A2BB-5360-4FDA-BAD2-D02026D704EF}" destId="{119A404D-FBF2-4C32-8958-4374E01609B0}" srcOrd="4" destOrd="0" parTransId="{F9A0D6E6-452C-4958-BAD0-8CE1BA57F01C}" sibTransId="{23A45132-CD78-4E02-8F2E-7B29741618CA}"/>
    <dgm:cxn modelId="{D220C3C5-E260-4386-8468-06BD88B7689D}" type="presOf" srcId="{E50D64F9-A776-4655-9B31-5672B6C0E58D}" destId="{FD3A3A9B-EB5E-4954-8586-72C2B58E6C7E}" srcOrd="0" destOrd="0" presId="urn:microsoft.com/office/officeart/2005/8/layout/hChevron3"/>
    <dgm:cxn modelId="{C34EA6BE-BED0-44F3-9DA3-A0A041F2C94E}" type="presOf" srcId="{9245E035-6A04-4B90-B658-D6D2D2E91008}" destId="{881D6FB5-FBDF-4F59-927B-56E454B1ECB4}" srcOrd="0" destOrd="0" presId="urn:microsoft.com/office/officeart/2005/8/layout/hChevron3"/>
    <dgm:cxn modelId="{0EFEFA13-BBBE-4F87-A5C6-795F962640FD}" type="presOf" srcId="{941E84EB-EB2A-4CAA-8BF8-AFC1BFC8804B}" destId="{1BA2A939-B891-4FF7-8D06-E1A47E988964}" srcOrd="0" destOrd="0" presId="urn:microsoft.com/office/officeart/2005/8/layout/hChevron3"/>
    <dgm:cxn modelId="{D66DD3C2-69C9-4030-8068-6709A03BEE1B}" type="presOf" srcId="{50D9956B-CA00-4603-9E80-7FD660895A21}" destId="{2B83AC46-DE16-4C82-96AA-5010502CCE98}" srcOrd="0" destOrd="0" presId="urn:microsoft.com/office/officeart/2005/8/layout/hChevron3"/>
    <dgm:cxn modelId="{51309CBC-5214-457F-BF8A-C340283AFCB2}" type="presParOf" srcId="{1E8AEAE2-7CB9-44DE-BA36-6895AAB4D3F3}" destId="{881D6FB5-FBDF-4F59-927B-56E454B1ECB4}" srcOrd="0" destOrd="0" presId="urn:microsoft.com/office/officeart/2005/8/layout/hChevron3"/>
    <dgm:cxn modelId="{8FEA4603-052F-499C-9BF0-94A898A12B64}" type="presParOf" srcId="{1E8AEAE2-7CB9-44DE-BA36-6895AAB4D3F3}" destId="{CE4549AD-5D57-4B19-B68C-04EC98B93DFF}" srcOrd="1" destOrd="0" presId="urn:microsoft.com/office/officeart/2005/8/layout/hChevron3"/>
    <dgm:cxn modelId="{172200CA-513B-4544-B18F-DC6A97CBE233}" type="presParOf" srcId="{1E8AEAE2-7CB9-44DE-BA36-6895AAB4D3F3}" destId="{2B83AC46-DE16-4C82-96AA-5010502CCE98}" srcOrd="2" destOrd="0" presId="urn:microsoft.com/office/officeart/2005/8/layout/hChevron3"/>
    <dgm:cxn modelId="{4B14570F-E9B8-4205-A440-C8B9BD595B4B}" type="presParOf" srcId="{1E8AEAE2-7CB9-44DE-BA36-6895AAB4D3F3}" destId="{6419321C-6EE1-496F-8432-5B56F5383A53}" srcOrd="3" destOrd="0" presId="urn:microsoft.com/office/officeart/2005/8/layout/hChevron3"/>
    <dgm:cxn modelId="{4387A266-3F01-47F3-910D-3AEFDD93AD10}" type="presParOf" srcId="{1E8AEAE2-7CB9-44DE-BA36-6895AAB4D3F3}" destId="{E848CE08-CFAB-4D6F-8909-61E7D32F86AD}" srcOrd="4" destOrd="0" presId="urn:microsoft.com/office/officeart/2005/8/layout/hChevron3"/>
    <dgm:cxn modelId="{EF5404E3-4A37-4F18-A096-33376E8D2437}" type="presParOf" srcId="{1E8AEAE2-7CB9-44DE-BA36-6895AAB4D3F3}" destId="{4EB1C33F-DFBC-4F93-8ADB-751DB25E0A40}" srcOrd="5" destOrd="0" presId="urn:microsoft.com/office/officeart/2005/8/layout/hChevron3"/>
    <dgm:cxn modelId="{9B849941-1D90-4380-A546-0E8D67763B0B}" type="presParOf" srcId="{1E8AEAE2-7CB9-44DE-BA36-6895AAB4D3F3}" destId="{E6CCC3F6-A567-422C-964B-4C9BB9CC9EC4}" srcOrd="6" destOrd="0" presId="urn:microsoft.com/office/officeart/2005/8/layout/hChevron3"/>
    <dgm:cxn modelId="{B904E43D-5F74-4E59-BFBD-4C0A97AE7795}" type="presParOf" srcId="{1E8AEAE2-7CB9-44DE-BA36-6895AAB4D3F3}" destId="{86C1B288-E51B-4D15-B846-685941C0FD68}" srcOrd="7" destOrd="0" presId="urn:microsoft.com/office/officeart/2005/8/layout/hChevron3"/>
    <dgm:cxn modelId="{FFCEAA15-3D5C-4D58-A63C-D096806C228B}" type="presParOf" srcId="{1E8AEAE2-7CB9-44DE-BA36-6895AAB4D3F3}" destId="{E4DDE7D0-49C3-40CD-AF87-8E9933ABF622}" srcOrd="8" destOrd="0" presId="urn:microsoft.com/office/officeart/2005/8/layout/hChevron3"/>
    <dgm:cxn modelId="{11AB9D55-C2AC-4C1E-AE72-C7FE24C42CC0}" type="presParOf" srcId="{1E8AEAE2-7CB9-44DE-BA36-6895AAB4D3F3}" destId="{89968C7A-32C6-4AA7-91AA-10F929668D5A}" srcOrd="9" destOrd="0" presId="urn:microsoft.com/office/officeart/2005/8/layout/hChevron3"/>
    <dgm:cxn modelId="{824B473A-5F41-4CCA-B1E3-989421F12C43}" type="presParOf" srcId="{1E8AEAE2-7CB9-44DE-BA36-6895AAB4D3F3}" destId="{B99C707B-A542-4BC3-B9E4-AF87C5F257F0}" srcOrd="10" destOrd="0" presId="urn:microsoft.com/office/officeart/2005/8/layout/hChevron3"/>
    <dgm:cxn modelId="{FF717B94-4DD3-4E2E-8476-7F76350E0818}" type="presParOf" srcId="{1E8AEAE2-7CB9-44DE-BA36-6895AAB4D3F3}" destId="{A6E7B7C2-A370-4158-B9F6-A456204A0118}" srcOrd="11" destOrd="0" presId="urn:microsoft.com/office/officeart/2005/8/layout/hChevron3"/>
    <dgm:cxn modelId="{5040F0BF-59D4-4AF7-8413-A10BAA3A8E2C}" type="presParOf" srcId="{1E8AEAE2-7CB9-44DE-BA36-6895AAB4D3F3}" destId="{12F47AA9-9562-42A1-B42F-2FC11C862E95}" srcOrd="12" destOrd="0" presId="urn:microsoft.com/office/officeart/2005/8/layout/hChevron3"/>
    <dgm:cxn modelId="{ADC67D2B-529E-47B1-89FE-9C324C9E9B86}" type="presParOf" srcId="{1E8AEAE2-7CB9-44DE-BA36-6895AAB4D3F3}" destId="{423178A9-3063-439F-8F19-B3EAFB2B2D65}" srcOrd="13" destOrd="0" presId="urn:microsoft.com/office/officeart/2005/8/layout/hChevron3"/>
    <dgm:cxn modelId="{B0972787-ACE4-4960-86CE-3EA08178975A}" type="presParOf" srcId="{1E8AEAE2-7CB9-44DE-BA36-6895AAB4D3F3}" destId="{1BA2A939-B891-4FF7-8D06-E1A47E988964}" srcOrd="14" destOrd="0" presId="urn:microsoft.com/office/officeart/2005/8/layout/hChevron3"/>
    <dgm:cxn modelId="{6BAB7EA5-A2C7-4710-BBE3-4FC7E22899B3}" type="presParOf" srcId="{1E8AEAE2-7CB9-44DE-BA36-6895AAB4D3F3}" destId="{113CBB14-80DF-4163-B4BB-723244A4D84B}" srcOrd="15" destOrd="0" presId="urn:microsoft.com/office/officeart/2005/8/layout/hChevron3"/>
    <dgm:cxn modelId="{0D439E21-990C-44DB-B03B-26922E453E72}" type="presParOf" srcId="{1E8AEAE2-7CB9-44DE-BA36-6895AAB4D3F3}" destId="{E1A06828-ABD8-4D80-A817-36F42B9174B1}" srcOrd="16" destOrd="0" presId="urn:microsoft.com/office/officeart/2005/8/layout/hChevron3"/>
    <dgm:cxn modelId="{787158F4-2CFC-4258-9EB9-A242884883E8}" type="presParOf" srcId="{1E8AEAE2-7CB9-44DE-BA36-6895AAB4D3F3}" destId="{EB9F7B02-AADD-43E2-BBEE-9E8521D8DFBF}" srcOrd="17" destOrd="0" presId="urn:microsoft.com/office/officeart/2005/8/layout/hChevron3"/>
    <dgm:cxn modelId="{D2F66B97-CA82-4E4A-AB39-11C3CBF9263E}" type="presParOf" srcId="{1E8AEAE2-7CB9-44DE-BA36-6895AAB4D3F3}" destId="{FD3A3A9B-EB5E-4954-8586-72C2B58E6C7E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6FB5-FBDF-4F59-927B-56E454B1ECB4}">
      <dsp:nvSpPr>
        <dsp:cNvPr id="0" name=""/>
        <dsp:cNvSpPr/>
      </dsp:nvSpPr>
      <dsp:spPr>
        <a:xfrm>
          <a:off x="146" y="2516814"/>
          <a:ext cx="1465304" cy="586121"/>
        </a:xfrm>
        <a:prstGeom prst="homePlat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Petição inicial</a:t>
          </a:r>
        </a:p>
      </dsp:txBody>
      <dsp:txXfrm>
        <a:off x="146" y="2516814"/>
        <a:ext cx="1318774" cy="586121"/>
      </dsp:txXfrm>
    </dsp:sp>
    <dsp:sp modelId="{2B83AC46-DE16-4C82-96AA-5010502CCE98}">
      <dsp:nvSpPr>
        <dsp:cNvPr id="0" name=""/>
        <dsp:cNvSpPr/>
      </dsp:nvSpPr>
      <dsp:spPr>
        <a:xfrm>
          <a:off x="117239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Indeferimento ou improcedência </a:t>
          </a:r>
          <a:r>
            <a:rPr lang="pt-BR" sz="1000" b="1" kern="1200" dirty="0" smtClean="0"/>
            <a:t>liminar ou -&gt;</a:t>
          </a:r>
          <a:endParaRPr lang="pt-BR" sz="1000" b="1" kern="1200" dirty="0"/>
        </a:p>
      </dsp:txBody>
      <dsp:txXfrm>
        <a:off x="1465451" y="2516814"/>
        <a:ext cx="879183" cy="586121"/>
      </dsp:txXfrm>
    </dsp:sp>
    <dsp:sp modelId="{E848CE08-CFAB-4D6F-8909-61E7D32F86AD}">
      <dsp:nvSpPr>
        <dsp:cNvPr id="0" name=""/>
        <dsp:cNvSpPr/>
      </dsp:nvSpPr>
      <dsp:spPr>
        <a:xfrm>
          <a:off x="234463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Citação</a:t>
          </a:r>
          <a:endParaRPr lang="pt-BR" sz="900" b="1" kern="1200" dirty="0"/>
        </a:p>
      </dsp:txBody>
      <dsp:txXfrm>
        <a:off x="2637694" y="2516814"/>
        <a:ext cx="879183" cy="586121"/>
      </dsp:txXfrm>
    </dsp:sp>
    <dsp:sp modelId="{E6CCC3F6-A567-422C-964B-4C9BB9CC9EC4}">
      <dsp:nvSpPr>
        <dsp:cNvPr id="0" name=""/>
        <dsp:cNvSpPr/>
      </dsp:nvSpPr>
      <dsp:spPr>
        <a:xfrm>
          <a:off x="3508835" y="2511990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Audiência de Conciliação/Mediação</a:t>
          </a:r>
        </a:p>
      </dsp:txBody>
      <dsp:txXfrm>
        <a:off x="3801896" y="2511990"/>
        <a:ext cx="879183" cy="586121"/>
      </dsp:txXfrm>
    </dsp:sp>
    <dsp:sp modelId="{E4DDE7D0-49C3-40CD-AF87-8E9933ABF622}">
      <dsp:nvSpPr>
        <dsp:cNvPr id="0" name=""/>
        <dsp:cNvSpPr/>
      </dsp:nvSpPr>
      <dsp:spPr>
        <a:xfrm>
          <a:off x="468912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Resposta do Réu</a:t>
          </a:r>
        </a:p>
      </dsp:txBody>
      <dsp:txXfrm>
        <a:off x="4982181" y="2516814"/>
        <a:ext cx="879183" cy="586121"/>
      </dsp:txXfrm>
    </dsp:sp>
    <dsp:sp modelId="{B99C707B-A542-4BC3-B9E4-AF87C5F257F0}">
      <dsp:nvSpPr>
        <dsp:cNvPr id="0" name=""/>
        <dsp:cNvSpPr/>
      </dsp:nvSpPr>
      <dsp:spPr>
        <a:xfrm>
          <a:off x="586136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Réplica</a:t>
          </a:r>
          <a:endParaRPr lang="pt-BR" sz="600" b="1" kern="1200" dirty="0"/>
        </a:p>
      </dsp:txBody>
      <dsp:txXfrm>
        <a:off x="6154424" y="2516814"/>
        <a:ext cx="879183" cy="586121"/>
      </dsp:txXfrm>
    </dsp:sp>
    <dsp:sp modelId="{12F47AA9-9562-42A1-B42F-2FC11C862E95}">
      <dsp:nvSpPr>
        <dsp:cNvPr id="0" name=""/>
        <dsp:cNvSpPr/>
      </dsp:nvSpPr>
      <dsp:spPr>
        <a:xfrm>
          <a:off x="7033606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Julgamento conforme o estado do processo OU saneamento</a:t>
          </a:r>
        </a:p>
      </dsp:txBody>
      <dsp:txXfrm>
        <a:off x="7326667" y="2516814"/>
        <a:ext cx="879183" cy="586121"/>
      </dsp:txXfrm>
    </dsp:sp>
    <dsp:sp modelId="{1BA2A939-B891-4FF7-8D06-E1A47E988964}">
      <dsp:nvSpPr>
        <dsp:cNvPr id="0" name=""/>
        <dsp:cNvSpPr/>
      </dsp:nvSpPr>
      <dsp:spPr>
        <a:xfrm>
          <a:off x="820585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Provas</a:t>
          </a:r>
          <a:endParaRPr lang="pt-BR" sz="600" b="1" kern="1200" dirty="0"/>
        </a:p>
      </dsp:txBody>
      <dsp:txXfrm>
        <a:off x="8498911" y="2516814"/>
        <a:ext cx="879183" cy="586121"/>
      </dsp:txXfrm>
    </dsp:sp>
    <dsp:sp modelId="{E1A06828-ABD8-4D80-A817-36F42B9174B1}">
      <dsp:nvSpPr>
        <dsp:cNvPr id="0" name=""/>
        <dsp:cNvSpPr/>
      </dsp:nvSpPr>
      <dsp:spPr>
        <a:xfrm>
          <a:off x="937809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A.I.J</a:t>
          </a:r>
          <a:r>
            <a:rPr lang="pt-BR" sz="700" b="1" kern="1200" dirty="0"/>
            <a:t>.</a:t>
          </a:r>
        </a:p>
      </dsp:txBody>
      <dsp:txXfrm>
        <a:off x="9671154" y="2516814"/>
        <a:ext cx="879183" cy="586121"/>
      </dsp:txXfrm>
    </dsp:sp>
    <dsp:sp modelId="{FD3A3A9B-EB5E-4954-8586-72C2B58E6C7E}">
      <dsp:nvSpPr>
        <dsp:cNvPr id="0" name=""/>
        <dsp:cNvSpPr/>
      </dsp:nvSpPr>
      <dsp:spPr>
        <a:xfrm>
          <a:off x="10550337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Sentença</a:t>
          </a:r>
          <a:endParaRPr lang="pt-BR" sz="600" b="1" kern="1200" dirty="0"/>
        </a:p>
      </dsp:txBody>
      <dsp:txXfrm>
        <a:off x="10843398" y="2516814"/>
        <a:ext cx="879183" cy="586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6FB5-FBDF-4F59-927B-56E454B1ECB4}">
      <dsp:nvSpPr>
        <dsp:cNvPr id="0" name=""/>
        <dsp:cNvSpPr/>
      </dsp:nvSpPr>
      <dsp:spPr>
        <a:xfrm>
          <a:off x="2165" y="2522410"/>
          <a:ext cx="1437405" cy="574962"/>
        </a:xfrm>
        <a:prstGeom prst="homePlat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Petição inicial</a:t>
          </a:r>
        </a:p>
      </dsp:txBody>
      <dsp:txXfrm>
        <a:off x="2165" y="2522410"/>
        <a:ext cx="1293665" cy="574962"/>
      </dsp:txXfrm>
    </dsp:sp>
    <dsp:sp modelId="{2B83AC46-DE16-4C82-96AA-5010502CCE98}">
      <dsp:nvSpPr>
        <dsp:cNvPr id="0" name=""/>
        <dsp:cNvSpPr/>
      </dsp:nvSpPr>
      <dsp:spPr>
        <a:xfrm>
          <a:off x="1152090" y="2373231"/>
          <a:ext cx="1661885" cy="873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Indeferimento ou improcedência </a:t>
          </a:r>
          <a:r>
            <a:rPr lang="pt-BR" sz="1100" b="1" kern="1200" dirty="0" smtClean="0"/>
            <a:t>liminar ou -&gt;</a:t>
          </a:r>
          <a:endParaRPr lang="pt-BR" sz="1100" b="1" kern="1200" dirty="0"/>
        </a:p>
      </dsp:txBody>
      <dsp:txXfrm>
        <a:off x="1588751" y="2373231"/>
        <a:ext cx="788564" cy="873321"/>
      </dsp:txXfrm>
    </dsp:sp>
    <dsp:sp modelId="{E848CE08-CFAB-4D6F-8909-61E7D32F86AD}">
      <dsp:nvSpPr>
        <dsp:cNvPr id="0" name=""/>
        <dsp:cNvSpPr/>
      </dsp:nvSpPr>
      <dsp:spPr>
        <a:xfrm>
          <a:off x="2526494" y="2522410"/>
          <a:ext cx="1437405" cy="574962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Citação</a:t>
          </a:r>
        </a:p>
      </dsp:txBody>
      <dsp:txXfrm>
        <a:off x="2813975" y="2522410"/>
        <a:ext cx="862443" cy="574962"/>
      </dsp:txXfrm>
    </dsp:sp>
    <dsp:sp modelId="{E6CCC3F6-A567-422C-964B-4C9BB9CC9EC4}">
      <dsp:nvSpPr>
        <dsp:cNvPr id="0" name=""/>
        <dsp:cNvSpPr/>
      </dsp:nvSpPr>
      <dsp:spPr>
        <a:xfrm>
          <a:off x="3668530" y="2517678"/>
          <a:ext cx="1437405" cy="574962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Audiência de Conciliação/Mediação</a:t>
          </a:r>
        </a:p>
      </dsp:txBody>
      <dsp:txXfrm>
        <a:off x="3956011" y="2517678"/>
        <a:ext cx="862443" cy="574962"/>
      </dsp:txXfrm>
    </dsp:sp>
    <dsp:sp modelId="{E4DDE7D0-49C3-40CD-AF87-8E9933ABF622}">
      <dsp:nvSpPr>
        <dsp:cNvPr id="0" name=""/>
        <dsp:cNvSpPr/>
      </dsp:nvSpPr>
      <dsp:spPr>
        <a:xfrm>
          <a:off x="4826343" y="2522410"/>
          <a:ext cx="1437405" cy="574962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Resposta do Réu</a:t>
          </a:r>
        </a:p>
      </dsp:txBody>
      <dsp:txXfrm>
        <a:off x="5113824" y="2522410"/>
        <a:ext cx="862443" cy="574962"/>
      </dsp:txXfrm>
    </dsp:sp>
    <dsp:sp modelId="{B99C707B-A542-4BC3-B9E4-AF87C5F257F0}">
      <dsp:nvSpPr>
        <dsp:cNvPr id="0" name=""/>
        <dsp:cNvSpPr/>
      </dsp:nvSpPr>
      <dsp:spPr>
        <a:xfrm>
          <a:off x="5976267" y="2522410"/>
          <a:ext cx="1437405" cy="574962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Réplica</a:t>
          </a:r>
          <a:endParaRPr lang="pt-BR" sz="600" b="1" kern="1200" dirty="0"/>
        </a:p>
      </dsp:txBody>
      <dsp:txXfrm>
        <a:off x="6263748" y="2522410"/>
        <a:ext cx="862443" cy="574962"/>
      </dsp:txXfrm>
    </dsp:sp>
    <dsp:sp modelId="{12F47AA9-9562-42A1-B42F-2FC11C862E95}">
      <dsp:nvSpPr>
        <dsp:cNvPr id="0" name=""/>
        <dsp:cNvSpPr/>
      </dsp:nvSpPr>
      <dsp:spPr>
        <a:xfrm>
          <a:off x="7126192" y="2522410"/>
          <a:ext cx="1437405" cy="574962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/>
            <a:t>Julgamento conforme o estado do processo OU saneamento</a:t>
          </a:r>
        </a:p>
      </dsp:txBody>
      <dsp:txXfrm>
        <a:off x="7413673" y="2522410"/>
        <a:ext cx="862443" cy="574962"/>
      </dsp:txXfrm>
    </dsp:sp>
    <dsp:sp modelId="{1BA2A939-B891-4FF7-8D06-E1A47E988964}">
      <dsp:nvSpPr>
        <dsp:cNvPr id="0" name=""/>
        <dsp:cNvSpPr/>
      </dsp:nvSpPr>
      <dsp:spPr>
        <a:xfrm>
          <a:off x="8276116" y="2522410"/>
          <a:ext cx="1437405" cy="574962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Provas</a:t>
          </a:r>
          <a:endParaRPr lang="pt-BR" sz="600" b="1" kern="1200" dirty="0"/>
        </a:p>
      </dsp:txBody>
      <dsp:txXfrm>
        <a:off x="8563597" y="2522410"/>
        <a:ext cx="862443" cy="574962"/>
      </dsp:txXfrm>
    </dsp:sp>
    <dsp:sp modelId="{E1A06828-ABD8-4D80-A817-36F42B9174B1}">
      <dsp:nvSpPr>
        <dsp:cNvPr id="0" name=""/>
        <dsp:cNvSpPr/>
      </dsp:nvSpPr>
      <dsp:spPr>
        <a:xfrm>
          <a:off x="9426041" y="2522410"/>
          <a:ext cx="1437405" cy="574962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A.I.J</a:t>
          </a:r>
          <a:r>
            <a:rPr lang="pt-BR" sz="600" b="1" kern="1200" dirty="0"/>
            <a:t>.</a:t>
          </a:r>
        </a:p>
      </dsp:txBody>
      <dsp:txXfrm>
        <a:off x="9713522" y="2522410"/>
        <a:ext cx="862443" cy="574962"/>
      </dsp:txXfrm>
    </dsp:sp>
    <dsp:sp modelId="{FD3A3A9B-EB5E-4954-8586-72C2B58E6C7E}">
      <dsp:nvSpPr>
        <dsp:cNvPr id="0" name=""/>
        <dsp:cNvSpPr/>
      </dsp:nvSpPr>
      <dsp:spPr>
        <a:xfrm>
          <a:off x="10575965" y="2522410"/>
          <a:ext cx="1437405" cy="574962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Sentença</a:t>
          </a:r>
          <a:endParaRPr lang="pt-BR" sz="600" b="1" kern="1200" dirty="0"/>
        </a:p>
      </dsp:txBody>
      <dsp:txXfrm>
        <a:off x="10863446" y="2522410"/>
        <a:ext cx="862443" cy="574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6FB5-FBDF-4F59-927B-56E454B1ECB4}">
      <dsp:nvSpPr>
        <dsp:cNvPr id="0" name=""/>
        <dsp:cNvSpPr/>
      </dsp:nvSpPr>
      <dsp:spPr>
        <a:xfrm>
          <a:off x="146" y="2516814"/>
          <a:ext cx="1465304" cy="586121"/>
        </a:xfrm>
        <a:prstGeom prst="homePlat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Petição inicial</a:t>
          </a:r>
        </a:p>
      </dsp:txBody>
      <dsp:txXfrm>
        <a:off x="146" y="2516814"/>
        <a:ext cx="1318774" cy="586121"/>
      </dsp:txXfrm>
    </dsp:sp>
    <dsp:sp modelId="{2B83AC46-DE16-4C82-96AA-5010502CCE98}">
      <dsp:nvSpPr>
        <dsp:cNvPr id="0" name=""/>
        <dsp:cNvSpPr/>
      </dsp:nvSpPr>
      <dsp:spPr>
        <a:xfrm>
          <a:off x="117239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Indeferimento ou improcedência </a:t>
          </a:r>
          <a:r>
            <a:rPr lang="pt-BR" sz="900" b="1" kern="1200" dirty="0" smtClean="0"/>
            <a:t>liminar ou -&gt;</a:t>
          </a:r>
          <a:endParaRPr lang="pt-BR" sz="900" b="1" kern="1200" dirty="0"/>
        </a:p>
      </dsp:txBody>
      <dsp:txXfrm>
        <a:off x="1465451" y="2516814"/>
        <a:ext cx="879183" cy="586121"/>
      </dsp:txXfrm>
    </dsp:sp>
    <dsp:sp modelId="{E848CE08-CFAB-4D6F-8909-61E7D32F86AD}">
      <dsp:nvSpPr>
        <dsp:cNvPr id="0" name=""/>
        <dsp:cNvSpPr/>
      </dsp:nvSpPr>
      <dsp:spPr>
        <a:xfrm>
          <a:off x="234463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Citação</a:t>
          </a:r>
        </a:p>
      </dsp:txBody>
      <dsp:txXfrm>
        <a:off x="2637694" y="2516814"/>
        <a:ext cx="879183" cy="586121"/>
      </dsp:txXfrm>
    </dsp:sp>
    <dsp:sp modelId="{E6CCC3F6-A567-422C-964B-4C9BB9CC9EC4}">
      <dsp:nvSpPr>
        <dsp:cNvPr id="0" name=""/>
        <dsp:cNvSpPr/>
      </dsp:nvSpPr>
      <dsp:spPr>
        <a:xfrm>
          <a:off x="3516876" y="2516814"/>
          <a:ext cx="1465304" cy="5861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Audiência de Conciliação/Mediação</a:t>
          </a:r>
        </a:p>
      </dsp:txBody>
      <dsp:txXfrm>
        <a:off x="3809937" y="2516814"/>
        <a:ext cx="879183" cy="586121"/>
      </dsp:txXfrm>
    </dsp:sp>
    <dsp:sp modelId="{E4DDE7D0-49C3-40CD-AF87-8E9933ABF622}">
      <dsp:nvSpPr>
        <dsp:cNvPr id="0" name=""/>
        <dsp:cNvSpPr/>
      </dsp:nvSpPr>
      <dsp:spPr>
        <a:xfrm>
          <a:off x="468912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Resposta do Réu</a:t>
          </a:r>
        </a:p>
      </dsp:txBody>
      <dsp:txXfrm>
        <a:off x="4982181" y="2516814"/>
        <a:ext cx="879183" cy="586121"/>
      </dsp:txXfrm>
    </dsp:sp>
    <dsp:sp modelId="{B99C707B-A542-4BC3-B9E4-AF87C5F257F0}">
      <dsp:nvSpPr>
        <dsp:cNvPr id="0" name=""/>
        <dsp:cNvSpPr/>
      </dsp:nvSpPr>
      <dsp:spPr>
        <a:xfrm>
          <a:off x="586136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Réplica</a:t>
          </a:r>
          <a:endParaRPr lang="pt-BR" sz="600" b="1" kern="1200" dirty="0"/>
        </a:p>
      </dsp:txBody>
      <dsp:txXfrm>
        <a:off x="6154424" y="2516814"/>
        <a:ext cx="879183" cy="586121"/>
      </dsp:txXfrm>
    </dsp:sp>
    <dsp:sp modelId="{12F47AA9-9562-42A1-B42F-2FC11C862E95}">
      <dsp:nvSpPr>
        <dsp:cNvPr id="0" name=""/>
        <dsp:cNvSpPr/>
      </dsp:nvSpPr>
      <dsp:spPr>
        <a:xfrm>
          <a:off x="7033606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/>
            <a:t>Julgamento conforme o estado do processo OU saneamento</a:t>
          </a:r>
        </a:p>
      </dsp:txBody>
      <dsp:txXfrm>
        <a:off x="7326667" y="2516814"/>
        <a:ext cx="879183" cy="586121"/>
      </dsp:txXfrm>
    </dsp:sp>
    <dsp:sp modelId="{1BA2A939-B891-4FF7-8D06-E1A47E988964}">
      <dsp:nvSpPr>
        <dsp:cNvPr id="0" name=""/>
        <dsp:cNvSpPr/>
      </dsp:nvSpPr>
      <dsp:spPr>
        <a:xfrm>
          <a:off x="820585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Provas</a:t>
          </a:r>
          <a:endParaRPr lang="pt-BR" sz="600" b="1" kern="1200" dirty="0"/>
        </a:p>
      </dsp:txBody>
      <dsp:txXfrm>
        <a:off x="8498911" y="2516814"/>
        <a:ext cx="879183" cy="586121"/>
      </dsp:txXfrm>
    </dsp:sp>
    <dsp:sp modelId="{E1A06828-ABD8-4D80-A817-36F42B9174B1}">
      <dsp:nvSpPr>
        <dsp:cNvPr id="0" name=""/>
        <dsp:cNvSpPr/>
      </dsp:nvSpPr>
      <dsp:spPr>
        <a:xfrm>
          <a:off x="937809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A.I.J</a:t>
          </a:r>
          <a:r>
            <a:rPr lang="pt-BR" sz="600" b="1" kern="1200" dirty="0"/>
            <a:t>.</a:t>
          </a:r>
        </a:p>
      </dsp:txBody>
      <dsp:txXfrm>
        <a:off x="9671154" y="2516814"/>
        <a:ext cx="879183" cy="586121"/>
      </dsp:txXfrm>
    </dsp:sp>
    <dsp:sp modelId="{FD3A3A9B-EB5E-4954-8586-72C2B58E6C7E}">
      <dsp:nvSpPr>
        <dsp:cNvPr id="0" name=""/>
        <dsp:cNvSpPr/>
      </dsp:nvSpPr>
      <dsp:spPr>
        <a:xfrm>
          <a:off x="10550337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Sentença</a:t>
          </a:r>
          <a:endParaRPr lang="pt-BR" sz="600" b="1" kern="1200" dirty="0"/>
        </a:p>
      </dsp:txBody>
      <dsp:txXfrm>
        <a:off x="10843398" y="2516814"/>
        <a:ext cx="879183" cy="586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6FB5-FBDF-4F59-927B-56E454B1ECB4}">
      <dsp:nvSpPr>
        <dsp:cNvPr id="0" name=""/>
        <dsp:cNvSpPr/>
      </dsp:nvSpPr>
      <dsp:spPr>
        <a:xfrm>
          <a:off x="146" y="2516814"/>
          <a:ext cx="1465304" cy="586121"/>
        </a:xfrm>
        <a:prstGeom prst="homePlat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Petição inicial</a:t>
          </a:r>
        </a:p>
      </dsp:txBody>
      <dsp:txXfrm>
        <a:off x="146" y="2516814"/>
        <a:ext cx="1318774" cy="586121"/>
      </dsp:txXfrm>
    </dsp:sp>
    <dsp:sp modelId="{2B83AC46-DE16-4C82-96AA-5010502CCE98}">
      <dsp:nvSpPr>
        <dsp:cNvPr id="0" name=""/>
        <dsp:cNvSpPr/>
      </dsp:nvSpPr>
      <dsp:spPr>
        <a:xfrm>
          <a:off x="117239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Indeferimento ou improcedência </a:t>
          </a:r>
          <a:r>
            <a:rPr lang="pt-BR" sz="900" b="1" kern="1200" dirty="0" smtClean="0"/>
            <a:t>liminar ou -&gt;</a:t>
          </a:r>
          <a:endParaRPr lang="pt-BR" sz="900" b="1" kern="1200" dirty="0"/>
        </a:p>
      </dsp:txBody>
      <dsp:txXfrm>
        <a:off x="1465451" y="2516814"/>
        <a:ext cx="879183" cy="586121"/>
      </dsp:txXfrm>
    </dsp:sp>
    <dsp:sp modelId="{E848CE08-CFAB-4D6F-8909-61E7D32F86AD}">
      <dsp:nvSpPr>
        <dsp:cNvPr id="0" name=""/>
        <dsp:cNvSpPr/>
      </dsp:nvSpPr>
      <dsp:spPr>
        <a:xfrm>
          <a:off x="234463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Citação</a:t>
          </a:r>
        </a:p>
      </dsp:txBody>
      <dsp:txXfrm>
        <a:off x="2637694" y="2516814"/>
        <a:ext cx="879183" cy="586121"/>
      </dsp:txXfrm>
    </dsp:sp>
    <dsp:sp modelId="{E6CCC3F6-A567-422C-964B-4C9BB9CC9EC4}">
      <dsp:nvSpPr>
        <dsp:cNvPr id="0" name=""/>
        <dsp:cNvSpPr/>
      </dsp:nvSpPr>
      <dsp:spPr>
        <a:xfrm>
          <a:off x="3508835" y="2511990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Audiência de Conciliação/Mediação</a:t>
          </a:r>
        </a:p>
      </dsp:txBody>
      <dsp:txXfrm>
        <a:off x="3801896" y="2511990"/>
        <a:ext cx="879183" cy="586121"/>
      </dsp:txXfrm>
    </dsp:sp>
    <dsp:sp modelId="{E4DDE7D0-49C3-40CD-AF87-8E9933ABF622}">
      <dsp:nvSpPr>
        <dsp:cNvPr id="0" name=""/>
        <dsp:cNvSpPr/>
      </dsp:nvSpPr>
      <dsp:spPr>
        <a:xfrm>
          <a:off x="4689120" y="2516814"/>
          <a:ext cx="1465304" cy="5861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Resposta do Réu</a:t>
          </a:r>
        </a:p>
      </dsp:txBody>
      <dsp:txXfrm>
        <a:off x="4982181" y="2516814"/>
        <a:ext cx="879183" cy="586121"/>
      </dsp:txXfrm>
    </dsp:sp>
    <dsp:sp modelId="{B99C707B-A542-4BC3-B9E4-AF87C5F257F0}">
      <dsp:nvSpPr>
        <dsp:cNvPr id="0" name=""/>
        <dsp:cNvSpPr/>
      </dsp:nvSpPr>
      <dsp:spPr>
        <a:xfrm>
          <a:off x="586136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Réplica</a:t>
          </a:r>
          <a:endParaRPr lang="pt-BR" sz="600" b="1" kern="1200" dirty="0"/>
        </a:p>
      </dsp:txBody>
      <dsp:txXfrm>
        <a:off x="6154424" y="2516814"/>
        <a:ext cx="879183" cy="586121"/>
      </dsp:txXfrm>
    </dsp:sp>
    <dsp:sp modelId="{12F47AA9-9562-42A1-B42F-2FC11C862E95}">
      <dsp:nvSpPr>
        <dsp:cNvPr id="0" name=""/>
        <dsp:cNvSpPr/>
      </dsp:nvSpPr>
      <dsp:spPr>
        <a:xfrm>
          <a:off x="7033606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/>
            <a:t>Julgamento conforme o estado do processo OU saneamento</a:t>
          </a:r>
        </a:p>
      </dsp:txBody>
      <dsp:txXfrm>
        <a:off x="7326667" y="2516814"/>
        <a:ext cx="879183" cy="586121"/>
      </dsp:txXfrm>
    </dsp:sp>
    <dsp:sp modelId="{1BA2A939-B891-4FF7-8D06-E1A47E988964}">
      <dsp:nvSpPr>
        <dsp:cNvPr id="0" name=""/>
        <dsp:cNvSpPr/>
      </dsp:nvSpPr>
      <dsp:spPr>
        <a:xfrm>
          <a:off x="820585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Provas</a:t>
          </a:r>
          <a:endParaRPr lang="pt-BR" sz="600" b="1" kern="1200" dirty="0"/>
        </a:p>
      </dsp:txBody>
      <dsp:txXfrm>
        <a:off x="8498911" y="2516814"/>
        <a:ext cx="879183" cy="586121"/>
      </dsp:txXfrm>
    </dsp:sp>
    <dsp:sp modelId="{E1A06828-ABD8-4D80-A817-36F42B9174B1}">
      <dsp:nvSpPr>
        <dsp:cNvPr id="0" name=""/>
        <dsp:cNvSpPr/>
      </dsp:nvSpPr>
      <dsp:spPr>
        <a:xfrm>
          <a:off x="937809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A.I.J</a:t>
          </a:r>
          <a:r>
            <a:rPr lang="pt-BR" sz="600" b="1" kern="1200" dirty="0"/>
            <a:t>.</a:t>
          </a:r>
        </a:p>
      </dsp:txBody>
      <dsp:txXfrm>
        <a:off x="9671154" y="2516814"/>
        <a:ext cx="879183" cy="586121"/>
      </dsp:txXfrm>
    </dsp:sp>
    <dsp:sp modelId="{FD3A3A9B-EB5E-4954-8586-72C2B58E6C7E}">
      <dsp:nvSpPr>
        <dsp:cNvPr id="0" name=""/>
        <dsp:cNvSpPr/>
      </dsp:nvSpPr>
      <dsp:spPr>
        <a:xfrm>
          <a:off x="10550337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Sentença</a:t>
          </a:r>
          <a:endParaRPr lang="pt-BR" sz="600" b="1" kern="1200" dirty="0"/>
        </a:p>
      </dsp:txBody>
      <dsp:txXfrm>
        <a:off x="10843398" y="2516814"/>
        <a:ext cx="879183" cy="586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723B3-FC8F-4534-BAAA-9A18465EBD9C}">
      <dsp:nvSpPr>
        <dsp:cNvPr id="0" name=""/>
        <dsp:cNvSpPr/>
      </dsp:nvSpPr>
      <dsp:spPr>
        <a:xfrm>
          <a:off x="368327" y="946249"/>
          <a:ext cx="1643346" cy="821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u="sng" kern="1200" dirty="0" smtClean="0"/>
            <a:t>Fato</a:t>
          </a:r>
          <a:r>
            <a:rPr lang="pt-BR" sz="1700" kern="1200" dirty="0" smtClean="0"/>
            <a:t> alegado pelo autor</a:t>
          </a:r>
          <a:endParaRPr lang="pt-BR" sz="1700" kern="1200" dirty="0"/>
        </a:p>
      </dsp:txBody>
      <dsp:txXfrm>
        <a:off x="392393" y="970315"/>
        <a:ext cx="1595214" cy="773541"/>
      </dsp:txXfrm>
    </dsp:sp>
    <dsp:sp modelId="{832D37DC-CD94-441D-A01C-59EF46A47728}">
      <dsp:nvSpPr>
        <dsp:cNvPr id="0" name=""/>
        <dsp:cNvSpPr/>
      </dsp:nvSpPr>
      <dsp:spPr>
        <a:xfrm rot="19299043">
          <a:off x="1847379" y="857377"/>
          <a:ext cx="152295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22956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570783" y="846550"/>
        <a:ext cx="76147" cy="76147"/>
      </dsp:txXfrm>
    </dsp:sp>
    <dsp:sp modelId="{1C5DA3C5-FA24-4D0D-A1CD-E66F3BCC8CE9}">
      <dsp:nvSpPr>
        <dsp:cNvPr id="0" name=""/>
        <dsp:cNvSpPr/>
      </dsp:nvSpPr>
      <dsp:spPr>
        <a:xfrm>
          <a:off x="3206041" y="1325"/>
          <a:ext cx="1643346" cy="821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Admissão</a:t>
          </a:r>
          <a:endParaRPr lang="pt-BR" sz="1700" kern="1200" dirty="0"/>
        </a:p>
      </dsp:txBody>
      <dsp:txXfrm>
        <a:off x="3230107" y="25391"/>
        <a:ext cx="1595214" cy="773541"/>
      </dsp:txXfrm>
    </dsp:sp>
    <dsp:sp modelId="{5C969EB7-8C70-4148-A3F7-1DB430C92C82}">
      <dsp:nvSpPr>
        <dsp:cNvPr id="0" name=""/>
        <dsp:cNvSpPr/>
      </dsp:nvSpPr>
      <dsp:spPr>
        <a:xfrm>
          <a:off x="4849387" y="384915"/>
          <a:ext cx="143529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35298" y="272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31154" y="376279"/>
        <a:ext cx="71764" cy="71764"/>
      </dsp:txXfrm>
    </dsp:sp>
    <dsp:sp modelId="{950F93D3-A185-48FB-9DC9-48245A13930C}">
      <dsp:nvSpPr>
        <dsp:cNvPr id="0" name=""/>
        <dsp:cNvSpPr/>
      </dsp:nvSpPr>
      <dsp:spPr>
        <a:xfrm>
          <a:off x="6284686" y="1325"/>
          <a:ext cx="1643346" cy="821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Fato incontroverso (ponto)</a:t>
          </a:r>
          <a:endParaRPr lang="pt-BR" sz="1700" kern="1200" dirty="0"/>
        </a:p>
      </dsp:txBody>
      <dsp:txXfrm>
        <a:off x="6308752" y="25391"/>
        <a:ext cx="1595214" cy="773541"/>
      </dsp:txXfrm>
    </dsp:sp>
    <dsp:sp modelId="{D2BBED7E-B991-41C9-AA04-63A5F3AAD835}">
      <dsp:nvSpPr>
        <dsp:cNvPr id="0" name=""/>
        <dsp:cNvSpPr/>
      </dsp:nvSpPr>
      <dsp:spPr>
        <a:xfrm>
          <a:off x="2011673" y="1329839"/>
          <a:ext cx="119436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94367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578998" y="1327226"/>
        <a:ext cx="59718" cy="59718"/>
      </dsp:txXfrm>
    </dsp:sp>
    <dsp:sp modelId="{8789EEB7-D7D8-4D33-B500-1FD03ED607D4}">
      <dsp:nvSpPr>
        <dsp:cNvPr id="0" name=""/>
        <dsp:cNvSpPr/>
      </dsp:nvSpPr>
      <dsp:spPr>
        <a:xfrm>
          <a:off x="3206041" y="946249"/>
          <a:ext cx="1643346" cy="821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Silêncio</a:t>
          </a:r>
          <a:endParaRPr lang="pt-BR" sz="1700" kern="1200" dirty="0"/>
        </a:p>
      </dsp:txBody>
      <dsp:txXfrm>
        <a:off x="3230107" y="970315"/>
        <a:ext cx="1595214" cy="773541"/>
      </dsp:txXfrm>
    </dsp:sp>
    <dsp:sp modelId="{2B1426B8-A6FA-44E8-AAA8-1234EAB36332}">
      <dsp:nvSpPr>
        <dsp:cNvPr id="0" name=""/>
        <dsp:cNvSpPr/>
      </dsp:nvSpPr>
      <dsp:spPr>
        <a:xfrm>
          <a:off x="4849387" y="1329839"/>
          <a:ext cx="143529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35298" y="272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31154" y="1321203"/>
        <a:ext cx="71764" cy="71764"/>
      </dsp:txXfrm>
    </dsp:sp>
    <dsp:sp modelId="{F1F35338-BE7F-4FC7-AF90-9D1E52175AD2}">
      <dsp:nvSpPr>
        <dsp:cNvPr id="0" name=""/>
        <dsp:cNvSpPr/>
      </dsp:nvSpPr>
      <dsp:spPr>
        <a:xfrm>
          <a:off x="6284686" y="946249"/>
          <a:ext cx="1643346" cy="821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Fato incontroverso (ponto) Art. 341</a:t>
          </a:r>
          <a:endParaRPr lang="pt-BR" sz="1700" kern="1200" dirty="0"/>
        </a:p>
      </dsp:txBody>
      <dsp:txXfrm>
        <a:off x="6308752" y="970315"/>
        <a:ext cx="1595214" cy="773541"/>
      </dsp:txXfrm>
    </dsp:sp>
    <dsp:sp modelId="{C976BF86-CEDB-4577-9B40-7D29AF148950}">
      <dsp:nvSpPr>
        <dsp:cNvPr id="0" name=""/>
        <dsp:cNvSpPr/>
      </dsp:nvSpPr>
      <dsp:spPr>
        <a:xfrm rot="2300957">
          <a:off x="1847379" y="1802301"/>
          <a:ext cx="152295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22956" y="27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570783" y="1791474"/>
        <a:ext cx="76147" cy="76147"/>
      </dsp:txXfrm>
    </dsp:sp>
    <dsp:sp modelId="{89BE0C2D-AD36-4E08-8339-764EC8B7AE4A}">
      <dsp:nvSpPr>
        <dsp:cNvPr id="0" name=""/>
        <dsp:cNvSpPr/>
      </dsp:nvSpPr>
      <dsp:spPr>
        <a:xfrm>
          <a:off x="3206041" y="1891173"/>
          <a:ext cx="1643346" cy="821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Negação</a:t>
          </a:r>
          <a:endParaRPr lang="pt-BR" sz="1700" kern="1200" dirty="0"/>
        </a:p>
      </dsp:txBody>
      <dsp:txXfrm>
        <a:off x="3230107" y="1915239"/>
        <a:ext cx="1595214" cy="773541"/>
      </dsp:txXfrm>
    </dsp:sp>
    <dsp:sp modelId="{D489E8EA-D71E-45D8-A9AB-336A6F23BFD5}">
      <dsp:nvSpPr>
        <dsp:cNvPr id="0" name=""/>
        <dsp:cNvSpPr/>
      </dsp:nvSpPr>
      <dsp:spPr>
        <a:xfrm rot="3174">
          <a:off x="4849387" y="2275426"/>
          <a:ext cx="143529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35299" y="272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31154" y="2266790"/>
        <a:ext cx="71764" cy="71764"/>
      </dsp:txXfrm>
    </dsp:sp>
    <dsp:sp modelId="{03F6DC6D-3EC9-4757-9C38-EC9325771E30}">
      <dsp:nvSpPr>
        <dsp:cNvPr id="0" name=""/>
        <dsp:cNvSpPr/>
      </dsp:nvSpPr>
      <dsp:spPr>
        <a:xfrm>
          <a:off x="6284686" y="1892498"/>
          <a:ext cx="1643346" cy="821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Fato controverso (questão)</a:t>
          </a:r>
          <a:endParaRPr lang="pt-BR" sz="1700" kern="1200" dirty="0"/>
        </a:p>
      </dsp:txBody>
      <dsp:txXfrm>
        <a:off x="6308752" y="1916564"/>
        <a:ext cx="1595214" cy="7735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6FB5-FBDF-4F59-927B-56E454B1ECB4}">
      <dsp:nvSpPr>
        <dsp:cNvPr id="0" name=""/>
        <dsp:cNvSpPr/>
      </dsp:nvSpPr>
      <dsp:spPr>
        <a:xfrm>
          <a:off x="146" y="2516814"/>
          <a:ext cx="1465304" cy="586121"/>
        </a:xfrm>
        <a:prstGeom prst="homePlat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Petição inicial</a:t>
          </a:r>
        </a:p>
      </dsp:txBody>
      <dsp:txXfrm>
        <a:off x="146" y="2516814"/>
        <a:ext cx="1318774" cy="586121"/>
      </dsp:txXfrm>
    </dsp:sp>
    <dsp:sp modelId="{2B83AC46-DE16-4C82-96AA-5010502CCE98}">
      <dsp:nvSpPr>
        <dsp:cNvPr id="0" name=""/>
        <dsp:cNvSpPr/>
      </dsp:nvSpPr>
      <dsp:spPr>
        <a:xfrm>
          <a:off x="117239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Indeferimento ou improcedência </a:t>
          </a:r>
          <a:r>
            <a:rPr lang="pt-BR" sz="1000" b="1" kern="1200" dirty="0" smtClean="0"/>
            <a:t>liminar ou -&gt;</a:t>
          </a:r>
          <a:endParaRPr lang="pt-BR" sz="1000" b="1" kern="1200" dirty="0"/>
        </a:p>
      </dsp:txBody>
      <dsp:txXfrm>
        <a:off x="1465451" y="2516814"/>
        <a:ext cx="879183" cy="586121"/>
      </dsp:txXfrm>
    </dsp:sp>
    <dsp:sp modelId="{E848CE08-CFAB-4D6F-8909-61E7D32F86AD}">
      <dsp:nvSpPr>
        <dsp:cNvPr id="0" name=""/>
        <dsp:cNvSpPr/>
      </dsp:nvSpPr>
      <dsp:spPr>
        <a:xfrm>
          <a:off x="234463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Citação</a:t>
          </a:r>
          <a:endParaRPr lang="pt-BR" sz="900" b="1" kern="1200" dirty="0"/>
        </a:p>
      </dsp:txBody>
      <dsp:txXfrm>
        <a:off x="2637694" y="2516814"/>
        <a:ext cx="879183" cy="586121"/>
      </dsp:txXfrm>
    </dsp:sp>
    <dsp:sp modelId="{E6CCC3F6-A567-422C-964B-4C9BB9CC9EC4}">
      <dsp:nvSpPr>
        <dsp:cNvPr id="0" name=""/>
        <dsp:cNvSpPr/>
      </dsp:nvSpPr>
      <dsp:spPr>
        <a:xfrm>
          <a:off x="3508835" y="2511990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Audiência de Conciliação/Mediação</a:t>
          </a:r>
        </a:p>
      </dsp:txBody>
      <dsp:txXfrm>
        <a:off x="3801896" y="2511990"/>
        <a:ext cx="879183" cy="586121"/>
      </dsp:txXfrm>
    </dsp:sp>
    <dsp:sp modelId="{E4DDE7D0-49C3-40CD-AF87-8E9933ABF622}">
      <dsp:nvSpPr>
        <dsp:cNvPr id="0" name=""/>
        <dsp:cNvSpPr/>
      </dsp:nvSpPr>
      <dsp:spPr>
        <a:xfrm>
          <a:off x="468912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Resposta do Réu</a:t>
          </a:r>
        </a:p>
      </dsp:txBody>
      <dsp:txXfrm>
        <a:off x="4982181" y="2516814"/>
        <a:ext cx="879183" cy="586121"/>
      </dsp:txXfrm>
    </dsp:sp>
    <dsp:sp modelId="{B99C707B-A542-4BC3-B9E4-AF87C5F257F0}">
      <dsp:nvSpPr>
        <dsp:cNvPr id="0" name=""/>
        <dsp:cNvSpPr/>
      </dsp:nvSpPr>
      <dsp:spPr>
        <a:xfrm>
          <a:off x="5861363" y="2516814"/>
          <a:ext cx="1465304" cy="586121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Réplica</a:t>
          </a:r>
          <a:endParaRPr lang="pt-BR" sz="600" b="1" kern="1200" dirty="0"/>
        </a:p>
      </dsp:txBody>
      <dsp:txXfrm>
        <a:off x="6154424" y="2516814"/>
        <a:ext cx="879183" cy="586121"/>
      </dsp:txXfrm>
    </dsp:sp>
    <dsp:sp modelId="{12F47AA9-9562-42A1-B42F-2FC11C862E95}">
      <dsp:nvSpPr>
        <dsp:cNvPr id="0" name=""/>
        <dsp:cNvSpPr/>
      </dsp:nvSpPr>
      <dsp:spPr>
        <a:xfrm>
          <a:off x="7033606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Julgamento conforme o estado do processo OU saneamento</a:t>
          </a:r>
        </a:p>
      </dsp:txBody>
      <dsp:txXfrm>
        <a:off x="7326667" y="2516814"/>
        <a:ext cx="879183" cy="586121"/>
      </dsp:txXfrm>
    </dsp:sp>
    <dsp:sp modelId="{1BA2A939-B891-4FF7-8D06-E1A47E988964}">
      <dsp:nvSpPr>
        <dsp:cNvPr id="0" name=""/>
        <dsp:cNvSpPr/>
      </dsp:nvSpPr>
      <dsp:spPr>
        <a:xfrm>
          <a:off x="820585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Provas</a:t>
          </a:r>
          <a:endParaRPr lang="pt-BR" sz="600" b="1" kern="1200" dirty="0"/>
        </a:p>
      </dsp:txBody>
      <dsp:txXfrm>
        <a:off x="8498911" y="2516814"/>
        <a:ext cx="879183" cy="586121"/>
      </dsp:txXfrm>
    </dsp:sp>
    <dsp:sp modelId="{E1A06828-ABD8-4D80-A817-36F42B9174B1}">
      <dsp:nvSpPr>
        <dsp:cNvPr id="0" name=""/>
        <dsp:cNvSpPr/>
      </dsp:nvSpPr>
      <dsp:spPr>
        <a:xfrm>
          <a:off x="937809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A.I.J</a:t>
          </a:r>
          <a:r>
            <a:rPr lang="pt-BR" sz="700" b="1" kern="1200" dirty="0"/>
            <a:t>.</a:t>
          </a:r>
        </a:p>
      </dsp:txBody>
      <dsp:txXfrm>
        <a:off x="9671154" y="2516814"/>
        <a:ext cx="879183" cy="586121"/>
      </dsp:txXfrm>
    </dsp:sp>
    <dsp:sp modelId="{FD3A3A9B-EB5E-4954-8586-72C2B58E6C7E}">
      <dsp:nvSpPr>
        <dsp:cNvPr id="0" name=""/>
        <dsp:cNvSpPr/>
      </dsp:nvSpPr>
      <dsp:spPr>
        <a:xfrm>
          <a:off x="10550337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Sentença</a:t>
          </a:r>
          <a:endParaRPr lang="pt-BR" sz="600" b="1" kern="1200" dirty="0"/>
        </a:p>
      </dsp:txBody>
      <dsp:txXfrm>
        <a:off x="10843398" y="2516814"/>
        <a:ext cx="879183" cy="586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6FB5-FBDF-4F59-927B-56E454B1ECB4}">
      <dsp:nvSpPr>
        <dsp:cNvPr id="0" name=""/>
        <dsp:cNvSpPr/>
      </dsp:nvSpPr>
      <dsp:spPr>
        <a:xfrm>
          <a:off x="5185" y="2527081"/>
          <a:ext cx="1413967" cy="565586"/>
        </a:xfrm>
        <a:prstGeom prst="homePlat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Petição inicial</a:t>
          </a:r>
        </a:p>
      </dsp:txBody>
      <dsp:txXfrm>
        <a:off x="5185" y="2527081"/>
        <a:ext cx="1272571" cy="565586"/>
      </dsp:txXfrm>
    </dsp:sp>
    <dsp:sp modelId="{2B83AC46-DE16-4C82-96AA-5010502CCE98}">
      <dsp:nvSpPr>
        <dsp:cNvPr id="0" name=""/>
        <dsp:cNvSpPr/>
      </dsp:nvSpPr>
      <dsp:spPr>
        <a:xfrm>
          <a:off x="1136359" y="2527081"/>
          <a:ext cx="1413967" cy="565586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Indeferimento ou improcedência </a:t>
          </a:r>
          <a:r>
            <a:rPr lang="pt-BR" sz="1000" b="1" kern="1200" dirty="0" smtClean="0"/>
            <a:t>liminar ou -&gt;</a:t>
          </a:r>
          <a:endParaRPr lang="pt-BR" sz="1000" b="1" kern="1200" dirty="0"/>
        </a:p>
      </dsp:txBody>
      <dsp:txXfrm>
        <a:off x="1419152" y="2527081"/>
        <a:ext cx="848381" cy="565586"/>
      </dsp:txXfrm>
    </dsp:sp>
    <dsp:sp modelId="{E848CE08-CFAB-4D6F-8909-61E7D32F86AD}">
      <dsp:nvSpPr>
        <dsp:cNvPr id="0" name=""/>
        <dsp:cNvSpPr/>
      </dsp:nvSpPr>
      <dsp:spPr>
        <a:xfrm>
          <a:off x="2267533" y="2527081"/>
          <a:ext cx="1413967" cy="565586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Citação</a:t>
          </a:r>
          <a:endParaRPr lang="pt-BR" sz="900" b="1" kern="1200" dirty="0"/>
        </a:p>
      </dsp:txBody>
      <dsp:txXfrm>
        <a:off x="2550326" y="2527081"/>
        <a:ext cx="848381" cy="565586"/>
      </dsp:txXfrm>
    </dsp:sp>
    <dsp:sp modelId="{E6CCC3F6-A567-422C-964B-4C9BB9CC9EC4}">
      <dsp:nvSpPr>
        <dsp:cNvPr id="0" name=""/>
        <dsp:cNvSpPr/>
      </dsp:nvSpPr>
      <dsp:spPr>
        <a:xfrm>
          <a:off x="3390947" y="2522426"/>
          <a:ext cx="1413967" cy="565586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Audiência de Conciliação/Mediação</a:t>
          </a:r>
        </a:p>
      </dsp:txBody>
      <dsp:txXfrm>
        <a:off x="3673740" y="2522426"/>
        <a:ext cx="848381" cy="565586"/>
      </dsp:txXfrm>
    </dsp:sp>
    <dsp:sp modelId="{E4DDE7D0-49C3-40CD-AF87-8E9933ABF622}">
      <dsp:nvSpPr>
        <dsp:cNvPr id="0" name=""/>
        <dsp:cNvSpPr/>
      </dsp:nvSpPr>
      <dsp:spPr>
        <a:xfrm>
          <a:off x="4529881" y="2527081"/>
          <a:ext cx="1413967" cy="565586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Resposta do Réu</a:t>
          </a:r>
        </a:p>
      </dsp:txBody>
      <dsp:txXfrm>
        <a:off x="4812674" y="2527081"/>
        <a:ext cx="848381" cy="565586"/>
      </dsp:txXfrm>
    </dsp:sp>
    <dsp:sp modelId="{B99C707B-A542-4BC3-B9E4-AF87C5F257F0}">
      <dsp:nvSpPr>
        <dsp:cNvPr id="0" name=""/>
        <dsp:cNvSpPr/>
      </dsp:nvSpPr>
      <dsp:spPr>
        <a:xfrm>
          <a:off x="5661054" y="2527081"/>
          <a:ext cx="1413967" cy="565586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Réplica</a:t>
          </a:r>
          <a:endParaRPr lang="pt-BR" sz="600" b="1" kern="1200" dirty="0"/>
        </a:p>
      </dsp:txBody>
      <dsp:txXfrm>
        <a:off x="5943847" y="2527081"/>
        <a:ext cx="848381" cy="565586"/>
      </dsp:txXfrm>
    </dsp:sp>
    <dsp:sp modelId="{12F47AA9-9562-42A1-B42F-2FC11C862E95}">
      <dsp:nvSpPr>
        <dsp:cNvPr id="0" name=""/>
        <dsp:cNvSpPr/>
      </dsp:nvSpPr>
      <dsp:spPr>
        <a:xfrm>
          <a:off x="6792228" y="2352074"/>
          <a:ext cx="1824851" cy="915600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Julgamento conforme o estado do processo OU saneamento</a:t>
          </a:r>
        </a:p>
      </dsp:txBody>
      <dsp:txXfrm>
        <a:off x="7250028" y="2352074"/>
        <a:ext cx="909251" cy="915600"/>
      </dsp:txXfrm>
    </dsp:sp>
    <dsp:sp modelId="{1BA2A939-B891-4FF7-8D06-E1A47E988964}">
      <dsp:nvSpPr>
        <dsp:cNvPr id="0" name=""/>
        <dsp:cNvSpPr/>
      </dsp:nvSpPr>
      <dsp:spPr>
        <a:xfrm>
          <a:off x="8334287" y="2527081"/>
          <a:ext cx="1413967" cy="565586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Provas</a:t>
          </a:r>
          <a:endParaRPr lang="pt-BR" sz="600" b="1" kern="1200" dirty="0"/>
        </a:p>
      </dsp:txBody>
      <dsp:txXfrm>
        <a:off x="8617080" y="2527081"/>
        <a:ext cx="848381" cy="565586"/>
      </dsp:txXfrm>
    </dsp:sp>
    <dsp:sp modelId="{E1A06828-ABD8-4D80-A817-36F42B9174B1}">
      <dsp:nvSpPr>
        <dsp:cNvPr id="0" name=""/>
        <dsp:cNvSpPr/>
      </dsp:nvSpPr>
      <dsp:spPr>
        <a:xfrm>
          <a:off x="9465461" y="2527081"/>
          <a:ext cx="1413967" cy="565586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A.I.J</a:t>
          </a:r>
          <a:r>
            <a:rPr lang="pt-BR" sz="700" b="1" kern="1200" dirty="0"/>
            <a:t>.</a:t>
          </a:r>
        </a:p>
      </dsp:txBody>
      <dsp:txXfrm>
        <a:off x="9748254" y="2527081"/>
        <a:ext cx="848381" cy="565586"/>
      </dsp:txXfrm>
    </dsp:sp>
    <dsp:sp modelId="{FD3A3A9B-EB5E-4954-8586-72C2B58E6C7E}">
      <dsp:nvSpPr>
        <dsp:cNvPr id="0" name=""/>
        <dsp:cNvSpPr/>
      </dsp:nvSpPr>
      <dsp:spPr>
        <a:xfrm>
          <a:off x="10596634" y="2527081"/>
          <a:ext cx="1413967" cy="565586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Sentença</a:t>
          </a:r>
          <a:endParaRPr lang="pt-BR" sz="600" b="1" kern="1200" dirty="0"/>
        </a:p>
      </dsp:txBody>
      <dsp:txXfrm>
        <a:off x="10879427" y="2527081"/>
        <a:ext cx="848381" cy="565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6FB5-FBDF-4F59-927B-56E454B1ECB4}">
      <dsp:nvSpPr>
        <dsp:cNvPr id="0" name=""/>
        <dsp:cNvSpPr/>
      </dsp:nvSpPr>
      <dsp:spPr>
        <a:xfrm>
          <a:off x="146" y="2516814"/>
          <a:ext cx="1465304" cy="586121"/>
        </a:xfrm>
        <a:prstGeom prst="homePlat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Petição inicial</a:t>
          </a:r>
        </a:p>
      </dsp:txBody>
      <dsp:txXfrm>
        <a:off x="146" y="2516814"/>
        <a:ext cx="1318774" cy="586121"/>
      </dsp:txXfrm>
    </dsp:sp>
    <dsp:sp modelId="{2B83AC46-DE16-4C82-96AA-5010502CCE98}">
      <dsp:nvSpPr>
        <dsp:cNvPr id="0" name=""/>
        <dsp:cNvSpPr/>
      </dsp:nvSpPr>
      <dsp:spPr>
        <a:xfrm>
          <a:off x="117239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Indeferimento ou improcedência </a:t>
          </a:r>
          <a:r>
            <a:rPr lang="pt-BR" sz="1000" b="1" kern="1200" dirty="0" smtClean="0"/>
            <a:t>liminar ou -&gt;</a:t>
          </a:r>
          <a:endParaRPr lang="pt-BR" sz="1000" b="1" kern="1200" dirty="0"/>
        </a:p>
      </dsp:txBody>
      <dsp:txXfrm>
        <a:off x="1465451" y="2516814"/>
        <a:ext cx="879183" cy="586121"/>
      </dsp:txXfrm>
    </dsp:sp>
    <dsp:sp modelId="{E848CE08-CFAB-4D6F-8909-61E7D32F86AD}">
      <dsp:nvSpPr>
        <dsp:cNvPr id="0" name=""/>
        <dsp:cNvSpPr/>
      </dsp:nvSpPr>
      <dsp:spPr>
        <a:xfrm>
          <a:off x="234463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/>
            <a:t>Citação</a:t>
          </a:r>
          <a:endParaRPr lang="pt-BR" sz="900" b="1" kern="1200" dirty="0"/>
        </a:p>
      </dsp:txBody>
      <dsp:txXfrm>
        <a:off x="2637694" y="2516814"/>
        <a:ext cx="879183" cy="586121"/>
      </dsp:txXfrm>
    </dsp:sp>
    <dsp:sp modelId="{E6CCC3F6-A567-422C-964B-4C9BB9CC9EC4}">
      <dsp:nvSpPr>
        <dsp:cNvPr id="0" name=""/>
        <dsp:cNvSpPr/>
      </dsp:nvSpPr>
      <dsp:spPr>
        <a:xfrm>
          <a:off x="3508835" y="2511990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Audiência de Conciliação/Mediação</a:t>
          </a:r>
        </a:p>
      </dsp:txBody>
      <dsp:txXfrm>
        <a:off x="3801896" y="2511990"/>
        <a:ext cx="879183" cy="586121"/>
      </dsp:txXfrm>
    </dsp:sp>
    <dsp:sp modelId="{E4DDE7D0-49C3-40CD-AF87-8E9933ABF622}">
      <dsp:nvSpPr>
        <dsp:cNvPr id="0" name=""/>
        <dsp:cNvSpPr/>
      </dsp:nvSpPr>
      <dsp:spPr>
        <a:xfrm>
          <a:off x="468912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Resposta do Réu</a:t>
          </a:r>
        </a:p>
      </dsp:txBody>
      <dsp:txXfrm>
        <a:off x="4982181" y="2516814"/>
        <a:ext cx="879183" cy="586121"/>
      </dsp:txXfrm>
    </dsp:sp>
    <dsp:sp modelId="{B99C707B-A542-4BC3-B9E4-AF87C5F257F0}">
      <dsp:nvSpPr>
        <dsp:cNvPr id="0" name=""/>
        <dsp:cNvSpPr/>
      </dsp:nvSpPr>
      <dsp:spPr>
        <a:xfrm>
          <a:off x="5861363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Réplica</a:t>
          </a:r>
          <a:endParaRPr lang="pt-BR" sz="600" b="1" kern="1200" dirty="0"/>
        </a:p>
      </dsp:txBody>
      <dsp:txXfrm>
        <a:off x="6154424" y="2516814"/>
        <a:ext cx="879183" cy="586121"/>
      </dsp:txXfrm>
    </dsp:sp>
    <dsp:sp modelId="{12F47AA9-9562-42A1-B42F-2FC11C862E95}">
      <dsp:nvSpPr>
        <dsp:cNvPr id="0" name=""/>
        <dsp:cNvSpPr/>
      </dsp:nvSpPr>
      <dsp:spPr>
        <a:xfrm>
          <a:off x="7033606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Julgamento conforme o estado do processo OU saneamento</a:t>
          </a:r>
        </a:p>
      </dsp:txBody>
      <dsp:txXfrm>
        <a:off x="7326667" y="2516814"/>
        <a:ext cx="879183" cy="586121"/>
      </dsp:txXfrm>
    </dsp:sp>
    <dsp:sp modelId="{1BA2A939-B891-4FF7-8D06-E1A47E988964}">
      <dsp:nvSpPr>
        <dsp:cNvPr id="0" name=""/>
        <dsp:cNvSpPr/>
      </dsp:nvSpPr>
      <dsp:spPr>
        <a:xfrm>
          <a:off x="8205850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Provas</a:t>
          </a:r>
          <a:endParaRPr lang="pt-BR" sz="600" b="1" kern="1200" dirty="0"/>
        </a:p>
      </dsp:txBody>
      <dsp:txXfrm>
        <a:off x="8498911" y="2516814"/>
        <a:ext cx="879183" cy="586121"/>
      </dsp:txXfrm>
    </dsp:sp>
    <dsp:sp modelId="{E1A06828-ABD8-4D80-A817-36F42B9174B1}">
      <dsp:nvSpPr>
        <dsp:cNvPr id="0" name=""/>
        <dsp:cNvSpPr/>
      </dsp:nvSpPr>
      <dsp:spPr>
        <a:xfrm>
          <a:off x="9378093" y="2369231"/>
          <a:ext cx="1465304" cy="881286"/>
        </a:xfrm>
        <a:prstGeom prst="chevron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A.I.J</a:t>
          </a:r>
          <a:r>
            <a:rPr lang="pt-BR" sz="700" b="1" kern="1200" dirty="0"/>
            <a:t>.</a:t>
          </a:r>
        </a:p>
      </dsp:txBody>
      <dsp:txXfrm>
        <a:off x="9818736" y="2369231"/>
        <a:ext cx="584018" cy="881286"/>
      </dsp:txXfrm>
    </dsp:sp>
    <dsp:sp modelId="{FD3A3A9B-EB5E-4954-8586-72C2B58E6C7E}">
      <dsp:nvSpPr>
        <dsp:cNvPr id="0" name=""/>
        <dsp:cNvSpPr/>
      </dsp:nvSpPr>
      <dsp:spPr>
        <a:xfrm>
          <a:off x="10550337" y="2516814"/>
          <a:ext cx="1465304" cy="586121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Sentença</a:t>
          </a:r>
          <a:endParaRPr lang="pt-BR" sz="600" b="1" kern="1200" dirty="0"/>
        </a:p>
      </dsp:txBody>
      <dsp:txXfrm>
        <a:off x="10843398" y="2516814"/>
        <a:ext cx="879183" cy="586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85E85-2EC3-4FBD-9E8B-BE249018EC0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A22E6-9330-47A5-A872-CBBA174B3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44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AC99-FF24-4915-8F73-B99CB2937F98}" type="datetime1">
              <a:rPr lang="pt-BR" smtClean="0"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7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DF1E-8E72-47CC-940C-B9DFE6F5A548}" type="datetime1">
              <a:rPr lang="pt-BR" smtClean="0"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6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0CE1-3A5D-4D6F-A214-7C435F39F511}" type="datetime1">
              <a:rPr lang="pt-BR" smtClean="0"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40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750D-3165-4F37-8F3C-834BF432E2AB}" type="datetime1">
              <a:rPr lang="pt-BR" smtClean="0"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88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0F8A-DEFE-4845-A0E8-07F653BE5C9F}" type="datetime1">
              <a:rPr lang="pt-BR" smtClean="0"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82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F72B-03BE-40E6-9E0D-ABC2984A9904}" type="datetime1">
              <a:rPr lang="pt-BR" smtClean="0"/>
              <a:t>27/10/2016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47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8D7D-9FA1-4782-A06E-D1A5F989BE93}" type="datetime1">
              <a:rPr lang="pt-BR" smtClean="0"/>
              <a:t>27/10/2016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62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B558-AEA6-40CF-8A57-8408EFE9EB77}" type="datetime1">
              <a:rPr lang="pt-BR" smtClean="0"/>
              <a:t>27/10/2016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19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FAC4-8423-4BEC-A56C-B46285B72017}" type="datetime1">
              <a:rPr lang="pt-BR" smtClean="0"/>
              <a:t>27/10/2016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70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4A5A03-F4B2-410F-A947-2B4B229663C6}" type="datetime1">
              <a:rPr lang="pt-BR" smtClean="0"/>
              <a:t>27/10/2016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0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4D38-A786-41F4-8A65-F637D7B083EC}" type="datetime1">
              <a:rPr lang="pt-BR" smtClean="0"/>
              <a:t>27/10/2016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50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4CAB8A-D150-4771-8188-DF46BCD3BD3D}" type="datetime1">
              <a:rPr lang="pt-BR" smtClean="0"/>
              <a:t>27/10/2016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7CC47D-5F8A-409B-A1E5-FC04969D52E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5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5-2018/2015/lei/l13105.htm#art465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lanalto.gov.br/ccivil_03/_ato2015-2018/2015/lei/l13105.htm#art32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5-2018/2015/lei/l13105.htm#art321" TargetMode="External"/><Relationship Id="rId2" Type="http://schemas.openxmlformats.org/officeDocument/2006/relationships/hyperlink" Target="http://www.planalto.gov.br/ccivil_03/_ato2015-2018/2015/lei/l13105.htm#art1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planalto.gov.br/ccivil_03/_ato2015-2018/2015/lei/l13105.htm#art33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lanalto.gov.br/ccivil_03/_ato2015-2018/2015/lei/l13105.htm#art31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lanalto.gov.br/ccivil_03/_Ato2004-2006/2006/Lei/L11277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lanalto.gov.br/ccivil_03/_ato2015-2018/2015/lei/l13105.htm#art241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5-2018/2015/lei/l13105.htm#art338" TargetMode="External"/><Relationship Id="rId2" Type="http://schemas.openxmlformats.org/officeDocument/2006/relationships/hyperlink" Target="http://www.planalto.gov.br/ccivil_03/_ato2015-2018/2015/lei/l13105.htm#art85&#167;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lanalto.gov.br/ccivil_03/_ato2015-2018/2015/lei/l13105.htm#art344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planalto.gov.br/ccivil_03/_ato2015-2018/2015/lei/l13105.htm#art337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5-2018/2015/lei/l13105.htm#art487ii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://www.planalto.gov.br/ccivil_03/_ato2015-2018/2015/lei/l13105.htm#art4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alto.gov.br/ccivil_03/_ato2015-2018/2015/lei/l13105.htm#art355" TargetMode="External"/><Relationship Id="rId5" Type="http://schemas.openxmlformats.org/officeDocument/2006/relationships/hyperlink" Target="http://www.planalto.gov.br/ccivil_03/_ato2015-2018/2015/lei/l13105.htm#art349" TargetMode="External"/><Relationship Id="rId4" Type="http://schemas.openxmlformats.org/officeDocument/2006/relationships/hyperlink" Target="http://www.planalto.gov.br/ccivil_03/_ato2015-2018/2015/lei/l13105.htm#art344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15-2018/2015/lei/l13105.htm#art465" TargetMode="External"/><Relationship Id="rId2" Type="http://schemas.openxmlformats.org/officeDocument/2006/relationships/hyperlink" Target="http://www.planalto.gov.br/ccivil_03/_ato2015-2018/2015/lei/l13105.htm#art3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5-2018/2015/lei/l13105.htm#art373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Processo </a:t>
            </a:r>
            <a:r>
              <a:rPr lang="pt-BR" dirty="0" smtClean="0"/>
              <a:t>Civil </a:t>
            </a:r>
            <a:r>
              <a:rPr lang="pt-BR" sz="4000" dirty="0" smtClean="0"/>
              <a:t>(aulas 15 e 16)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Curso Popular de formação de defensoras e defensores públicos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8626" y="5598621"/>
            <a:ext cx="380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Felipe do Amaral Matos</a:t>
            </a:r>
            <a:endParaRPr lang="pt-BR" dirty="0"/>
          </a:p>
          <a:p>
            <a:r>
              <a:rPr lang="pt-BR" i="1" dirty="0" err="1"/>
              <a:t>Email</a:t>
            </a:r>
            <a:r>
              <a:rPr lang="pt-BR" dirty="0"/>
              <a:t>: </a:t>
            </a:r>
            <a:r>
              <a:rPr lang="pt-BR" dirty="0" smtClean="0"/>
              <a:t>felipeamatos@gmail.com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b="1" smtClean="0"/>
              <a:t>1</a:t>
            </a:fld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18135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Opção pela realização de audiência </a:t>
            </a:r>
            <a:r>
              <a:rPr lang="pt-BR" b="1" dirty="0" smtClean="0"/>
              <a:t>conciliação/mediação.</a:t>
            </a:r>
            <a:r>
              <a:rPr lang="pt-BR" dirty="0" smtClean="0"/>
              <a:t> </a:t>
            </a:r>
            <a:r>
              <a:rPr lang="pt-BR" dirty="0"/>
              <a:t>art. 319, VII.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B050"/>
                </a:solidFill>
              </a:rPr>
              <a:t>Novidade no Novo CPC!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VII - a opção do autor pela realização ou não de audiência de conciliação ou de mediação</a:t>
            </a: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Art</a:t>
            </a:r>
            <a:r>
              <a:rPr lang="pt-BR" dirty="0" smtClean="0"/>
              <a:t>. 334 §5º: O </a:t>
            </a:r>
            <a:r>
              <a:rPr lang="pt-BR" dirty="0"/>
              <a:t>autor deverá indicar, na petição inicial, seu desinteresse na </a:t>
            </a:r>
            <a:r>
              <a:rPr lang="pt-BR" dirty="0" err="1"/>
              <a:t>autocomposição</a:t>
            </a:r>
            <a:r>
              <a:rPr lang="pt-BR" dirty="0"/>
              <a:t>, e o réu deverá fazê-lo, por petição, apresentada com 10 (dez) dias de antecedência, contados da data da audiência</a:t>
            </a:r>
            <a:r>
              <a:rPr lang="pt-BR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8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Saneamento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3</a:t>
            </a:r>
            <a:r>
              <a:rPr lang="pt-BR" i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Se a causa apresentar </a:t>
            </a:r>
            <a:r>
              <a:rPr lang="pt-B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complexidade em matéria de fato ou de direito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deverá o juiz designar </a:t>
            </a:r>
            <a:r>
              <a:rPr lang="pt-B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audiência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que o </a:t>
            </a:r>
            <a:r>
              <a:rPr lang="pt-B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saneamento seja feito em cooperação com as partes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oportunidade em que o juiz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for o caso, convidará as partes a integrar ou esclarecer suas alegações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6º Dever de cooperação.</a:t>
            </a:r>
          </a:p>
          <a:p>
            <a:r>
              <a:rPr lang="pt-BR" i="1" dirty="0"/>
              <a:t>§ 4</a:t>
            </a:r>
            <a:r>
              <a:rPr lang="pt-BR" i="1" u="sng" baseline="30000" dirty="0"/>
              <a:t>o</a:t>
            </a:r>
            <a:r>
              <a:rPr lang="pt-BR" i="1" dirty="0"/>
              <a:t> Caso tenha sido determinada a produção de prova testemunhal, o juiz fixará prazo comum não superior a 15 (quinze) dias para que as partes apresentem rol de testemunhas.</a:t>
            </a:r>
          </a:p>
          <a:p>
            <a:r>
              <a:rPr lang="pt-BR" i="1" dirty="0"/>
              <a:t>§ 5</a:t>
            </a:r>
            <a:r>
              <a:rPr lang="pt-BR" i="1" u="sng" baseline="30000" dirty="0"/>
              <a:t>o</a:t>
            </a:r>
            <a:r>
              <a:rPr lang="pt-BR" i="1" dirty="0"/>
              <a:t> Na hipótese do § 3</a:t>
            </a:r>
            <a:r>
              <a:rPr lang="pt-BR" i="1" u="sng" baseline="30000" dirty="0"/>
              <a:t>o</a:t>
            </a:r>
            <a:r>
              <a:rPr lang="pt-BR" i="1" dirty="0"/>
              <a:t>, as partes devem levar, para a audiência prevista, o respectivo </a:t>
            </a:r>
            <a:r>
              <a:rPr lang="pt-BR" i="1" u="sng" dirty="0"/>
              <a:t>rol</a:t>
            </a:r>
            <a:r>
              <a:rPr lang="pt-BR" i="1" dirty="0"/>
              <a:t> de testemunhas</a:t>
            </a:r>
            <a:r>
              <a:rPr lang="pt-BR" i="1" dirty="0" smtClean="0"/>
              <a:t>.</a:t>
            </a:r>
          </a:p>
          <a:p>
            <a:r>
              <a:rPr lang="pt-BR" i="1" dirty="0"/>
              <a:t>§ 8</a:t>
            </a:r>
            <a:r>
              <a:rPr lang="pt-BR" i="1" u="sng" baseline="30000" dirty="0"/>
              <a:t>o</a:t>
            </a:r>
            <a:r>
              <a:rPr lang="pt-BR" i="1" dirty="0"/>
              <a:t> Caso tenha sido determinada a produção de prova pericial, o juiz deve observar o disposto no </a:t>
            </a:r>
            <a:r>
              <a:rPr lang="pt-BR" i="1" dirty="0">
                <a:hlinkClick r:id="rId2"/>
              </a:rPr>
              <a:t>art. 465</a:t>
            </a:r>
            <a:r>
              <a:rPr lang="pt-BR" i="1" dirty="0"/>
              <a:t> e, se possível, estabelecer, desde logo, </a:t>
            </a:r>
            <a:r>
              <a:rPr lang="pt-BR" i="1" u="sng" dirty="0"/>
              <a:t>calendário para sua realização</a:t>
            </a:r>
            <a:r>
              <a:rPr lang="pt-BR" i="1" dirty="0" smtClean="0"/>
              <a:t>.</a:t>
            </a:r>
          </a:p>
          <a:p>
            <a:r>
              <a:rPr lang="pt-BR" dirty="0" smtClean="0"/>
              <a:t>Art. 465: nomeação do perito.</a:t>
            </a:r>
            <a:endParaRPr lang="pt-BR" dirty="0"/>
          </a:p>
          <a:p>
            <a:r>
              <a:rPr lang="pt-BR" i="1" dirty="0"/>
              <a:t>§ 9</a:t>
            </a:r>
            <a:r>
              <a:rPr lang="pt-BR" i="1" u="sng" baseline="30000" dirty="0"/>
              <a:t>o</a:t>
            </a:r>
            <a:r>
              <a:rPr lang="pt-BR" i="1" dirty="0"/>
              <a:t> As pautas deverão ser preparadas com intervalo mínimo de 1 (uma) hora entre as audiências.</a:t>
            </a:r>
          </a:p>
          <a:p>
            <a:endParaRPr lang="pt-BR" i="1" dirty="0"/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Marcha do Processo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pPr/>
              <a:t>101</a:t>
            </a:fld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6918274"/>
              </p:ext>
            </p:extLst>
          </p:nvPr>
        </p:nvGraphicFramePr>
        <p:xfrm>
          <a:off x="0" y="722313"/>
          <a:ext cx="12015788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3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Audiência de Instrução e Julgamento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9237"/>
          </a:xfrm>
        </p:spPr>
        <p:txBody>
          <a:bodyPr numCol="2">
            <a:normAutofit fontScale="77500" lnSpcReduction="20000"/>
          </a:bodyPr>
          <a:lstStyle/>
          <a:p>
            <a:r>
              <a:rPr lang="pt-BR" dirty="0"/>
              <a:t>Art. 358.  No dia e na hora designados, o juiz declarará aberta a audiência de instrução e julgamento e mandará apregoar as partes e os respectivos advogados, bem como outras pessoas que dela devam participar.</a:t>
            </a:r>
          </a:p>
          <a:p>
            <a:r>
              <a:rPr lang="pt-BR" dirty="0"/>
              <a:t>Art. 359.  Instalada a audiência, </a:t>
            </a:r>
            <a:r>
              <a:rPr lang="pt-BR" b="1" dirty="0"/>
              <a:t>o juiz tentará conciliar as partes</a:t>
            </a:r>
            <a:r>
              <a:rPr lang="pt-BR" dirty="0"/>
              <a:t>, independentemente do emprego anterior de outros métodos de solução consensual de conflitos, como a mediação e a arbitragem.</a:t>
            </a:r>
          </a:p>
          <a:p>
            <a:r>
              <a:rPr lang="pt-BR" dirty="0"/>
              <a:t>Art. 360.  O juiz exerce o poder de polícia, incumbindo-lhe:</a:t>
            </a:r>
          </a:p>
          <a:p>
            <a:r>
              <a:rPr lang="pt-BR" dirty="0"/>
              <a:t>I - manter a ordem e o decoro na audiência;</a:t>
            </a:r>
          </a:p>
          <a:p>
            <a:r>
              <a:rPr lang="pt-BR" dirty="0"/>
              <a:t>II - ordenar que se retirem da sala de audiência os que se comportarem inconvenientemente;</a:t>
            </a:r>
          </a:p>
          <a:p>
            <a:r>
              <a:rPr lang="pt-BR" dirty="0"/>
              <a:t>III - requisitar, quando necessário, força policial;</a:t>
            </a:r>
          </a:p>
          <a:p>
            <a:r>
              <a:rPr lang="pt-BR" dirty="0"/>
              <a:t>IV - tratar com urbanidade as partes, os advogados, os membros do Ministério Público e da Defensoria Pública e qualquer pessoa que participe do processo;</a:t>
            </a:r>
          </a:p>
          <a:p>
            <a:r>
              <a:rPr lang="pt-BR" dirty="0">
                <a:solidFill>
                  <a:srgbClr val="00B050"/>
                </a:solidFill>
              </a:rPr>
              <a:t>V - registrar em ata, com exatidão, todos os requerimentos apresentados em audiência.</a:t>
            </a:r>
          </a:p>
          <a:p>
            <a:r>
              <a:rPr lang="pt-BR" dirty="0"/>
              <a:t>Art. 361.  As provas orais serão produzidas em audiência, ouvindo-se nesta ordem, preferencialmente</a:t>
            </a:r>
            <a:r>
              <a:rPr lang="pt-BR" dirty="0" smtClean="0"/>
              <a:t>: (...)</a:t>
            </a:r>
          </a:p>
          <a:p>
            <a:r>
              <a:rPr lang="pt-BR" dirty="0"/>
              <a:t>Art. 362.  A audiência poderá ser adiada:</a:t>
            </a:r>
          </a:p>
          <a:p>
            <a:r>
              <a:rPr lang="pt-BR" dirty="0"/>
              <a:t>I - por convenção das partes;</a:t>
            </a:r>
          </a:p>
          <a:p>
            <a:r>
              <a:rPr lang="pt-BR" dirty="0"/>
              <a:t>II - se não puder comparecer, por motivo justificado, qualquer pessoa que dela deva necessariamente participar;</a:t>
            </a:r>
          </a:p>
          <a:p>
            <a:r>
              <a:rPr lang="pt-BR" dirty="0">
                <a:solidFill>
                  <a:srgbClr val="00B050"/>
                </a:solidFill>
              </a:rPr>
              <a:t>III - por atraso injustificado de seu início em tempo superior a 30 (trinta) minutos do horário marcado</a:t>
            </a:r>
            <a:r>
              <a:rPr lang="pt-BR" dirty="0" smtClean="0">
                <a:solidFill>
                  <a:srgbClr val="00B050"/>
                </a:solidFill>
              </a:rPr>
              <a:t>. </a:t>
            </a:r>
            <a:r>
              <a:rPr lang="pt-BR" dirty="0" smtClean="0">
                <a:solidFill>
                  <a:schemeClr val="tx1"/>
                </a:solidFill>
              </a:rPr>
              <a:t>(V. EOAB 7º, XX)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O impedimento deverá ser comprovado até a abertura da audiência, e, não o sendo, o juiz procederá à instrução.</a:t>
            </a:r>
          </a:p>
          <a:p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O juiz poderá dispensar a produção das provas requeridas pela parte cujo advogado ou defensor público não tenha comparecido à audiência, aplicando-se a mesma regra ao Ministério Público.</a:t>
            </a:r>
          </a:p>
          <a:p>
            <a:r>
              <a:rPr lang="pt-BR" dirty="0"/>
              <a:t>§ 3</a:t>
            </a:r>
            <a:r>
              <a:rPr lang="pt-BR" u="sng" baseline="30000" dirty="0"/>
              <a:t>o</a:t>
            </a:r>
            <a:r>
              <a:rPr lang="pt-BR" dirty="0"/>
              <a:t> Quem der causa ao adiamento responderá pelas despesas acrescidas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103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74171"/>
            <a:ext cx="11771086" cy="6212116"/>
          </a:xfrm>
        </p:spPr>
        <p:txBody>
          <a:bodyPr numCol="2">
            <a:normAutofit fontScale="85000" lnSpcReduction="20000"/>
          </a:bodyPr>
          <a:lstStyle/>
          <a:p>
            <a:r>
              <a:rPr lang="pt-BR" dirty="0"/>
              <a:t>Art. 363.  Havendo antecipação ou adiamento da audiência, o juiz, de ofício ou a requerimento da parte, determinará a intimação dos advogados ou da sociedade de advogados para ciência da nova designação.</a:t>
            </a:r>
          </a:p>
          <a:p>
            <a:r>
              <a:rPr lang="pt-BR" dirty="0"/>
              <a:t>Art. 364.  </a:t>
            </a:r>
            <a:r>
              <a:rPr lang="pt-BR" u="sng" dirty="0"/>
              <a:t>Finda a instrução, o juiz dará a palavra ao advogado do autor e do réu, bem como ao membro do Ministério Público, se for o caso de sua intervenção, sucessivamente, pelo prazo de 20 (vinte) minutos para cada um, prorrogável por 10 (dez) minutos, a critério do juiz</a:t>
            </a:r>
            <a:r>
              <a:rPr lang="pt-BR" dirty="0"/>
              <a:t>.</a:t>
            </a: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Havendo litisconsorte ou terceiro interveniente, o prazo, que formará com o da prorrogação um só todo, dividir-se-á entre os do mesmo grupo, se não convencionarem de modo diverso.</a:t>
            </a:r>
          </a:p>
          <a:p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Quando a causa apresentar </a:t>
            </a:r>
            <a:r>
              <a:rPr lang="pt-BR" u="sng" dirty="0"/>
              <a:t>questões complexas de fato ou de direito, o debate oral poderá ser substituído por razões finais escritas, que serão apresentadas pelo autor e pelo réu, bem como pelo Ministério Público, se for o caso de sua intervenção, em prazos sucessivos de 15 (quinze) dias, assegurada vista dos autos</a:t>
            </a:r>
            <a:r>
              <a:rPr lang="pt-BR" dirty="0"/>
              <a:t>.</a:t>
            </a:r>
          </a:p>
          <a:p>
            <a:r>
              <a:rPr lang="pt-BR" dirty="0"/>
              <a:t>Art. 365.  A audiência é una e contínua, podendo ser excepcional e justificadamente cindida na ausência de perito ou de testemunha, desde que haja concordância das partes.</a:t>
            </a:r>
          </a:p>
          <a:p>
            <a:r>
              <a:rPr lang="pt-BR" dirty="0"/>
              <a:t>Parágrafo único.  Diante da impossibilidade de realização da instrução, do debate e do julgamento no mesmo dia, o juiz </a:t>
            </a:r>
            <a:r>
              <a:rPr lang="pt-BR" u="sng" dirty="0"/>
              <a:t>marcará seu prosseguimento para a data mais próxima possível, em pauta preferencial.</a:t>
            </a:r>
          </a:p>
          <a:p>
            <a:r>
              <a:rPr lang="pt-BR" dirty="0"/>
              <a:t>Art. 366.  </a:t>
            </a:r>
            <a:r>
              <a:rPr lang="pt-BR" u="sng" dirty="0"/>
              <a:t>Encerrado o debate ou oferecidas as razões finais, o juiz proferirá sentença em audiência ou no prazo de 30 (trinta) dias.</a:t>
            </a:r>
          </a:p>
          <a:p>
            <a:r>
              <a:rPr lang="pt-BR" dirty="0"/>
              <a:t>Art. 367.  O servidor lavrará, sob ditado do juiz, termo que conterá, em resumo, o ocorrido na audiência, bem como, por extenso, os despachos, as decisões e a sentença, se proferida no ato.</a:t>
            </a: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Quando o termo não for registrado em meio eletrônico, o juiz </a:t>
            </a:r>
            <a:r>
              <a:rPr lang="pt-BR" dirty="0" err="1"/>
              <a:t>rubricar-lhe-á</a:t>
            </a:r>
            <a:r>
              <a:rPr lang="pt-BR" dirty="0"/>
              <a:t> as folhas, que serão encadernadas em volume próprio.</a:t>
            </a:r>
          </a:p>
          <a:p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Subscreverão o termo o juiz, os advogados, o membro do Ministério Público e o escrivão ou chefe de secretaria, dispensadas as partes, exceto quando houver ato de disposição para cuja prática os advogados não tenham poderes.</a:t>
            </a:r>
          </a:p>
          <a:p>
            <a:r>
              <a:rPr lang="pt-BR" dirty="0"/>
              <a:t>§ 3</a:t>
            </a:r>
            <a:r>
              <a:rPr lang="pt-BR" u="sng" baseline="30000" dirty="0"/>
              <a:t>o</a:t>
            </a:r>
            <a:r>
              <a:rPr lang="pt-BR" dirty="0"/>
              <a:t> O escrivão ou chefe de secretaria trasladará para os autos cópia autêntica do termo de audiência.</a:t>
            </a:r>
          </a:p>
          <a:p>
            <a:r>
              <a:rPr lang="pt-BR" dirty="0"/>
              <a:t>§ 4</a:t>
            </a:r>
            <a:r>
              <a:rPr lang="pt-BR" u="sng" baseline="30000" dirty="0"/>
              <a:t>o</a:t>
            </a:r>
            <a:r>
              <a:rPr lang="pt-BR" dirty="0"/>
              <a:t> Tratando-se de autos eletrônicos, observar-se-á o disposto neste Código, em legislação específica e nas normas internas dos tribunais.</a:t>
            </a:r>
          </a:p>
          <a:p>
            <a:r>
              <a:rPr lang="pt-BR" dirty="0"/>
              <a:t>§ 5</a:t>
            </a:r>
            <a:r>
              <a:rPr lang="pt-BR" u="sng" baseline="30000" dirty="0"/>
              <a:t>o</a:t>
            </a:r>
            <a:r>
              <a:rPr lang="pt-BR" dirty="0"/>
              <a:t> </a:t>
            </a:r>
            <a:r>
              <a:rPr lang="pt-BR" u="sng" dirty="0"/>
              <a:t>A audiência poderá ser integralmente gravada em imagem e em áudio, em meio digital ou analógico, desde que assegure o rápido acesso das partes e dos órgãos julgadores, observada a legislação específica</a:t>
            </a:r>
            <a:r>
              <a:rPr lang="pt-BR" dirty="0"/>
              <a:t>.</a:t>
            </a:r>
          </a:p>
          <a:p>
            <a:r>
              <a:rPr lang="pt-BR" dirty="0"/>
              <a:t>§ 6</a:t>
            </a:r>
            <a:r>
              <a:rPr lang="pt-BR" u="sng" baseline="30000" dirty="0"/>
              <a:t>o</a:t>
            </a:r>
            <a:r>
              <a:rPr lang="pt-BR" dirty="0"/>
              <a:t> </a:t>
            </a:r>
            <a:r>
              <a:rPr lang="pt-BR" u="sng" dirty="0"/>
              <a:t>A gravação a que se refere o § 5</a:t>
            </a:r>
            <a:r>
              <a:rPr lang="pt-BR" u="sng" baseline="30000" dirty="0"/>
              <a:t>o</a:t>
            </a:r>
            <a:r>
              <a:rPr lang="pt-BR" u="sng" dirty="0"/>
              <a:t> também pode ser realizada diretamente por qualquer das partes, independentemente de autorização judicial</a:t>
            </a:r>
            <a:r>
              <a:rPr lang="pt-BR" dirty="0"/>
              <a:t>.</a:t>
            </a:r>
          </a:p>
          <a:p>
            <a:r>
              <a:rPr lang="pt-BR" dirty="0"/>
              <a:t>Art. 368.  A audiência será pública, ressalvadas as exceções legais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2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Fim!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87770" y="2446623"/>
            <a:ext cx="3628573" cy="1674465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B050"/>
                </a:solidFill>
              </a:rPr>
              <a:t>Dever de casa: </a:t>
            </a:r>
            <a:r>
              <a:rPr lang="pt-BR" sz="3200" dirty="0" smtClean="0"/>
              <a:t>estudar </a:t>
            </a:r>
            <a:r>
              <a:rPr lang="pt-BR" sz="3200" dirty="0" err="1" smtClean="0"/>
              <a:t>arts</a:t>
            </a:r>
            <a:r>
              <a:rPr lang="pt-BR" sz="3200" dirty="0" smtClean="0"/>
              <a:t>. 318 a 368!!!</a:t>
            </a: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104</a:t>
            </a:fld>
            <a:endParaRPr lang="pt-BR"/>
          </a:p>
        </p:txBody>
      </p:sp>
      <p:pic>
        <p:nvPicPr>
          <p:cNvPr id="1026" name="Picture 2" descr="C:\Users\ADRIANO\Desktop\valeu gal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9" y="2197855"/>
            <a:ext cx="6744353" cy="32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Pedido e Causa de Pedir. Art. 319 III e IV.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Identificação da demanda: </a:t>
            </a:r>
            <a:r>
              <a:rPr lang="pt-BR" i="1" dirty="0" smtClean="0">
                <a:solidFill>
                  <a:schemeClr val="tx1"/>
                </a:solidFill>
              </a:rPr>
              <a:t>tria </a:t>
            </a:r>
            <a:r>
              <a:rPr lang="pt-BR" i="1" dirty="0" err="1" smtClean="0">
                <a:solidFill>
                  <a:schemeClr val="tx1"/>
                </a:solidFill>
              </a:rPr>
              <a:t>eadem</a:t>
            </a:r>
            <a:r>
              <a:rPr lang="pt-BR" i="1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(três elementos): Partes, Causa de Pedir e Pedido.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Art. 337 § 2º: </a:t>
            </a:r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Uma ação é idêntica a outra quando possui as mesmas partes, a mesma causa de pedir e o mesmo pedido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Identidade dos três elementos = identidade de demandas. 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Diversidade de pelo menos um dos elementos = demandas diversas.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 de Pedir (</a:t>
            </a:r>
            <a:r>
              <a:rPr lang="pt-BR" i="1" dirty="0" smtClean="0"/>
              <a:t>causa petendi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cap="small" dirty="0" smtClean="0"/>
              <a:t>CHIOVENDA:</a:t>
            </a:r>
            <a:r>
              <a:rPr lang="pt-BR" dirty="0" smtClean="0"/>
              <a:t> Causa de pedir é “um </a:t>
            </a:r>
            <a:r>
              <a:rPr lang="pt-BR" dirty="0"/>
              <a:t>estado de fato e de direito, que é a razão pela qual se exerce uma ação” </a:t>
            </a:r>
            <a:r>
              <a:rPr lang="pt-BR" dirty="0" smtClean="0"/>
              <a:t>ou seja, é o </a:t>
            </a:r>
            <a:r>
              <a:rPr lang="pt-BR" b="1" dirty="0" smtClean="0"/>
              <a:t>fundamento da demanda</a:t>
            </a:r>
            <a:r>
              <a:rPr lang="pt-BR" dirty="0" smtClean="0"/>
              <a:t>. </a:t>
            </a:r>
          </a:p>
          <a:p>
            <a:r>
              <a:rPr lang="pt-BR" i="1" dirty="0" smtClean="0"/>
              <a:t>Art. 319: III </a:t>
            </a:r>
            <a:r>
              <a:rPr lang="pt-BR" i="1" dirty="0"/>
              <a:t>- o fato e os fundamentos jurídicos do pedido;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Causa de pedir = fato (causa remota) + fundamento jurídico (causa próxima)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Fatos: </a:t>
            </a:r>
            <a:r>
              <a:rPr lang="pt-BR" dirty="0" smtClean="0"/>
              <a:t>“segmentos </a:t>
            </a:r>
            <a:r>
              <a:rPr lang="pt-BR" dirty="0" smtClean="0"/>
              <a:t>da História, ou eventos da vida, aos quais o demandante atribui a eficácia de lhe conferir o direito alegado e a necessidade da tutela jurisdicional postulada” (DINAMARCO).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Fundamentos jurídicos:</a:t>
            </a:r>
            <a:r>
              <a:rPr lang="pt-BR" dirty="0" smtClean="0"/>
              <a:t> “demonstração de que os fatos narrados se enquadram em determinada categoria jurídica e de que a sanção correspondente é aquela que o demandante pretende” (DINAMARCO)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Finalidade da causa de pedir: (i) individualizar a demanda; e (ii) identificar o pedido. (CRUZ E TUCCI).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9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Individuação</a:t>
            </a:r>
            <a:r>
              <a:rPr lang="pt-BR" dirty="0">
                <a:solidFill>
                  <a:schemeClr val="tx1"/>
                </a:solidFill>
              </a:rPr>
              <a:t> X </a:t>
            </a:r>
            <a:r>
              <a:rPr lang="pt-BR" b="1" dirty="0">
                <a:solidFill>
                  <a:schemeClr val="tx1"/>
                </a:solidFill>
              </a:rPr>
              <a:t>Substanciação</a:t>
            </a:r>
            <a:r>
              <a:rPr lang="pt-BR" dirty="0">
                <a:solidFill>
                  <a:schemeClr val="tx1"/>
                </a:solidFill>
              </a:rPr>
              <a:t>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Individuação</a:t>
            </a:r>
            <a:r>
              <a:rPr lang="pt-BR" b="1" dirty="0">
                <a:solidFill>
                  <a:schemeClr val="tx1"/>
                </a:solidFill>
              </a:rPr>
              <a:t>: </a:t>
            </a:r>
            <a:r>
              <a:rPr lang="pt-BR" dirty="0">
                <a:solidFill>
                  <a:schemeClr val="tx1"/>
                </a:solidFill>
              </a:rPr>
              <a:t>a causa de pedir se identifica no direito invocado – fundamento jurídico.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Substanciação: </a:t>
            </a:r>
            <a:r>
              <a:rPr lang="pt-BR" b="1" dirty="0">
                <a:solidFill>
                  <a:srgbClr val="00B050"/>
                </a:solidFill>
              </a:rPr>
              <a:t>a causa de pedir se identifica pelo “</a:t>
            </a:r>
            <a:r>
              <a:rPr lang="pt-BR" b="1" u="sng" dirty="0">
                <a:solidFill>
                  <a:srgbClr val="00B050"/>
                </a:solidFill>
              </a:rPr>
              <a:t>fato</a:t>
            </a:r>
            <a:r>
              <a:rPr lang="pt-BR" b="1" dirty="0">
                <a:solidFill>
                  <a:srgbClr val="00B050"/>
                </a:solidFill>
              </a:rPr>
              <a:t> do qual surge o direito sobre o qual o autor pretende obter a tutela jurisdicional” (LIEBMAN)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Consequência da teoria adotada: </a:t>
            </a:r>
            <a:r>
              <a:rPr lang="pt-BR" i="1" dirty="0" err="1">
                <a:solidFill>
                  <a:schemeClr val="tx1"/>
                </a:solidFill>
              </a:rPr>
              <a:t>iuria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novit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curia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e </a:t>
            </a:r>
            <a:r>
              <a:rPr lang="pt-BR" i="1" dirty="0">
                <a:solidFill>
                  <a:schemeClr val="tx1"/>
                </a:solidFill>
              </a:rPr>
              <a:t>narra </a:t>
            </a:r>
            <a:r>
              <a:rPr lang="pt-BR" i="1" dirty="0" err="1">
                <a:solidFill>
                  <a:schemeClr val="tx1"/>
                </a:solidFill>
              </a:rPr>
              <a:t>mihi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factum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dabo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tibi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ius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STJ: “Não se verifica alteração da causa de pedir quando se atribui ao fato ou ao conjunto de fatos qualificação jurídica diversa da originariamente atribuída”. (STJ, </a:t>
            </a:r>
            <a:r>
              <a:rPr lang="pt-BR" dirty="0" err="1">
                <a:solidFill>
                  <a:schemeClr val="tx1"/>
                </a:solidFill>
              </a:rPr>
              <a:t>Resp</a:t>
            </a:r>
            <a:r>
              <a:rPr lang="pt-BR" dirty="0">
                <a:solidFill>
                  <a:schemeClr val="tx1"/>
                </a:solidFill>
              </a:rPr>
              <a:t> 2.403/RS, Min. Sálvio Figueiredo, j. 18/8/90)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Causa de Pedir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Quais fatos integram a causa de pedir?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Fato essencial (fato principal)X Fato secundário (fato simples).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Fatos essenciais: </a:t>
            </a:r>
            <a:r>
              <a:rPr lang="pt-BR" dirty="0" smtClean="0">
                <a:solidFill>
                  <a:schemeClr val="tx1"/>
                </a:solidFill>
              </a:rPr>
              <a:t>“complexo de fatos, objeto de incidência na regra jurídica, e do qual o autor retira a conclusão consubstanciada no pedido” (ARAKEN DE ASSIS).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err="1" smtClean="0">
                <a:solidFill>
                  <a:schemeClr val="tx1"/>
                </a:solidFill>
              </a:rPr>
              <a:t>Ex</a:t>
            </a:r>
            <a:r>
              <a:rPr lang="pt-BR" b="1" dirty="0" smtClean="0">
                <a:solidFill>
                  <a:schemeClr val="tx1"/>
                </a:solidFill>
              </a:rPr>
              <a:t>: </a:t>
            </a:r>
            <a:r>
              <a:rPr lang="pt-BR" dirty="0" smtClean="0">
                <a:solidFill>
                  <a:schemeClr val="tx1"/>
                </a:solidFill>
              </a:rPr>
              <a:t>ação de indenização por ato ilícito. </a:t>
            </a:r>
            <a:r>
              <a:rPr lang="pt-BR" u="sng" dirty="0" smtClean="0">
                <a:solidFill>
                  <a:schemeClr val="tx1"/>
                </a:solidFill>
              </a:rPr>
              <a:t>Fato essencial</a:t>
            </a:r>
            <a:r>
              <a:rPr lang="pt-BR" dirty="0" smtClean="0">
                <a:solidFill>
                  <a:schemeClr val="tx1"/>
                </a:solidFill>
              </a:rPr>
              <a:t>: a lesão física de alguém provocada por facadas; </a:t>
            </a:r>
            <a:r>
              <a:rPr lang="pt-BR" u="sng" dirty="0">
                <a:solidFill>
                  <a:schemeClr val="tx1"/>
                </a:solidFill>
              </a:rPr>
              <a:t>F</a:t>
            </a:r>
            <a:r>
              <a:rPr lang="pt-BR" u="sng" dirty="0" smtClean="0">
                <a:solidFill>
                  <a:schemeClr val="tx1"/>
                </a:solidFill>
              </a:rPr>
              <a:t>atos secundários</a:t>
            </a:r>
            <a:r>
              <a:rPr lang="pt-BR" dirty="0" smtClean="0">
                <a:solidFill>
                  <a:schemeClr val="tx1"/>
                </a:solidFill>
              </a:rPr>
              <a:t>: luta física entre as partes, posse pelo réu de faca compatível com o ferimento, manchas de sangue nas roupas dos envolvidos, impressão digital no cabo da faca....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Os “fatos secundários ganham dimensão e importância no âmbito do processo na medida em que o autor, não conseguindo produzir prova direta do fato principal, recorre à comprovação do fato secundário para que o julgador possa, por presunção, formar um juízo de verossimilhança acerca daquele” (PROTO PISANI, </a:t>
            </a:r>
            <a:r>
              <a:rPr lang="pt-BR" i="1" dirty="0" smtClean="0">
                <a:solidFill>
                  <a:schemeClr val="tx1"/>
                </a:solidFill>
              </a:rPr>
              <a:t>apud </a:t>
            </a:r>
            <a:r>
              <a:rPr lang="pt-BR" dirty="0" smtClean="0">
                <a:solidFill>
                  <a:schemeClr val="tx1"/>
                </a:solidFill>
              </a:rPr>
              <a:t>CRUZ E TUCCI).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Substanciação X Individuação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 - IV Concurso DPE/RS 2015.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8" y="2216419"/>
            <a:ext cx="10813142" cy="391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762250"/>
            <a:ext cx="11058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619250"/>
            <a:ext cx="111061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Pedido (</a:t>
            </a:r>
            <a:r>
              <a:rPr lang="pt-BR" b="1" dirty="0" err="1" smtClean="0"/>
              <a:t>arts</a:t>
            </a:r>
            <a:r>
              <a:rPr lang="pt-BR" b="1" dirty="0" smtClean="0"/>
              <a:t>. 322 a 329)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Pedido certo </a:t>
            </a:r>
            <a:r>
              <a:rPr lang="pt-BR" dirty="0" smtClean="0">
                <a:solidFill>
                  <a:schemeClr val="tx1"/>
                </a:solidFill>
              </a:rPr>
              <a:t>(art. 322). Corolário da ampla defesa.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Pedido tem que ser expresso. Admitem-se os seguintes </a:t>
            </a:r>
            <a:r>
              <a:rPr lang="pt-BR" b="1" dirty="0" smtClean="0">
                <a:solidFill>
                  <a:schemeClr val="tx1"/>
                </a:solidFill>
              </a:rPr>
              <a:t>pedidos implícitos</a:t>
            </a:r>
            <a:r>
              <a:rPr lang="pt-BR" dirty="0" smtClean="0">
                <a:solidFill>
                  <a:schemeClr val="tx1"/>
                </a:solidFill>
              </a:rPr>
              <a:t>: juros legais, correção monetária e verbas de sucumbência (art. 322 § 1º).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Antiga Súmula 256/STF: “É dispensável pedido expresso para condenação do réu em honorários, com fundamento nos </a:t>
            </a:r>
            <a:r>
              <a:rPr lang="pt-BR" dirty="0" err="1" smtClean="0">
                <a:solidFill>
                  <a:schemeClr val="tx1"/>
                </a:solidFill>
              </a:rPr>
              <a:t>arts</a:t>
            </a:r>
            <a:r>
              <a:rPr lang="pt-BR" dirty="0" smtClean="0">
                <a:solidFill>
                  <a:schemeClr val="tx1"/>
                </a:solidFill>
              </a:rPr>
              <a:t>. 63 e 64 do CPC [de 1939]”.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“Esta </a:t>
            </a:r>
            <a:r>
              <a:rPr lang="pt-BR" dirty="0">
                <a:solidFill>
                  <a:schemeClr val="tx1"/>
                </a:solidFill>
              </a:rPr>
              <a:t>Corte Superior fixou entendimento no sentido de que os </a:t>
            </a:r>
            <a:r>
              <a:rPr lang="pt-BR" u="sng" dirty="0">
                <a:solidFill>
                  <a:schemeClr val="tx1"/>
                </a:solidFill>
              </a:rPr>
              <a:t>juros de mora e a correção monetária integram os chamados pedidos implícitos</a:t>
            </a:r>
            <a:r>
              <a:rPr lang="pt-BR" dirty="0">
                <a:solidFill>
                  <a:schemeClr val="tx1"/>
                </a:solidFill>
              </a:rPr>
              <a:t>, de modo que a alteração ou modificação de seu termo inicial não configura julgamento extra petita ou reformatio in </a:t>
            </a:r>
            <a:r>
              <a:rPr lang="pt-BR" dirty="0" smtClean="0">
                <a:solidFill>
                  <a:schemeClr val="tx1"/>
                </a:solidFill>
              </a:rPr>
              <a:t>pejus”. (</a:t>
            </a:r>
            <a:r>
              <a:rPr lang="pt-BR" dirty="0" err="1">
                <a:solidFill>
                  <a:schemeClr val="tx1"/>
                </a:solidFill>
              </a:rPr>
              <a:t>AgRg</a:t>
            </a:r>
            <a:r>
              <a:rPr lang="pt-BR" dirty="0">
                <a:solidFill>
                  <a:schemeClr val="tx1"/>
                </a:solidFill>
              </a:rPr>
              <a:t> no </a:t>
            </a:r>
            <a:r>
              <a:rPr lang="pt-BR" dirty="0" err="1">
                <a:solidFill>
                  <a:schemeClr val="tx1"/>
                </a:solidFill>
              </a:rPr>
              <a:t>AREsp</a:t>
            </a:r>
            <a:r>
              <a:rPr lang="pt-BR" dirty="0">
                <a:solidFill>
                  <a:schemeClr val="tx1"/>
                </a:solidFill>
              </a:rPr>
              <a:t> 632.493/PR, Rel. Ministro MAURO CAMPBELL MARQUES, SEGUNDA TURMA, julgado em 16/04/2015, </a:t>
            </a:r>
            <a:r>
              <a:rPr lang="pt-BR" dirty="0" err="1">
                <a:solidFill>
                  <a:schemeClr val="tx1"/>
                </a:solidFill>
              </a:rPr>
              <a:t>DJe</a:t>
            </a:r>
            <a:r>
              <a:rPr lang="pt-BR" dirty="0">
                <a:solidFill>
                  <a:schemeClr val="tx1"/>
                </a:solidFill>
              </a:rPr>
              <a:t> 23/04/2015)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Pedido (</a:t>
            </a:r>
            <a:r>
              <a:rPr lang="pt-BR" b="1" dirty="0" err="1" smtClean="0"/>
              <a:t>arts</a:t>
            </a:r>
            <a:r>
              <a:rPr lang="pt-BR" b="1" dirty="0" smtClean="0"/>
              <a:t>. 322 a 329)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Inclusão implícita de prestações sucessivas: </a:t>
            </a:r>
            <a:r>
              <a:rPr lang="pt-BR" dirty="0" smtClean="0"/>
              <a:t>Art</a:t>
            </a:r>
            <a:r>
              <a:rPr lang="pt-BR" dirty="0"/>
              <a:t>. 323.  Na ação que tiver por objeto </a:t>
            </a:r>
            <a:r>
              <a:rPr lang="pt-BR" u="sng" dirty="0"/>
              <a:t>cumprimento de obrigação em prestações sucessivas</a:t>
            </a:r>
            <a:r>
              <a:rPr lang="pt-BR" dirty="0"/>
              <a:t>, essas serão </a:t>
            </a:r>
            <a:r>
              <a:rPr lang="pt-BR" b="1" dirty="0"/>
              <a:t>consideradas incluídas no pedido</a:t>
            </a:r>
            <a:r>
              <a:rPr lang="pt-BR" dirty="0"/>
              <a:t>, independentemente de declaração expressa do autor, e serão incluídas na condenação, enquanto durar a obrigação, se o devedor, no curso do processo, deixar de pagá-las ou de consigná-las.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Obrigações periódicas/sucessivas. </a:t>
            </a:r>
            <a:r>
              <a:rPr lang="pt-BR" dirty="0" err="1" smtClean="0"/>
              <a:t>Exs</a:t>
            </a:r>
            <a:r>
              <a:rPr lang="pt-BR" dirty="0" smtClean="0"/>
              <a:t>: contrato com pagamento parcelado, locação, etc.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Obrigações continuativas </a:t>
            </a:r>
            <a:r>
              <a:rPr lang="pt-BR" dirty="0" smtClean="0"/>
              <a:t>(sem termo certo). </a:t>
            </a:r>
            <a:r>
              <a:rPr lang="pt-BR" dirty="0" err="1" smtClean="0"/>
              <a:t>Ex</a:t>
            </a:r>
            <a:r>
              <a:rPr lang="pt-BR" dirty="0" smtClean="0"/>
              <a:t>: alimentos.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0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Pedido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Art. 324.  O pedido deve ser </a:t>
            </a:r>
            <a:r>
              <a:rPr lang="pt-BR" b="1" dirty="0"/>
              <a:t>determinado</a:t>
            </a:r>
            <a:r>
              <a:rPr lang="pt-BR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Pedido determinado: “especifica, com clareza, a providência jurisdicional objetivada (pedido imediato) e individualiza um bem jurídico, não deixando qualquer margem de dúvida quanto à pretensão material do autor (pedido mediato)”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Pedido genérico</a:t>
            </a:r>
            <a:r>
              <a:rPr lang="pt-BR" dirty="0" smtClean="0"/>
              <a:t>. Admite-se nas hipóteses em é impossível </a:t>
            </a:r>
            <a:r>
              <a:rPr lang="pt-BR" i="1" dirty="0" smtClean="0"/>
              <a:t>a priori </a:t>
            </a:r>
            <a:r>
              <a:rPr lang="pt-BR" dirty="0" smtClean="0"/>
              <a:t>individualizar. A indeterminação é quanto o </a:t>
            </a:r>
            <a:r>
              <a:rPr lang="pt-BR" i="1" dirty="0" smtClean="0"/>
              <a:t>quantum </a:t>
            </a:r>
            <a:r>
              <a:rPr lang="pt-BR" i="1" dirty="0" err="1" smtClean="0"/>
              <a:t>debeatur</a:t>
            </a:r>
            <a:r>
              <a:rPr lang="pt-BR" i="1" dirty="0" smtClean="0"/>
              <a:t> </a:t>
            </a:r>
            <a:r>
              <a:rPr lang="pt-BR" dirty="0" smtClean="0"/>
              <a:t>(aspecto quantitativo) e não quanto ao </a:t>
            </a:r>
            <a:r>
              <a:rPr lang="pt-BR" i="1" dirty="0" smtClean="0"/>
              <a:t>na </a:t>
            </a:r>
            <a:r>
              <a:rPr lang="pt-BR" i="1" dirty="0" err="1" smtClean="0"/>
              <a:t>debeatur</a:t>
            </a:r>
            <a:r>
              <a:rPr lang="pt-BR" i="1" dirty="0" smtClean="0"/>
              <a:t> </a:t>
            </a:r>
            <a:r>
              <a:rPr lang="pt-BR" dirty="0" smtClean="0"/>
              <a:t>(qualitativo). Essa determinação, do </a:t>
            </a:r>
            <a:r>
              <a:rPr lang="pt-BR" i="1" dirty="0" smtClean="0"/>
              <a:t>quantum </a:t>
            </a:r>
            <a:r>
              <a:rPr lang="pt-BR" i="1" dirty="0" err="1" smtClean="0"/>
              <a:t>debeatur</a:t>
            </a:r>
            <a:r>
              <a:rPr lang="pt-BR" dirty="0" smtClean="0"/>
              <a:t>, ocorrerá na liquidação.</a:t>
            </a: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Procedimento Comum	</a:t>
            </a:r>
            <a:r>
              <a:rPr lang="pt-BR" dirty="0" err="1"/>
              <a:t>Arts</a:t>
            </a:r>
            <a:r>
              <a:rPr lang="pt-BR" dirty="0"/>
              <a:t>. 319 a </a:t>
            </a:r>
            <a:r>
              <a:rPr lang="pt-BR" dirty="0" smtClean="0"/>
              <a:t>512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 Novo CPC: fim da separação entre procedimento sumário/ordinário.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Exceção à regra </a:t>
            </a:r>
            <a:r>
              <a:rPr lang="pt-BR" i="1" dirty="0" smtClean="0"/>
              <a:t>tempus </a:t>
            </a:r>
            <a:r>
              <a:rPr lang="pt-BR" i="1" dirty="0" err="1" smtClean="0"/>
              <a:t>regit</a:t>
            </a:r>
            <a:r>
              <a:rPr lang="pt-BR" i="1" dirty="0" smtClean="0"/>
              <a:t> </a:t>
            </a:r>
            <a:r>
              <a:rPr lang="pt-BR" i="1" dirty="0" err="1" smtClean="0"/>
              <a:t>actum</a:t>
            </a:r>
            <a:r>
              <a:rPr lang="pt-BR" dirty="0" smtClean="0"/>
              <a:t>: processos ajuizados antes da vigência do NCPC sob o rito sumário (art. 275 CPC/73) continuarão a tramitar por esse </a:t>
            </a:r>
            <a:r>
              <a:rPr lang="pt-BR" dirty="0" smtClean="0"/>
              <a:t>rito até </a:t>
            </a:r>
            <a:r>
              <a:rPr lang="pt-BR" dirty="0" smtClean="0"/>
              <a:t>o fim (art. 1046 § 1º) 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Procedimento comum: residual.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Cumulação de pedidos com procedimentos distintos: Art. 327 § 2º:  </a:t>
            </a:r>
            <a:r>
              <a:rPr lang="pt-BR" dirty="0"/>
              <a:t>Quando, para cada pedido, corresponder tipo diverso de procedimento, </a:t>
            </a:r>
            <a:r>
              <a:rPr lang="pt-BR" b="1" dirty="0"/>
              <a:t>será admitida a cumulação se o autor empregar o procedimento comum</a:t>
            </a:r>
            <a:r>
              <a:rPr lang="pt-BR" dirty="0"/>
              <a:t>, </a:t>
            </a:r>
            <a:r>
              <a:rPr lang="pt-BR" dirty="0">
                <a:solidFill>
                  <a:srgbClr val="00B050"/>
                </a:solidFill>
              </a:rPr>
              <a:t>sem prejuízo do emprego das técnicas processuais diferenciadas previstas nos procedimentos especiais a que se sujeitam um ou mais pedidos cumulados, que não forem incompatíveis com as disposições sobre o procedimento comum.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b="1" smtClean="0"/>
              <a:t>2</a:t>
            </a:fld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42300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Pedido Genérico (hipóteses)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324. § </a:t>
            </a:r>
            <a:r>
              <a:rPr lang="pt-BR" dirty="0"/>
              <a:t>1</a:t>
            </a:r>
            <a:r>
              <a:rPr lang="pt-BR" u="sng" baseline="30000" dirty="0"/>
              <a:t>o</a:t>
            </a:r>
            <a:r>
              <a:rPr lang="pt-BR" dirty="0"/>
              <a:t> É lícito, porém, formular pedido genérico:</a:t>
            </a:r>
          </a:p>
          <a:p>
            <a:r>
              <a:rPr lang="pt-BR" dirty="0"/>
              <a:t>I - nas ações universais, se o autor não puder individuar os bens demandados;</a:t>
            </a:r>
          </a:p>
          <a:p>
            <a:r>
              <a:rPr lang="pt-BR" dirty="0"/>
              <a:t>II - quando não for possível determinar, desde logo, as consequências do ato ou do fato;</a:t>
            </a:r>
          </a:p>
          <a:p>
            <a:r>
              <a:rPr lang="pt-BR" dirty="0"/>
              <a:t>III - quando a determinação do objeto ou do valor da condenação depender de ato que deva ser praticado pelo réu.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 – </a:t>
            </a:r>
            <a:r>
              <a:rPr lang="pt-BR" dirty="0" err="1" smtClean="0">
                <a:solidFill>
                  <a:schemeClr val="tx1"/>
                </a:solidFill>
              </a:rPr>
              <a:t>Ex</a:t>
            </a:r>
            <a:r>
              <a:rPr lang="pt-BR" dirty="0" smtClean="0">
                <a:solidFill>
                  <a:schemeClr val="tx1"/>
                </a:solidFill>
              </a:rPr>
              <a:t>: petição de herança, quando não for possível, </a:t>
            </a:r>
            <a:r>
              <a:rPr lang="pt-BR" i="1" dirty="0" smtClean="0">
                <a:solidFill>
                  <a:schemeClr val="tx1"/>
                </a:solidFill>
              </a:rPr>
              <a:t>a priori</a:t>
            </a:r>
            <a:r>
              <a:rPr lang="pt-BR" dirty="0" smtClean="0">
                <a:solidFill>
                  <a:schemeClr val="tx1"/>
                </a:solidFill>
              </a:rPr>
              <a:t>, individuar os bens demandados.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II – </a:t>
            </a:r>
            <a:r>
              <a:rPr lang="pt-BR" dirty="0" err="1" smtClean="0">
                <a:solidFill>
                  <a:schemeClr val="tx1"/>
                </a:solidFill>
              </a:rPr>
              <a:t>Ex</a:t>
            </a:r>
            <a:r>
              <a:rPr lang="pt-BR" dirty="0" smtClean="0">
                <a:solidFill>
                  <a:schemeClr val="tx1"/>
                </a:solidFill>
              </a:rPr>
              <a:t>: quando, </a:t>
            </a:r>
            <a:r>
              <a:rPr lang="pt-BR" i="1" dirty="0" smtClean="0">
                <a:solidFill>
                  <a:schemeClr val="tx1"/>
                </a:solidFill>
              </a:rPr>
              <a:t>a priori</a:t>
            </a:r>
            <a:r>
              <a:rPr lang="pt-BR" dirty="0" smtClean="0">
                <a:solidFill>
                  <a:schemeClr val="tx1"/>
                </a:solidFill>
              </a:rPr>
              <a:t>, não for possível delimitar a extensão do ato ou fato, como, p.ex., em uma ação coletiva de dano ambiental. Ou, ainda, em uma demanda decorrente de indenização por acidente em que o autor vise obter o ressarcimento pelo tratamento médico ainda em execução.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III – </a:t>
            </a:r>
            <a:r>
              <a:rPr lang="pt-BR" dirty="0" err="1" smtClean="0">
                <a:solidFill>
                  <a:schemeClr val="tx1"/>
                </a:solidFill>
              </a:rPr>
              <a:t>Ex</a:t>
            </a:r>
            <a:r>
              <a:rPr lang="pt-BR" dirty="0" smtClean="0">
                <a:solidFill>
                  <a:schemeClr val="tx1"/>
                </a:solidFill>
              </a:rPr>
              <a:t>: ação de exigir contas.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Interpretação do pedido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Art. 293 CPC/73 X Art. 322 § 2º NCPC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Art. 293, CPC/73: </a:t>
            </a:r>
            <a:r>
              <a:rPr lang="pt-BR" strike="sngStrike" dirty="0" smtClean="0">
                <a:solidFill>
                  <a:schemeClr val="tx1"/>
                </a:solidFill>
              </a:rPr>
              <a:t>A</a:t>
            </a:r>
            <a:r>
              <a:rPr lang="pt-BR" strike="sngStrike" dirty="0" smtClean="0"/>
              <a:t>rt</a:t>
            </a:r>
            <a:r>
              <a:rPr lang="pt-BR" strike="sngStrike" dirty="0"/>
              <a:t>. 293. Os pedidos são interpretados restritivamente, compreendendo-se, entretanto, no principal os juros legais.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Art. 332 § 2º NCPC: </a:t>
            </a:r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A interpretação do pedido considerará o conjunto da postulação e observará o princípio da boa-fé</a:t>
            </a:r>
            <a:r>
              <a:rPr lang="pt-BR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“ </a:t>
            </a:r>
            <a:r>
              <a:rPr lang="pt-BR" dirty="0">
                <a:solidFill>
                  <a:schemeClr val="tx1"/>
                </a:solidFill>
              </a:rPr>
              <a:t>Esta Corte possui entendimento firmado no sentido de que o pedido deve ser extraído a partir de uma interpretação lógico-sistemática de toda a petição inicial. Ademais, expostos os fatos, não pode o magistrado se esquivar da análise ampla e detida da relação jurídica posta em exame. </a:t>
            </a:r>
            <a:r>
              <a:rPr lang="pt-BR" dirty="0" smtClean="0">
                <a:solidFill>
                  <a:schemeClr val="tx1"/>
                </a:solidFill>
              </a:rPr>
              <a:t>Precedentes. 2</a:t>
            </a:r>
            <a:r>
              <a:rPr lang="pt-BR" dirty="0">
                <a:solidFill>
                  <a:schemeClr val="tx1"/>
                </a:solidFill>
              </a:rPr>
              <a:t>.- In </a:t>
            </a:r>
            <a:r>
              <a:rPr lang="pt-BR" dirty="0" err="1">
                <a:solidFill>
                  <a:schemeClr val="tx1"/>
                </a:solidFill>
              </a:rPr>
              <a:t>casu</a:t>
            </a:r>
            <a:r>
              <a:rPr lang="pt-BR" dirty="0">
                <a:solidFill>
                  <a:schemeClr val="tx1"/>
                </a:solidFill>
              </a:rPr>
              <a:t>, houve pedido implícito de incidência da multa por infração contratual, que era exigível porquanto prevista em </a:t>
            </a:r>
            <a:r>
              <a:rPr lang="pt-BR" dirty="0" smtClean="0">
                <a:solidFill>
                  <a:schemeClr val="tx1"/>
                </a:solidFill>
              </a:rPr>
              <a:t>contrato” (STJ, </a:t>
            </a:r>
            <a:r>
              <a:rPr lang="pt-BR" dirty="0" err="1" smtClean="0">
                <a:solidFill>
                  <a:schemeClr val="tx1"/>
                </a:solidFill>
              </a:rPr>
              <a:t>AgRg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no </a:t>
            </a:r>
            <a:r>
              <a:rPr lang="pt-BR" dirty="0" err="1">
                <a:solidFill>
                  <a:schemeClr val="tx1"/>
                </a:solidFill>
              </a:rPr>
              <a:t>AREsp</a:t>
            </a:r>
            <a:r>
              <a:rPr lang="pt-BR" dirty="0">
                <a:solidFill>
                  <a:schemeClr val="tx1"/>
                </a:solidFill>
              </a:rPr>
              <a:t> 305.191/SP, Rel. Ministro SIDNEI BENETI, TERCEIRA TURMA, julgado em 14/05/2013, </a:t>
            </a:r>
            <a:r>
              <a:rPr lang="pt-BR" dirty="0" err="1">
                <a:solidFill>
                  <a:schemeClr val="tx1"/>
                </a:solidFill>
              </a:rPr>
              <a:t>DJe</a:t>
            </a:r>
            <a:r>
              <a:rPr lang="pt-BR" dirty="0">
                <a:solidFill>
                  <a:schemeClr val="tx1"/>
                </a:solidFill>
              </a:rPr>
              <a:t> 13/06/2013)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Concurso de demandas (ações)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Concurso de demandas: toda vez que mais de uma demanda for deduzida em um mesmo processo.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Concurso subjetivo:</a:t>
            </a:r>
            <a:r>
              <a:rPr lang="pt-BR" dirty="0" smtClean="0">
                <a:solidFill>
                  <a:schemeClr val="tx1"/>
                </a:solidFill>
              </a:rPr>
              <a:t> o mesmo pedido, baseado na mesma causa de pedir, for direcionado a mais de um sujeito (ou feito por mais de um sujeito) = </a:t>
            </a:r>
            <a:r>
              <a:rPr lang="pt-BR" b="1" dirty="0" smtClean="0">
                <a:solidFill>
                  <a:srgbClr val="00B050"/>
                </a:solidFill>
              </a:rPr>
              <a:t>Litisconsórcio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Concurso de causas de pedir (concurso próprio ou concurso objetivo de ações): </a:t>
            </a:r>
            <a:r>
              <a:rPr lang="pt-BR" dirty="0" smtClean="0">
                <a:solidFill>
                  <a:schemeClr val="tx1"/>
                </a:solidFill>
              </a:rPr>
              <a:t>identidade de partes, identidade de pedido, e multiplicidade de causas de pedir.</a:t>
            </a:r>
            <a:endParaRPr lang="pt-BR" b="1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Concurso de pedidos (concurso impróprio):</a:t>
            </a:r>
            <a:r>
              <a:rPr lang="pt-BR" dirty="0" smtClean="0">
                <a:solidFill>
                  <a:schemeClr val="tx1"/>
                </a:solidFill>
              </a:rPr>
              <a:t> identidade de partes, identidade de causas de pedir, e pedidos diferentes. 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Concurso objetivo de demandas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Hipótese: </a:t>
            </a:r>
            <a:r>
              <a:rPr lang="pt-BR" b="1" dirty="0" smtClean="0">
                <a:solidFill>
                  <a:schemeClr val="tx1"/>
                </a:solidFill>
              </a:rPr>
              <a:t>mais de uma causa de pedir fundamentando o mesmo pedido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Consequência: haverá tantas demandas cumuladas quantas forem as causas de pedir.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err="1" smtClean="0">
                <a:solidFill>
                  <a:schemeClr val="tx1"/>
                </a:solidFill>
              </a:rPr>
              <a:t>Ex</a:t>
            </a:r>
            <a:r>
              <a:rPr lang="pt-BR" dirty="0" smtClean="0">
                <a:solidFill>
                  <a:schemeClr val="tx1"/>
                </a:solidFill>
              </a:rPr>
              <a:t>: credor de quantia determinada (fundamentos: obrigação cambial abstrata ou obrigação causal que surge da relação fundamental); credor de uma coisa que é também proprietário (comodato, locação, </a:t>
            </a:r>
            <a:r>
              <a:rPr lang="pt-BR" dirty="0" err="1" smtClean="0">
                <a:solidFill>
                  <a:schemeClr val="tx1"/>
                </a:solidFill>
              </a:rPr>
              <a:t>etc</a:t>
            </a:r>
            <a:r>
              <a:rPr lang="pt-BR" dirty="0" smtClean="0">
                <a:solidFill>
                  <a:schemeClr val="tx1"/>
                </a:solidFill>
              </a:rPr>
              <a:t>); ação rescisória baseada em mais de um fundamento (art. 966 e incisos).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Consequência: possibilidade de ajuizamento de mais de uma ação, com o mesmo pedido, mas com causa de pedir diferente.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Concurso impróprio: cumulo de pedidos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Cumulação simples</a:t>
            </a:r>
            <a:r>
              <a:rPr lang="pt-BR" dirty="0" smtClean="0">
                <a:solidFill>
                  <a:schemeClr val="tx1"/>
                </a:solidFill>
              </a:rPr>
              <a:t>: art. 327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Cumulação alternativa</a:t>
            </a:r>
            <a:r>
              <a:rPr lang="pt-BR" dirty="0" smtClean="0">
                <a:solidFill>
                  <a:schemeClr val="tx1"/>
                </a:solidFill>
              </a:rPr>
              <a:t>: </a:t>
            </a:r>
            <a:r>
              <a:rPr lang="pt-BR" dirty="0" err="1" smtClean="0">
                <a:solidFill>
                  <a:schemeClr val="tx1"/>
                </a:solidFill>
              </a:rPr>
              <a:t>arts</a:t>
            </a:r>
            <a:r>
              <a:rPr lang="pt-BR" dirty="0" smtClean="0">
                <a:solidFill>
                  <a:schemeClr val="tx1"/>
                </a:solidFill>
              </a:rPr>
              <a:t>. 325 e 326 </a:t>
            </a:r>
            <a:r>
              <a:rPr lang="pt-BR" dirty="0" err="1" smtClean="0">
                <a:solidFill>
                  <a:schemeClr val="tx1"/>
                </a:solidFill>
              </a:rPr>
              <a:t>pár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dirty="0" err="1" smtClean="0">
                <a:solidFill>
                  <a:schemeClr val="tx1"/>
                </a:solidFill>
              </a:rPr>
              <a:t>ún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Cumulação subsidiária</a:t>
            </a:r>
            <a:r>
              <a:rPr lang="pt-BR" dirty="0" smtClean="0">
                <a:solidFill>
                  <a:schemeClr val="tx1"/>
                </a:solidFill>
              </a:rPr>
              <a:t>: art. 326.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Cúmulo simples de pedidos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2766" y="1801998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Art. 327.  É lícita a cumulação, em um único processo, contra o mesmo réu, de vários pedidos, ainda que entre eles não haja conexão.</a:t>
            </a:r>
          </a:p>
          <a:p>
            <a:r>
              <a:rPr lang="pt-BR" dirty="0">
                <a:solidFill>
                  <a:schemeClr val="tx1"/>
                </a:solidFill>
              </a:rPr>
              <a:t>§ 1</a:t>
            </a:r>
            <a:r>
              <a:rPr lang="pt-BR" u="sng" baseline="30000" dirty="0">
                <a:solidFill>
                  <a:schemeClr val="tx1"/>
                </a:solidFill>
              </a:rPr>
              <a:t>o</a:t>
            </a:r>
            <a:r>
              <a:rPr lang="pt-BR" dirty="0">
                <a:solidFill>
                  <a:schemeClr val="tx1"/>
                </a:solidFill>
              </a:rPr>
              <a:t> São </a:t>
            </a:r>
            <a:r>
              <a:rPr lang="pt-BR" b="1" dirty="0">
                <a:solidFill>
                  <a:schemeClr val="tx1"/>
                </a:solidFill>
              </a:rPr>
              <a:t>requisitos</a:t>
            </a:r>
            <a:r>
              <a:rPr lang="pt-BR" dirty="0">
                <a:solidFill>
                  <a:schemeClr val="tx1"/>
                </a:solidFill>
              </a:rPr>
              <a:t> de admissibilidade da cumulação que:</a:t>
            </a:r>
          </a:p>
          <a:p>
            <a:r>
              <a:rPr lang="pt-BR" dirty="0">
                <a:solidFill>
                  <a:schemeClr val="tx1"/>
                </a:solidFill>
              </a:rPr>
              <a:t>I - os pedidos sejam compatíveis entre si;</a:t>
            </a:r>
          </a:p>
          <a:p>
            <a:r>
              <a:rPr lang="pt-BR" dirty="0">
                <a:solidFill>
                  <a:schemeClr val="tx1"/>
                </a:solidFill>
              </a:rPr>
              <a:t>II - seja competente para conhecer deles o mesmo juízo;</a:t>
            </a:r>
          </a:p>
          <a:p>
            <a:r>
              <a:rPr lang="pt-BR" dirty="0">
                <a:solidFill>
                  <a:schemeClr val="tx1"/>
                </a:solidFill>
              </a:rPr>
              <a:t>III - seja adequado para todos os pedidos o tipo de procedimento.</a:t>
            </a:r>
          </a:p>
          <a:p>
            <a:r>
              <a:rPr lang="pt-BR" dirty="0">
                <a:solidFill>
                  <a:schemeClr val="tx1"/>
                </a:solidFill>
              </a:rPr>
              <a:t>§ 2</a:t>
            </a:r>
            <a:r>
              <a:rPr lang="pt-BR" u="sng" baseline="30000" dirty="0">
                <a:solidFill>
                  <a:schemeClr val="tx1"/>
                </a:solidFill>
              </a:rPr>
              <a:t>o</a:t>
            </a:r>
            <a:r>
              <a:rPr lang="pt-BR" dirty="0">
                <a:solidFill>
                  <a:schemeClr val="tx1"/>
                </a:solidFill>
              </a:rPr>
              <a:t> Quando, para cada pedido, corresponder tipo diverso de procedimento, </a:t>
            </a:r>
            <a:r>
              <a:rPr lang="pt-BR" u="sng" dirty="0">
                <a:solidFill>
                  <a:schemeClr val="tx1"/>
                </a:solidFill>
              </a:rPr>
              <a:t>será admitida a cumulação se o autor empregar o procedimento comum</a:t>
            </a:r>
            <a:r>
              <a:rPr lang="pt-BR" dirty="0">
                <a:solidFill>
                  <a:schemeClr val="tx1"/>
                </a:solidFill>
              </a:rPr>
              <a:t>, sem prejuízo do emprego das técnicas processuais diferenciadas previstas nos procedimentos especiais a que se sujeitam um ou mais pedidos cumulados, que não forem incompatíveis com as disposições sobre o procedimento comum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>
                <a:solidFill>
                  <a:schemeClr val="tx1"/>
                </a:solidFill>
              </a:rPr>
              <a:t>§ 3</a:t>
            </a:r>
            <a:r>
              <a:rPr lang="pt-BR" u="sng" baseline="30000" dirty="0">
                <a:solidFill>
                  <a:schemeClr val="tx1"/>
                </a:solidFill>
              </a:rPr>
              <a:t>o</a:t>
            </a:r>
            <a:r>
              <a:rPr lang="pt-BR" dirty="0">
                <a:solidFill>
                  <a:schemeClr val="tx1"/>
                </a:solidFill>
              </a:rPr>
              <a:t> O inciso I do § 1</a:t>
            </a:r>
            <a:r>
              <a:rPr lang="pt-BR" u="sng" baseline="30000" dirty="0">
                <a:solidFill>
                  <a:schemeClr val="tx1"/>
                </a:solidFill>
              </a:rPr>
              <a:t>o</a:t>
            </a:r>
            <a:r>
              <a:rPr lang="pt-BR" dirty="0">
                <a:solidFill>
                  <a:schemeClr val="tx1"/>
                </a:solidFill>
              </a:rPr>
              <a:t> não se aplica às cumulações de pedidos de que trata o </a:t>
            </a:r>
            <a:r>
              <a:rPr lang="pt-BR" dirty="0">
                <a:solidFill>
                  <a:schemeClr val="tx1"/>
                </a:solidFill>
                <a:hlinkClick r:id="rId2"/>
              </a:rPr>
              <a:t>art. 326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26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856343" y="2090057"/>
            <a:ext cx="11059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Jurisprudência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“</a:t>
            </a:r>
            <a:r>
              <a:rPr lang="pt-BR" dirty="0"/>
              <a:t>Para que seja possível a cumulação de pedidos num único processo (CPC, art. 292), é essencial que eles sejam adequados para o mesmo tipo de procedimento. </a:t>
            </a:r>
            <a:r>
              <a:rPr lang="pt-BR" b="1" dirty="0"/>
              <a:t>Caso se tenha por indevida a cumulação, não será o caso de se extinguir integralmente o feito, se viável for o julgamento de um deles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3. A jurisprudência desta egrégia Corte Superior tem orientação de que, </a:t>
            </a:r>
            <a:r>
              <a:rPr lang="pt-BR" u="sng" dirty="0"/>
              <a:t>na cumulação imprópria subsidiária ou alternativa, é possível a existência de pedidos incompatíveis entre si,</a:t>
            </a:r>
            <a:r>
              <a:rPr lang="pt-BR" dirty="0"/>
              <a:t> não acarretando a inépcia da inicial. </a:t>
            </a:r>
            <a:r>
              <a:rPr lang="pt-BR" dirty="0" smtClean="0"/>
              <a:t>Precedentes” (STJ, </a:t>
            </a:r>
            <a:r>
              <a:rPr lang="pt-BR" dirty="0" err="1" smtClean="0"/>
              <a:t>REsp</a:t>
            </a:r>
            <a:r>
              <a:rPr lang="pt-BR" dirty="0" smtClean="0"/>
              <a:t> </a:t>
            </a:r>
            <a:r>
              <a:rPr lang="pt-BR" dirty="0"/>
              <a:t>1255415/DF, Rel. Ministro MOURA RIBEIRO, TERCEIRA TURMA, julgado em 03/02/2015, </a:t>
            </a:r>
            <a:r>
              <a:rPr lang="pt-BR" dirty="0" err="1"/>
              <a:t>DJe</a:t>
            </a:r>
            <a:r>
              <a:rPr lang="pt-BR" dirty="0"/>
              <a:t> 18/02/2015)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54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Cúmulo Alternativo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Duas acepções: 1º </a:t>
            </a:r>
            <a:r>
              <a:rPr lang="pt-BR" i="1" dirty="0" smtClean="0">
                <a:solidFill>
                  <a:schemeClr val="tx1"/>
                </a:solidFill>
              </a:rPr>
              <a:t>Art</a:t>
            </a:r>
            <a:r>
              <a:rPr lang="pt-BR" i="1" dirty="0">
                <a:solidFill>
                  <a:schemeClr val="tx1"/>
                </a:solidFill>
              </a:rPr>
              <a:t>. 325.  O pedido será alternativo quando, pela natureza da obrigação, o devedor puder cumprir a prestação de mais de um modo.</a:t>
            </a:r>
          </a:p>
          <a:p>
            <a:r>
              <a:rPr lang="pt-BR" i="1" dirty="0">
                <a:solidFill>
                  <a:schemeClr val="tx1"/>
                </a:solidFill>
              </a:rPr>
              <a:t>Parágrafo único.  Quando, pela lei ou pelo contrato, a escolha couber ao devedor, o juiz lhe assegurará o direito de cumprir a prestação de um ou de outro modo, ainda que o autor não tenha formulado pedido alternativo.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2ª: Art. 326, </a:t>
            </a:r>
            <a:r>
              <a:rPr lang="pt-BR" dirty="0" err="1" smtClean="0">
                <a:solidFill>
                  <a:schemeClr val="tx1"/>
                </a:solidFill>
              </a:rPr>
              <a:t>pár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dirty="0" err="1" smtClean="0">
                <a:solidFill>
                  <a:schemeClr val="tx1"/>
                </a:solidFill>
              </a:rPr>
              <a:t>ún</a:t>
            </a:r>
            <a:r>
              <a:rPr lang="pt-BR" dirty="0" smtClean="0">
                <a:solidFill>
                  <a:schemeClr val="tx1"/>
                </a:solidFill>
              </a:rPr>
              <a:t>.: Fora da hipótese de obrigação alternativa, sempre que o autor for indiferente a obtenção de um ou outro pedido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Alternatividade: liberdade de o juiz acolher um ou outro pedido. Consequência: falta de interesse para </a:t>
            </a:r>
            <a:r>
              <a:rPr lang="pt-BR" dirty="0" smtClean="0">
                <a:solidFill>
                  <a:schemeClr val="tx1"/>
                </a:solidFill>
              </a:rPr>
              <a:t>recorrer se um dos pedidos forem procedentes. 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Cúmulo Subsidiário Art. 326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Cúmulo subsidiário de pedidos: </a:t>
            </a:r>
            <a:r>
              <a:rPr lang="pt-BR" i="1" dirty="0" smtClean="0">
                <a:solidFill>
                  <a:schemeClr val="tx1"/>
                </a:solidFill>
              </a:rPr>
              <a:t>toda vez que um pedido tiver que ser tomado em consideração na eventualidade de não vingar o pedido antecedente </a:t>
            </a:r>
            <a:r>
              <a:rPr lang="pt-BR" dirty="0" smtClean="0">
                <a:solidFill>
                  <a:schemeClr val="tx1"/>
                </a:solidFill>
              </a:rPr>
              <a:t>(Cruz e Tucci).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Não há interesse em recorrer se a demanda principal for acolhida.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Cumulação de ações. Exercício (DPE/MS 2014 – 2ª Fase)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29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2" y="2046514"/>
            <a:ext cx="11870307" cy="30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05853" y="5073934"/>
            <a:ext cx="1090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Obs</a:t>
            </a:r>
            <a:r>
              <a:rPr lang="pt-BR" dirty="0" smtClean="0"/>
              <a:t>: cada fundamento da rescisória é uma causa de pedir diferente.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Procedimento Comum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Erro na escolha do procedimento.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Conversão </a:t>
            </a:r>
            <a:r>
              <a:rPr lang="pt-BR" dirty="0">
                <a:solidFill>
                  <a:schemeClr val="tx1"/>
                </a:solidFill>
              </a:rPr>
              <a:t>de procedimento em outro: correção de equívoco formal (art. 283). </a:t>
            </a:r>
            <a:r>
              <a:rPr lang="pt-BR" dirty="0" err="1">
                <a:solidFill>
                  <a:schemeClr val="tx1"/>
                </a:solidFill>
              </a:rPr>
              <a:t>Ex</a:t>
            </a:r>
            <a:r>
              <a:rPr lang="pt-BR" dirty="0">
                <a:solidFill>
                  <a:schemeClr val="tx1"/>
                </a:solidFill>
              </a:rPr>
              <a:t>: conversão de execução em monitória (Cruz e Tucci).</a:t>
            </a:r>
          </a:p>
          <a:p>
            <a:r>
              <a:rPr lang="pt-BR" dirty="0">
                <a:solidFill>
                  <a:schemeClr val="tx1"/>
                </a:solidFill>
              </a:rPr>
              <a:t>Art. 295-V CPC/73 foi revogado: </a:t>
            </a:r>
            <a:r>
              <a:rPr lang="pt-BR" strike="sngStrike" dirty="0">
                <a:solidFill>
                  <a:schemeClr val="tx1"/>
                </a:solidFill>
              </a:rPr>
              <a:t>Art. 295. A petição inicial será indeferida: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strike="sngStrike" dirty="0">
                <a:solidFill>
                  <a:schemeClr val="tx1"/>
                </a:solidFill>
              </a:rPr>
              <a:t>V - quando o tipo de procedimento, escolhido pelo autor, não corresponder à natureza da causa, ou ao valor da ação; caso em que só não será indeferida, se puder adaptar-se ao tipo de procedimento legal;    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6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30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890588"/>
            <a:ext cx="7972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b="1" smtClean="0"/>
              <a:t>31</a:t>
            </a:fld>
            <a:endParaRPr lang="pt-BR" b="1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37377"/>
              </p:ext>
            </p:extLst>
          </p:nvPr>
        </p:nvGraphicFramePr>
        <p:xfrm>
          <a:off x="0" y="721895"/>
          <a:ext cx="12015537" cy="561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5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Indeferimento da petição inicial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pt-BR" sz="1800" dirty="0"/>
              <a:t>Art. 330.  A petição inicial será indeferida quando:</a:t>
            </a:r>
          </a:p>
          <a:p>
            <a:r>
              <a:rPr lang="pt-BR" sz="1800" dirty="0"/>
              <a:t>I - for inepta;</a:t>
            </a:r>
          </a:p>
          <a:p>
            <a:r>
              <a:rPr lang="pt-BR" sz="1800" dirty="0"/>
              <a:t>II - a parte for </a:t>
            </a:r>
            <a:r>
              <a:rPr lang="pt-BR" sz="1800" dirty="0" smtClean="0"/>
              <a:t>manifestamente ilegítima</a:t>
            </a:r>
            <a:r>
              <a:rPr lang="pt-BR" sz="1800" dirty="0"/>
              <a:t>;</a:t>
            </a:r>
          </a:p>
          <a:p>
            <a:r>
              <a:rPr lang="pt-BR" sz="1800" dirty="0"/>
              <a:t>III - o autor carecer de interesse processual;</a:t>
            </a:r>
          </a:p>
          <a:p>
            <a:r>
              <a:rPr lang="pt-BR" sz="1800" dirty="0"/>
              <a:t>IV - não atendidas as prescrições dos </a:t>
            </a:r>
            <a:r>
              <a:rPr lang="pt-BR" sz="1800" dirty="0" err="1">
                <a:hlinkClick r:id="rId2"/>
              </a:rPr>
              <a:t>arts</a:t>
            </a:r>
            <a:r>
              <a:rPr lang="pt-BR" sz="1800" dirty="0">
                <a:hlinkClick r:id="rId2"/>
              </a:rPr>
              <a:t>. 106</a:t>
            </a:r>
            <a:r>
              <a:rPr lang="pt-BR" sz="1800" dirty="0"/>
              <a:t> e </a:t>
            </a:r>
            <a:r>
              <a:rPr lang="pt-BR" sz="1800" dirty="0">
                <a:hlinkClick r:id="rId3"/>
              </a:rPr>
              <a:t>321</a:t>
            </a:r>
            <a:r>
              <a:rPr lang="pt-BR" sz="1800" dirty="0"/>
              <a:t>.</a:t>
            </a:r>
          </a:p>
          <a:p>
            <a:r>
              <a:rPr lang="pt-BR" sz="1800" dirty="0"/>
              <a:t>§ 1</a:t>
            </a:r>
            <a:r>
              <a:rPr lang="pt-BR" sz="1800" u="sng" baseline="30000" dirty="0"/>
              <a:t>o</a:t>
            </a:r>
            <a:r>
              <a:rPr lang="pt-BR" sz="1800" dirty="0"/>
              <a:t> Considera-se inepta a petição inicial quando:</a:t>
            </a:r>
          </a:p>
          <a:p>
            <a:r>
              <a:rPr lang="pt-BR" sz="1800" dirty="0"/>
              <a:t>I - lhe faltar pedido ou causa de pedir;</a:t>
            </a:r>
          </a:p>
          <a:p>
            <a:r>
              <a:rPr lang="pt-BR" sz="1800" dirty="0">
                <a:solidFill>
                  <a:srgbClr val="00B050"/>
                </a:solidFill>
              </a:rPr>
              <a:t>II - o pedido for indeterminado, ressalvadas as hipóteses legais em que se permite o pedido genérico;</a:t>
            </a:r>
          </a:p>
          <a:p>
            <a:r>
              <a:rPr lang="pt-BR" sz="1800" dirty="0"/>
              <a:t>III - da narração dos fatos não decorrer logicamente a conclusão;</a:t>
            </a:r>
          </a:p>
          <a:p>
            <a:r>
              <a:rPr lang="pt-BR" sz="1800" dirty="0"/>
              <a:t>IV - contiver pedidos incompatíveis entre si.</a:t>
            </a:r>
          </a:p>
          <a:p>
            <a:r>
              <a:rPr lang="pt-BR" sz="1800" dirty="0" smtClean="0"/>
              <a:t>(...) Art</a:t>
            </a:r>
            <a:r>
              <a:rPr lang="pt-BR" sz="1800" dirty="0"/>
              <a:t>. 331.  Indeferida a petição inicial, o autor poderá apelar, facultado ao juiz, </a:t>
            </a:r>
            <a:r>
              <a:rPr lang="pt-BR" sz="1800" dirty="0">
                <a:solidFill>
                  <a:srgbClr val="00B050"/>
                </a:solidFill>
              </a:rPr>
              <a:t>no prazo de 5 (cinco) dias, retratar-se.</a:t>
            </a:r>
          </a:p>
          <a:p>
            <a:r>
              <a:rPr lang="pt-BR" sz="1800" dirty="0">
                <a:solidFill>
                  <a:srgbClr val="00B050"/>
                </a:solidFill>
              </a:rPr>
              <a:t>§ 1</a:t>
            </a:r>
            <a:r>
              <a:rPr lang="pt-BR" sz="1800" u="sng" baseline="30000" dirty="0">
                <a:solidFill>
                  <a:srgbClr val="00B050"/>
                </a:solidFill>
              </a:rPr>
              <a:t>o</a:t>
            </a:r>
            <a:r>
              <a:rPr lang="pt-BR" sz="1800" dirty="0">
                <a:solidFill>
                  <a:srgbClr val="00B050"/>
                </a:solidFill>
              </a:rPr>
              <a:t> Se não houver retratação, o juiz mandará citar o réu para responder ao recurso</a:t>
            </a:r>
            <a:r>
              <a:rPr lang="pt-BR" sz="1800" dirty="0"/>
              <a:t>.</a:t>
            </a:r>
          </a:p>
          <a:p>
            <a:r>
              <a:rPr lang="pt-BR" sz="1800" dirty="0">
                <a:solidFill>
                  <a:srgbClr val="00B050"/>
                </a:solidFill>
              </a:rPr>
              <a:t>§ 2</a:t>
            </a:r>
            <a:r>
              <a:rPr lang="pt-BR" sz="1800" u="sng" baseline="30000" dirty="0">
                <a:solidFill>
                  <a:srgbClr val="00B050"/>
                </a:solidFill>
              </a:rPr>
              <a:t>o</a:t>
            </a:r>
            <a:r>
              <a:rPr lang="pt-BR" sz="1800" dirty="0">
                <a:solidFill>
                  <a:srgbClr val="00B050"/>
                </a:solidFill>
              </a:rPr>
              <a:t> Sendo a sentença reformada pelo tribunal, o prazo para a contestação começará a correr da intimação do retorno dos autos, observado o disposto no </a:t>
            </a:r>
            <a:r>
              <a:rPr lang="pt-BR" sz="1800" dirty="0">
                <a:solidFill>
                  <a:srgbClr val="00B050"/>
                </a:solidFill>
                <a:hlinkClick r:id="rId4"/>
              </a:rPr>
              <a:t>art. 334</a:t>
            </a:r>
            <a:r>
              <a:rPr lang="pt-BR" sz="1800" dirty="0">
                <a:solidFill>
                  <a:srgbClr val="00B050"/>
                </a:solidFill>
              </a:rPr>
              <a:t>.</a:t>
            </a:r>
          </a:p>
          <a:p>
            <a:r>
              <a:rPr lang="pt-BR" sz="1800" dirty="0">
                <a:solidFill>
                  <a:srgbClr val="00B050"/>
                </a:solidFill>
              </a:rPr>
              <a:t>§ 3</a:t>
            </a:r>
            <a:r>
              <a:rPr lang="pt-BR" sz="1800" u="sng" baseline="30000" dirty="0">
                <a:solidFill>
                  <a:srgbClr val="00B050"/>
                </a:solidFill>
              </a:rPr>
              <a:t>o</a:t>
            </a:r>
            <a:r>
              <a:rPr lang="pt-BR" sz="1800" dirty="0">
                <a:solidFill>
                  <a:srgbClr val="00B050"/>
                </a:solidFill>
              </a:rPr>
              <a:t> Não interposta a apelação, o réu será intimado do trânsito em julgado da sentença</a:t>
            </a:r>
            <a:r>
              <a:rPr lang="pt-BR" sz="1800" dirty="0" smtClean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4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Indeferimento da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Art. 321.  O juiz, ao verificar que a petição inicial não preenche os requisitos dos </a:t>
            </a:r>
            <a:r>
              <a:rPr lang="pt-BR" dirty="0" err="1">
                <a:hlinkClick r:id="rId2"/>
              </a:rPr>
              <a:t>arts</a:t>
            </a:r>
            <a:r>
              <a:rPr lang="pt-BR" dirty="0">
                <a:hlinkClick r:id="rId2"/>
              </a:rPr>
              <a:t>. 319 e 320</a:t>
            </a:r>
            <a:r>
              <a:rPr lang="pt-BR" dirty="0"/>
              <a:t> </a:t>
            </a:r>
            <a:r>
              <a:rPr lang="pt-BR" u="sng" dirty="0"/>
              <a:t>ou que apresenta defeitos e irregularidades capazes de dificultar o julgamento de mérito</a:t>
            </a:r>
            <a:r>
              <a:rPr lang="pt-BR" dirty="0"/>
              <a:t>, </a:t>
            </a:r>
            <a:r>
              <a:rPr lang="pt-BR" b="1" dirty="0"/>
              <a:t>determinará que o autor, no prazo de 15 (quinze) dias, a emende ou a complete, </a:t>
            </a:r>
            <a:r>
              <a:rPr lang="pt-BR" b="1" u="sng" dirty="0">
                <a:solidFill>
                  <a:srgbClr val="00B050"/>
                </a:solidFill>
              </a:rPr>
              <a:t>indicando com precisão o que deve ser corrigido ou completado</a:t>
            </a:r>
            <a:r>
              <a:rPr lang="pt-BR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4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Indeferimento da petição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Indeferimento </a:t>
            </a:r>
            <a:r>
              <a:rPr lang="pt-BR" dirty="0"/>
              <a:t>≠</a:t>
            </a:r>
            <a:r>
              <a:rPr lang="pt-BR" dirty="0" smtClean="0">
                <a:solidFill>
                  <a:schemeClr val="tx1"/>
                </a:solidFill>
              </a:rPr>
              <a:t> Improcedência Liminar (mérito)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4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Improcedência liminar do Pedido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Possibilidade de julgamento do </a:t>
            </a:r>
            <a:r>
              <a:rPr lang="pt-BR" b="1" dirty="0" smtClean="0">
                <a:solidFill>
                  <a:schemeClr val="tx1"/>
                </a:solidFill>
              </a:rPr>
              <a:t>mérito</a:t>
            </a:r>
            <a:r>
              <a:rPr lang="pt-BR" dirty="0" smtClean="0">
                <a:solidFill>
                  <a:schemeClr val="tx1"/>
                </a:solidFill>
              </a:rPr>
              <a:t> do processo antes da citação (apenas para improcedência).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Antecedente: art. 285-A, CPC/73: </a:t>
            </a:r>
            <a:r>
              <a:rPr lang="pt-BR" dirty="0"/>
              <a:t>Art. 285-A. </a:t>
            </a:r>
            <a:r>
              <a:rPr lang="pt-BR" strike="sngStrike" dirty="0"/>
              <a:t>Quando a matéria controvertida for unicamente de direito e no juízo já houver sido proferida sentença de total improcedência em outros casos idênticos, poderá ser dispensada a citação e proferida sentença, reproduzindo-se o teor da anteriormente prolatada.          </a:t>
            </a:r>
            <a:r>
              <a:rPr lang="pt-BR" strike="sngStrike" dirty="0">
                <a:hlinkClick r:id="rId2"/>
              </a:rPr>
              <a:t>(Incluído pela Lei nº 11.277, de 2006)</a:t>
            </a:r>
            <a:endParaRPr lang="pt-BR" strike="sngStrike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Contexto: tentativa de aumentar a efetividade do processo, demandas repetitivas, valorização do precedente.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ADI </a:t>
            </a:r>
            <a:r>
              <a:rPr lang="pt-BR" dirty="0" smtClean="0">
                <a:solidFill>
                  <a:schemeClr val="tx1"/>
                </a:solidFill>
              </a:rPr>
              <a:t>(3695/2006) da </a:t>
            </a:r>
            <a:r>
              <a:rPr lang="pt-BR" dirty="0">
                <a:solidFill>
                  <a:schemeClr val="tx1"/>
                </a:solidFill>
              </a:rPr>
              <a:t>OAB: </a:t>
            </a:r>
            <a:r>
              <a:rPr lang="pt-BR" dirty="0" smtClean="0">
                <a:solidFill>
                  <a:schemeClr val="tx1"/>
                </a:solidFill>
              </a:rPr>
              <a:t>sustenta a </a:t>
            </a:r>
            <a:r>
              <a:rPr lang="pt-BR" dirty="0" smtClean="0">
                <a:solidFill>
                  <a:schemeClr val="tx1"/>
                </a:solidFill>
              </a:rPr>
              <a:t>inconstitucionalidade do art. 285-A, CPC/73. </a:t>
            </a:r>
            <a:r>
              <a:rPr lang="pt-BR" dirty="0" smtClean="0">
                <a:solidFill>
                  <a:schemeClr val="tx1"/>
                </a:solidFill>
              </a:rPr>
              <a:t>Suposta violação ao contraditório. 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36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58860" y="368967"/>
            <a:ext cx="11032087" cy="6112043"/>
          </a:xfrm>
        </p:spPr>
        <p:txBody>
          <a:bodyPr>
            <a:normAutofit/>
          </a:bodyPr>
          <a:lstStyle/>
          <a:p>
            <a:r>
              <a:rPr lang="pt-BR" dirty="0"/>
              <a:t>Art. 332.  Nas causas que </a:t>
            </a:r>
            <a:r>
              <a:rPr lang="pt-BR" u="sng" dirty="0"/>
              <a:t>dispensem a fase instrutória</a:t>
            </a:r>
            <a:r>
              <a:rPr lang="pt-BR" dirty="0"/>
              <a:t>, o juiz, </a:t>
            </a:r>
            <a:r>
              <a:rPr lang="pt-BR" u="sng" dirty="0"/>
              <a:t>independentemente da citação do réu</a:t>
            </a:r>
            <a:r>
              <a:rPr lang="pt-BR" dirty="0"/>
              <a:t>, </a:t>
            </a:r>
            <a:r>
              <a:rPr lang="pt-BR" u="sng" dirty="0">
                <a:solidFill>
                  <a:schemeClr val="tx1"/>
                </a:solidFill>
              </a:rPr>
              <a:t>julgará </a:t>
            </a:r>
            <a:r>
              <a:rPr lang="pt-BR" dirty="0"/>
              <a:t>liminarmente improcedente o pedido que contrariar:</a:t>
            </a:r>
          </a:p>
          <a:p>
            <a:r>
              <a:rPr lang="pt-BR" dirty="0"/>
              <a:t>I - enunciado de súmula do Supremo Tribunal Federal ou do Superior Tribunal de Justiça;</a:t>
            </a:r>
          </a:p>
          <a:p>
            <a:r>
              <a:rPr lang="pt-BR" dirty="0"/>
              <a:t>II - acórdão proferido pelo Supremo Tribunal Federal ou pelo Superior Tribunal de Justiça em julgamento de recursos repetitivos;</a:t>
            </a:r>
          </a:p>
          <a:p>
            <a:r>
              <a:rPr lang="pt-BR" dirty="0"/>
              <a:t>III - entendimento firmado em incidente de resolução de demandas repetitivas ou de assunção de competência;</a:t>
            </a:r>
          </a:p>
          <a:p>
            <a:r>
              <a:rPr lang="pt-BR" dirty="0"/>
              <a:t>IV - enunciado de súmula de tribunal de justiça sobre direito local.</a:t>
            </a: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O juiz também poderá julgar liminarmente improcedente o pedido </a:t>
            </a:r>
            <a:r>
              <a:rPr lang="pt-BR" u="sng" dirty="0"/>
              <a:t>se verificar, desde logo, a ocorrência de decadência ou de prescrição.</a:t>
            </a:r>
          </a:p>
          <a:p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Não interposta a apelação, o réu será intimado do trânsito em julgado da sentença, nos termos do </a:t>
            </a:r>
            <a:r>
              <a:rPr lang="pt-BR" dirty="0">
                <a:hlinkClick r:id="rId2"/>
              </a:rPr>
              <a:t>art. 241</a:t>
            </a:r>
            <a:r>
              <a:rPr lang="pt-BR" dirty="0"/>
              <a:t>.</a:t>
            </a:r>
          </a:p>
          <a:p>
            <a:r>
              <a:rPr lang="pt-BR" dirty="0"/>
              <a:t>§ 3</a:t>
            </a:r>
            <a:r>
              <a:rPr lang="pt-BR" u="sng" baseline="30000" dirty="0"/>
              <a:t>o</a:t>
            </a:r>
            <a:r>
              <a:rPr lang="pt-BR" dirty="0"/>
              <a:t> Interposta a apelação, o juiz poderá retratar-se em 5 (cinco) dias.</a:t>
            </a:r>
          </a:p>
          <a:p>
            <a:r>
              <a:rPr lang="pt-BR" dirty="0"/>
              <a:t>§ 4</a:t>
            </a:r>
            <a:r>
              <a:rPr lang="pt-BR" u="sng" baseline="30000" dirty="0"/>
              <a:t>o</a:t>
            </a:r>
            <a:r>
              <a:rPr lang="pt-BR" dirty="0"/>
              <a:t> Se houver retratação, o juiz determinará o prosseguimento do processo, com a citação do réu, e, se não houver retratação, determinará a citação do réu para apresentar contrarrazões, no prazo de 15 (quinze) dias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Improcedência liminar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Julgará = dever do juiz e não mera faculdade (Cruz e Tucci).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Hipóteses: 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Julgamento prescindir de produção de provas; +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Pedido deduzido antagonizar com os precedentes judiciais nas hipóteses dos incisos I a IV; OU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Houver decadência ou prescrição que possam ser reconhecidas </a:t>
            </a:r>
            <a:r>
              <a:rPr lang="pt-BR" i="1" dirty="0" err="1" smtClean="0">
                <a:solidFill>
                  <a:schemeClr val="tx1"/>
                </a:solidFill>
              </a:rPr>
              <a:t>ab</a:t>
            </a:r>
            <a:r>
              <a:rPr lang="pt-BR" i="1" dirty="0" smtClean="0">
                <a:solidFill>
                  <a:schemeClr val="tx1"/>
                </a:solidFill>
              </a:rPr>
              <a:t> initio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Improcedência liminar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Hipóteses de precedentes que devem antagonizar com o pedido. </a:t>
            </a:r>
          </a:p>
          <a:p>
            <a:r>
              <a:rPr lang="pt-BR" dirty="0"/>
              <a:t>I - enunciado de </a:t>
            </a:r>
            <a:r>
              <a:rPr lang="pt-BR" u="sng" dirty="0">
                <a:solidFill>
                  <a:schemeClr val="tx1"/>
                </a:solidFill>
              </a:rPr>
              <a:t>súmula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/>
              <a:t>do Supremo Tribunal Federal ou do Superior Tribunal de Justiça;</a:t>
            </a:r>
          </a:p>
          <a:p>
            <a:r>
              <a:rPr lang="pt-BR" dirty="0"/>
              <a:t>II - acórdão proferido pelo Supremo Tribunal Federal ou pelo Superior Tribunal de Justiça em </a:t>
            </a:r>
            <a:r>
              <a:rPr lang="pt-BR" u="sng" dirty="0">
                <a:solidFill>
                  <a:schemeClr val="tx1"/>
                </a:solidFill>
              </a:rPr>
              <a:t>julgamento de recursos repetitivos</a:t>
            </a:r>
            <a:r>
              <a:rPr lang="pt-BR" dirty="0"/>
              <a:t>;</a:t>
            </a:r>
          </a:p>
          <a:p>
            <a:r>
              <a:rPr lang="pt-BR" dirty="0"/>
              <a:t>III - entendimento firmado </a:t>
            </a:r>
            <a:r>
              <a:rPr lang="pt-BR" u="sng" dirty="0">
                <a:solidFill>
                  <a:schemeClr val="tx1"/>
                </a:solidFill>
              </a:rPr>
              <a:t>em incidente de resolução de demandas repetitivas ou de assunção de competência</a:t>
            </a:r>
            <a:r>
              <a:rPr lang="pt-BR" dirty="0"/>
              <a:t>;</a:t>
            </a:r>
          </a:p>
          <a:p>
            <a:r>
              <a:rPr lang="pt-BR" dirty="0"/>
              <a:t>IV - enunciado de </a:t>
            </a:r>
            <a:r>
              <a:rPr lang="pt-BR" u="sng" dirty="0">
                <a:solidFill>
                  <a:schemeClr val="tx1"/>
                </a:solidFill>
              </a:rPr>
              <a:t>súmula de tribunal de justiça sobre direito local</a:t>
            </a:r>
            <a:r>
              <a:rPr lang="pt-BR" dirty="0" smtClean="0"/>
              <a:t>. (municipal e estadual)</a:t>
            </a: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Improcedência liminar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7491" y="1801998"/>
            <a:ext cx="10058400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Recurso cabível contra a sentença de improcedência liminar: apelação.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Não interposta a apelação, o réu é intimado do transito em julgado. (art. 332 § 2º)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Se interposta a apelação: (i) juízo de retratação; e (ii) citação do réu para contrarrazões ao recurso. (art. 332 §§ 3º e 4º)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Aplicação dos </a:t>
            </a:r>
            <a:r>
              <a:rPr lang="pt-BR" b="1" dirty="0" err="1" smtClean="0">
                <a:solidFill>
                  <a:schemeClr val="tx1"/>
                </a:solidFill>
              </a:rPr>
              <a:t>arts</a:t>
            </a:r>
            <a:r>
              <a:rPr lang="pt-BR" b="1" dirty="0" smtClean="0">
                <a:solidFill>
                  <a:schemeClr val="tx1"/>
                </a:solidFill>
              </a:rPr>
              <a:t>. 9º e </a:t>
            </a:r>
            <a:r>
              <a:rPr lang="pt-BR" b="1" dirty="0">
                <a:solidFill>
                  <a:schemeClr val="tx1"/>
                </a:solidFill>
              </a:rPr>
              <a:t>10?</a:t>
            </a:r>
            <a:r>
              <a:rPr lang="pt-BR" dirty="0">
                <a:solidFill>
                  <a:schemeClr val="tx1"/>
                </a:solidFill>
              </a:rPr>
              <a:t> “</a:t>
            </a:r>
            <a:r>
              <a:rPr lang="pt-BR" i="1" dirty="0">
                <a:solidFill>
                  <a:schemeClr val="tx1"/>
                </a:solidFill>
              </a:rPr>
              <a:t>Art. 9o Não se proferirá decisão contra uma das partes sem que ela seja previamente ouvida.</a:t>
            </a:r>
            <a:r>
              <a:rPr lang="pt-BR" dirty="0">
                <a:solidFill>
                  <a:schemeClr val="tx1"/>
                </a:solidFill>
              </a:rPr>
              <a:t>” “</a:t>
            </a:r>
            <a:r>
              <a:rPr lang="pt-BR" i="1" dirty="0">
                <a:solidFill>
                  <a:schemeClr val="tx1"/>
                </a:solidFill>
              </a:rPr>
              <a:t>Art. 10.  O juiz não pode decidir, em grau algum de jurisdição, com base em fundamento a respeito do qual não se tenha dado às partes oportunidade de se manifestar, ainda que se trate de matéria sobre a qual deva decidir de ofício</a:t>
            </a:r>
            <a:r>
              <a:rPr lang="pt-BR" dirty="0">
                <a:solidFill>
                  <a:schemeClr val="tx1"/>
                </a:solidFill>
              </a:rPr>
              <a:t>”. Cruz e Tucci defende que sim.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Marcha do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pPr/>
              <a:t>4</a:t>
            </a:fld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867463"/>
              </p:ext>
            </p:extLst>
          </p:nvPr>
        </p:nvGraphicFramePr>
        <p:xfrm>
          <a:off x="0" y="722313"/>
          <a:ext cx="12015788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1596571" y="4542971"/>
            <a:ext cx="857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Fases do processo: postulatória, saneadora (ordinatória), probatória e decisória.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5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72089"/>
            <a:ext cx="10058400" cy="1450757"/>
          </a:xfrm>
        </p:spPr>
        <p:txBody>
          <a:bodyPr/>
          <a:lstStyle/>
          <a:p>
            <a:r>
              <a:rPr lang="pt-BR" b="1" dirty="0" smtClean="0"/>
              <a:t>Conversão da ação individual em coletiva (art. 333)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trike="sngStrike" dirty="0"/>
              <a:t>"Art. 333. Atendidos os pressupostos da relevância social e da dificuldade de formação do litisconsórcio, o juiz, a requerimento do Ministério Público ou da Defensoria Pública, ouvido o autor, poderá converter em coletiva a ação individual que veicule pedido que: </a:t>
            </a:r>
            <a:r>
              <a:rPr lang="pt-BR" strike="sngStrike" dirty="0" smtClean="0"/>
              <a:t> (...)”.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Artigo </a:t>
            </a:r>
            <a:r>
              <a:rPr lang="pt-BR" b="1" u="sng" dirty="0" smtClean="0">
                <a:solidFill>
                  <a:schemeClr val="tx1"/>
                </a:solidFill>
              </a:rPr>
              <a:t>vetado</a:t>
            </a:r>
            <a:r>
              <a:rPr lang="pt-BR" dirty="0" smtClean="0">
                <a:solidFill>
                  <a:schemeClr val="tx1"/>
                </a:solidFill>
              </a:rPr>
              <a:t> pela Presidência da República.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Exercício. Prova DPE/BA 2016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41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86971" y="1602017"/>
            <a:ext cx="106389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>
              <a:lnSpc>
                <a:spcPts val="216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petição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inicial,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indeferimento 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improcedência liminar do pedido é correto:</a:t>
            </a:r>
          </a:p>
          <a:p>
            <a:pPr>
              <a:lnSpc>
                <a:spcPts val="216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6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Indeferida a petição inicial, o autor poderá interpor agravo de instrumento, facultado ao juiz, no prazo de cinco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dias, retratar-se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16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Nas causas que dispensem a fase instrutória, o juiz, independentemente da citação do réu, julgará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liminarmente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improcedente 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pedido que contrariar enunciado de súmula do Supremo Tribunal Federal ou do Superior Tribunal de Justiça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16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Depois da citação, o autor não poderá aditar ou alterar o pedido, ainda que haja consentimento do réu.</a:t>
            </a:r>
          </a:p>
          <a:p>
            <a:pPr>
              <a:lnSpc>
                <a:spcPts val="216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Se o juiz verificar que a petição inicial não preenche os requisitos legais, deverá determinar a intimação do autor para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que, no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prazo de dez dias, a emende ou a complete, não cabendo ao Magistrado apontar qual o erro.</a:t>
            </a:r>
          </a:p>
          <a:p>
            <a:pPr>
              <a:lnSpc>
                <a:spcPts val="216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O pedido deve ser certo, nele estando compreendidos os juros legais, a correção monetária e as verbas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sucumbência, mas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fixação de honorários advocatícios depende de pedido expresso.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42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Exercício. Prova DPE/BA 2016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42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86971" y="1602017"/>
            <a:ext cx="106389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>
              <a:lnSpc>
                <a:spcPts val="216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petição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inicial,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indeferimento 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improcedência liminar do pedido é correto:</a:t>
            </a:r>
          </a:p>
          <a:p>
            <a:pPr>
              <a:lnSpc>
                <a:spcPts val="216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6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Indeferida a petição inicial, o autor poderá interpor agravo de instrumento, facultado ao juiz, no prazo de cinco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dias, retratar-se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16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Nas causas que dispensem a fase instrutória, o juiz, independentemente da citação do réu, julgará liminarmente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improcedente 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pedido que contrariar enunciado de súmula do Supremo Tribunal Federal ou do Superior Tribunal de Justiça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160"/>
              </a:lnSpc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Depois da citação, o autor não poderá aditar ou alterar o pedido, ainda que haja consentimento do réu.</a:t>
            </a:r>
          </a:p>
          <a:p>
            <a:pPr>
              <a:lnSpc>
                <a:spcPts val="216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Se o juiz verificar que a petição inicial não preenche os requisitos legais, deverá determinar a intimação do autor para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que, no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prazo de dez dias, a emende ou a complete, não cabendo ao Magistrado apontar qual o erro.</a:t>
            </a:r>
          </a:p>
          <a:p>
            <a:pPr>
              <a:lnSpc>
                <a:spcPts val="216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O pedido deve ser certo, nele estando compreendidos os juros legais, a correção monetária e as verbas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sucumbência, mas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fixação de honorários advocatícios depende de pedido expresso.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174171" y="3149600"/>
            <a:ext cx="812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3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b="1" smtClean="0"/>
              <a:t>43</a:t>
            </a:fld>
            <a:endParaRPr lang="pt-BR" b="1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2258230"/>
              </p:ext>
            </p:extLst>
          </p:nvPr>
        </p:nvGraphicFramePr>
        <p:xfrm>
          <a:off x="0" y="722313"/>
          <a:ext cx="12015788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25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Audiência de conciliação ou mediação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6343" y="1698171"/>
            <a:ext cx="10813143" cy="4643507"/>
          </a:xfrm>
        </p:spPr>
        <p:txBody>
          <a:bodyPr numCol="3">
            <a:normAutofit fontScale="77500" lnSpcReduction="20000"/>
          </a:bodyPr>
          <a:lstStyle/>
          <a:p>
            <a:pPr algn="just"/>
            <a:r>
              <a:rPr lang="pt-BR" dirty="0"/>
              <a:t>Art. 334.  Se a petição inicial</a:t>
            </a:r>
            <a:r>
              <a:rPr lang="pt-BR" u="sng" dirty="0"/>
              <a:t> preencher os requisitos essenciais e não for o caso de improcedência liminar do pedido</a:t>
            </a:r>
            <a:r>
              <a:rPr lang="pt-BR" dirty="0"/>
              <a:t>, o juiz designará audiência de conciliação ou de mediação com antecedência mínima de 30 (trinta) dias, devendo ser citado o réu com pelo menos 20 (vinte) dias de antecedência.</a:t>
            </a:r>
          </a:p>
          <a:p>
            <a:pPr algn="just"/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O conciliador ou mediador, onde houver, atuará necessariamente na audiência de conciliação ou de mediação, observando o disposto neste Código, bem como as disposições da lei de organização judiciária.</a:t>
            </a:r>
          </a:p>
          <a:p>
            <a:pPr algn="just"/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Poderá haver </a:t>
            </a:r>
            <a:r>
              <a:rPr lang="pt-BR" u="sng" dirty="0"/>
              <a:t>mais de uma sessão destinada à conciliação e à mediação</a:t>
            </a:r>
            <a:r>
              <a:rPr lang="pt-BR" dirty="0"/>
              <a:t>, não podendo exceder a 2 (dois) meses da data de realização da primeira sessão, desde que necessárias à composição das partes.</a:t>
            </a:r>
          </a:p>
          <a:p>
            <a:pPr algn="just"/>
            <a:r>
              <a:rPr lang="pt-BR" dirty="0"/>
              <a:t>§ 3</a:t>
            </a:r>
            <a:r>
              <a:rPr lang="pt-BR" u="sng" baseline="30000" dirty="0"/>
              <a:t>o</a:t>
            </a:r>
            <a:r>
              <a:rPr lang="pt-BR" dirty="0"/>
              <a:t> A </a:t>
            </a:r>
            <a:r>
              <a:rPr lang="pt-BR" u="sng" dirty="0"/>
              <a:t>intimação do autor para a audiência será feita na pessoa de seu advogado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§ 4</a:t>
            </a:r>
            <a:r>
              <a:rPr lang="pt-BR" u="sng" baseline="30000" dirty="0"/>
              <a:t>o</a:t>
            </a:r>
            <a:r>
              <a:rPr lang="pt-BR" dirty="0"/>
              <a:t> A audiência </a:t>
            </a:r>
            <a:r>
              <a:rPr lang="pt-BR" b="1" u="sng" dirty="0"/>
              <a:t>não será realizada</a:t>
            </a:r>
            <a:r>
              <a:rPr lang="pt-BR" dirty="0"/>
              <a:t>:</a:t>
            </a:r>
          </a:p>
          <a:p>
            <a:pPr algn="just"/>
            <a:r>
              <a:rPr lang="pt-BR" dirty="0"/>
              <a:t>I - se ambas as partes manifestarem, expressamente, desinteresse na composição consensual;</a:t>
            </a:r>
          </a:p>
          <a:p>
            <a:pPr algn="just"/>
            <a:r>
              <a:rPr lang="pt-BR" dirty="0"/>
              <a:t>II - quando não se admitir a </a:t>
            </a:r>
            <a:r>
              <a:rPr lang="pt-BR" dirty="0" err="1"/>
              <a:t>autocomposição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§ 5</a:t>
            </a:r>
            <a:r>
              <a:rPr lang="pt-BR" u="sng" baseline="30000" dirty="0"/>
              <a:t>o</a:t>
            </a:r>
            <a:r>
              <a:rPr lang="pt-BR" dirty="0"/>
              <a:t> O autor deverá indicar, na petição inicial, seu desinteresse na </a:t>
            </a:r>
            <a:r>
              <a:rPr lang="pt-BR" dirty="0" err="1"/>
              <a:t>autocomposição</a:t>
            </a:r>
            <a:r>
              <a:rPr lang="pt-BR" dirty="0"/>
              <a:t>, e </a:t>
            </a:r>
            <a:r>
              <a:rPr lang="pt-BR" b="1" dirty="0"/>
              <a:t>o réu deverá fazê-lo, por petição, apresentada com 10 (dez) dias de antecedência, contados da data da audiência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§ 6</a:t>
            </a:r>
            <a:r>
              <a:rPr lang="pt-BR" u="sng" baseline="30000" dirty="0"/>
              <a:t>o</a:t>
            </a:r>
            <a:r>
              <a:rPr lang="pt-BR" dirty="0"/>
              <a:t> Havendo litisconsórcio, </a:t>
            </a:r>
            <a:r>
              <a:rPr lang="pt-BR" b="1" dirty="0"/>
              <a:t>o desinteresse na realização da audiência deve ser manifestado por todos os litisconsortes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§ 7</a:t>
            </a:r>
            <a:r>
              <a:rPr lang="pt-BR" u="sng" baseline="30000" dirty="0"/>
              <a:t>o</a:t>
            </a:r>
            <a:r>
              <a:rPr lang="pt-BR" dirty="0"/>
              <a:t> A audiência de conciliação ou de mediação pode </a:t>
            </a:r>
            <a:r>
              <a:rPr lang="pt-BR" u="sng" dirty="0"/>
              <a:t>realizar-se por meio eletrônico</a:t>
            </a:r>
            <a:r>
              <a:rPr lang="pt-BR" dirty="0"/>
              <a:t>, nos termos da lei.</a:t>
            </a:r>
          </a:p>
          <a:p>
            <a:pPr algn="just"/>
            <a:r>
              <a:rPr lang="pt-BR" dirty="0"/>
              <a:t>§ 8</a:t>
            </a:r>
            <a:r>
              <a:rPr lang="pt-BR" u="sng" baseline="30000" dirty="0"/>
              <a:t>o</a:t>
            </a:r>
            <a:r>
              <a:rPr lang="pt-BR" dirty="0"/>
              <a:t> </a:t>
            </a:r>
            <a:r>
              <a:rPr lang="pt-BR" u="sng" dirty="0"/>
              <a:t>O não comparecimento injustificado do autor ou do réu à audiência de conciliação é considerado ato atentatório à dignidade da justiça e será sancionado com multa de até dois por cento da vantagem econômica pretendida ou do valor da causa, revertida em favor da União ou do Estado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§ 9</a:t>
            </a:r>
            <a:r>
              <a:rPr lang="pt-BR" u="sng" baseline="30000" dirty="0"/>
              <a:t>o</a:t>
            </a:r>
            <a:r>
              <a:rPr lang="pt-BR" dirty="0"/>
              <a:t> As partes devem estar acompanhadas por seus advogados ou defensores públicos.</a:t>
            </a:r>
          </a:p>
          <a:p>
            <a:pPr algn="just"/>
            <a:r>
              <a:rPr lang="pt-BR" dirty="0"/>
              <a:t>§ 10.  A parte poderá constituir representante, por meio de procuração específica, com poderes para negociar e transigir.</a:t>
            </a:r>
          </a:p>
          <a:p>
            <a:pPr algn="just"/>
            <a:r>
              <a:rPr lang="pt-BR" dirty="0"/>
              <a:t>§ 11.  </a:t>
            </a:r>
            <a:r>
              <a:rPr lang="pt-BR" b="1" u="sng" dirty="0"/>
              <a:t>A </a:t>
            </a:r>
            <a:r>
              <a:rPr lang="pt-BR" b="1" u="sng" dirty="0" err="1"/>
              <a:t>autocomposição</a:t>
            </a:r>
            <a:r>
              <a:rPr lang="pt-BR" b="1" u="sng" dirty="0"/>
              <a:t> obtida será reduzida a termo e homologada por sentença.</a:t>
            </a:r>
          </a:p>
          <a:p>
            <a:pPr algn="just"/>
            <a:r>
              <a:rPr lang="pt-BR" dirty="0"/>
              <a:t>§ 12.  A pauta das audiências de conciliação ou de mediação será organizada de modo a respeitar o intervalo mínimo de 20 (vinte) minutos entre o início de uma e o início da </a:t>
            </a:r>
            <a:r>
              <a:rPr lang="pt-BR" dirty="0" smtClean="0"/>
              <a:t>seguinte.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Audiência de conciliação ou mediação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Importante</a:t>
            </a:r>
            <a:r>
              <a:rPr lang="pt-BR" dirty="0" smtClean="0">
                <a:solidFill>
                  <a:schemeClr val="tx1"/>
                </a:solidFill>
              </a:rPr>
              <a:t>: a audiência é realizada antes da resposta do réu. Ou seja, a citação – em regra – não deflagra mais o prazo para contestação.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b="1" smtClean="0"/>
              <a:t>46</a:t>
            </a:fld>
            <a:endParaRPr lang="pt-BR" b="1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8703823"/>
              </p:ext>
            </p:extLst>
          </p:nvPr>
        </p:nvGraphicFramePr>
        <p:xfrm>
          <a:off x="0" y="722313"/>
          <a:ext cx="12015788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8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 do Réu: contestação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Ônus do réu;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u="sng" dirty="0" smtClean="0">
                <a:solidFill>
                  <a:schemeClr val="tx1"/>
                </a:solidFill>
              </a:rPr>
              <a:t>Concentração</a:t>
            </a:r>
            <a:r>
              <a:rPr lang="pt-BR" dirty="0" smtClean="0">
                <a:solidFill>
                  <a:schemeClr val="tx1"/>
                </a:solidFill>
              </a:rPr>
              <a:t> da resposta do réu em um único ato.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Contestação: defesa de mérito, preliminares, exceção de incompetência, reconvenção, impugnação ao valor da causa, impugnação à gratuidade da justiça, provocação de intervenção de terceiros...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Exceção: impedimento e suspeição do juiz devem ser alegados em petição autônoma, no prazo de 15 dias do conhecimento do fato (v. art. 146)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3 tipos </a:t>
            </a:r>
            <a:r>
              <a:rPr lang="pt-BR" b="1" dirty="0" smtClean="0">
                <a:solidFill>
                  <a:schemeClr val="tx1"/>
                </a:solidFill>
              </a:rPr>
              <a:t>de alegações na contestação</a:t>
            </a:r>
            <a:r>
              <a:rPr lang="pt-BR" b="1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B050"/>
                </a:solidFill>
              </a:rPr>
              <a:t>Preliminares.</a:t>
            </a:r>
            <a:r>
              <a:rPr lang="pt-BR" b="1" dirty="0" smtClean="0">
                <a:solidFill>
                  <a:schemeClr val="tx1"/>
                </a:solidFill>
              </a:rPr>
              <a:t> (Defesa indireta processual)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B050"/>
                </a:solidFill>
              </a:rPr>
              <a:t>Defesa de mérito/substancial.</a:t>
            </a:r>
            <a:r>
              <a:rPr lang="pt-BR" b="1" dirty="0" smtClean="0">
                <a:solidFill>
                  <a:schemeClr val="tx1"/>
                </a:solidFill>
              </a:rPr>
              <a:t>(Defesa indireta ou direta de mérito).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B050"/>
                </a:solidFill>
              </a:rPr>
              <a:t>Reconvenção.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Contestação – termo </a:t>
            </a:r>
            <a:r>
              <a:rPr lang="pt-BR" i="1" dirty="0" smtClean="0"/>
              <a:t>a quo </a:t>
            </a:r>
            <a:r>
              <a:rPr lang="pt-BR" dirty="0" smtClean="0"/>
              <a:t>do prazo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Prazo:</a:t>
            </a:r>
            <a:r>
              <a:rPr lang="pt-BR" dirty="0" smtClean="0">
                <a:solidFill>
                  <a:schemeClr val="tx1"/>
                </a:solidFill>
              </a:rPr>
              <a:t> 15 dias.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Termo inicial:</a:t>
            </a:r>
          </a:p>
          <a:p>
            <a:pPr algn="just">
              <a:buFontTx/>
              <a:buChar char="-"/>
            </a:pPr>
            <a:r>
              <a:rPr lang="pt-BR" dirty="0" smtClean="0"/>
              <a:t>1. Audiência de conciliação ou mediação quando não houver </a:t>
            </a:r>
            <a:r>
              <a:rPr lang="pt-BR" dirty="0" err="1" smtClean="0"/>
              <a:t>autocomposição</a:t>
            </a:r>
            <a:r>
              <a:rPr lang="pt-BR" dirty="0" smtClean="0"/>
              <a:t> ou alguma parte não comparecer; OU (Art. 335, I)</a:t>
            </a:r>
          </a:p>
          <a:p>
            <a:pPr algn="just">
              <a:buFontTx/>
              <a:buChar char="-"/>
            </a:pPr>
            <a:r>
              <a:rPr lang="pt-BR" dirty="0" smtClean="0"/>
              <a:t>2. Protocolo do pedido de cancelamento da A.C.M. apresentado pelo Réu, no caso de ambas as partes manifestarem seu desinteresse; OU </a:t>
            </a:r>
            <a:r>
              <a:rPr lang="pt-BR" dirty="0"/>
              <a:t>(Art. 335, </a:t>
            </a:r>
            <a:r>
              <a:rPr lang="pt-BR" dirty="0" smtClean="0"/>
              <a:t>II)</a:t>
            </a:r>
          </a:p>
          <a:p>
            <a:pPr algn="just">
              <a:buFontTx/>
              <a:buChar char="-"/>
            </a:pPr>
            <a:r>
              <a:rPr lang="pt-BR" dirty="0" smtClean="0"/>
              <a:t> 3. na forma do art. 231, nos demais casos. </a:t>
            </a:r>
            <a:r>
              <a:rPr lang="pt-BR" dirty="0"/>
              <a:t>(Art. 335, </a:t>
            </a:r>
            <a:r>
              <a:rPr lang="pt-BR" dirty="0" smtClean="0"/>
              <a:t>III)</a:t>
            </a:r>
          </a:p>
          <a:p>
            <a:pPr marL="0" indent="0" algn="just">
              <a:buNone/>
            </a:pPr>
            <a:r>
              <a:rPr lang="pt-BR" dirty="0" err="1" smtClean="0"/>
              <a:t>Obs</a:t>
            </a:r>
            <a:r>
              <a:rPr lang="pt-BR" dirty="0" smtClean="0"/>
              <a:t>: na hipótese nº </a:t>
            </a:r>
            <a:r>
              <a:rPr lang="pt-BR" dirty="0" smtClean="0"/>
              <a:t>2, </a:t>
            </a:r>
            <a:r>
              <a:rPr lang="pt-BR" dirty="0" smtClean="0"/>
              <a:t>caso haja litisconsórcio passivo, o  prazo para cada litisconsorte contestar começa a partir do protocolo do seu respectivo </a:t>
            </a:r>
            <a:r>
              <a:rPr lang="pt-BR" dirty="0" smtClean="0"/>
              <a:t>pedido de </a:t>
            </a:r>
            <a:r>
              <a:rPr lang="pt-BR" dirty="0" smtClean="0"/>
              <a:t>cancelamento de audiência</a:t>
            </a:r>
            <a:r>
              <a:rPr lang="pt-BR" dirty="0"/>
              <a:t>. (Art. </a:t>
            </a:r>
            <a:r>
              <a:rPr lang="pt-BR" dirty="0" smtClean="0"/>
              <a:t>335 § 1º)</a:t>
            </a:r>
          </a:p>
          <a:p>
            <a:pPr marL="0" indent="0" algn="just">
              <a:buNone/>
            </a:pPr>
            <a:r>
              <a:rPr lang="pt-BR" dirty="0" smtClean="0"/>
              <a:t>Obs2: caso não haja audiência, e houver litisconsórcio passivo e o autor desistir da ação em face de litisconsorte ainda não citado, o prazo começa da data da intimação da decisão que homologar a desistência</a:t>
            </a:r>
            <a:r>
              <a:rPr lang="pt-BR" dirty="0"/>
              <a:t>. (Art. </a:t>
            </a:r>
            <a:r>
              <a:rPr lang="pt-BR" dirty="0" smtClean="0"/>
              <a:t>335 § 2º)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Contestação – Preliminares: Defesa indireta processual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043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Indireta: impede que o juiz conceda a tutela jurisdicional reivindicada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49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88571" y="2322287"/>
            <a:ext cx="10276115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BR" dirty="0"/>
              <a:t>Art. 337.  Incumbe ao réu, antes de discutir o mérito, alegar:</a:t>
            </a:r>
          </a:p>
          <a:p>
            <a:r>
              <a:rPr lang="pt-BR" dirty="0"/>
              <a:t>I - inexistência ou nulidade da citação;</a:t>
            </a:r>
          </a:p>
          <a:p>
            <a:r>
              <a:rPr lang="pt-BR" dirty="0"/>
              <a:t>II - incompetência absoluta e </a:t>
            </a:r>
            <a:r>
              <a:rPr lang="pt-BR" dirty="0">
                <a:solidFill>
                  <a:srgbClr val="00B050"/>
                </a:solidFill>
              </a:rPr>
              <a:t>relativa;</a:t>
            </a:r>
          </a:p>
          <a:p>
            <a:r>
              <a:rPr lang="pt-BR" dirty="0">
                <a:solidFill>
                  <a:srgbClr val="00B050"/>
                </a:solidFill>
              </a:rPr>
              <a:t>III - incorreção do valor da causa;</a:t>
            </a:r>
          </a:p>
          <a:p>
            <a:r>
              <a:rPr lang="pt-BR" dirty="0"/>
              <a:t>IV - inépcia da petição inicial;</a:t>
            </a:r>
          </a:p>
          <a:p>
            <a:r>
              <a:rPr lang="pt-BR" dirty="0"/>
              <a:t>V - perempção;</a:t>
            </a:r>
          </a:p>
          <a:p>
            <a:r>
              <a:rPr lang="pt-BR" dirty="0"/>
              <a:t>VI - litispendência;</a:t>
            </a:r>
          </a:p>
          <a:p>
            <a:r>
              <a:rPr lang="pt-BR" dirty="0"/>
              <a:t>VII - coisa julgada;</a:t>
            </a:r>
          </a:p>
          <a:p>
            <a:r>
              <a:rPr lang="pt-BR" dirty="0"/>
              <a:t>VIII - conexão;</a:t>
            </a:r>
          </a:p>
          <a:p>
            <a:r>
              <a:rPr lang="pt-BR" dirty="0"/>
              <a:t>IX - incapacidade da parte, defeito de representação ou falta de autorização;</a:t>
            </a:r>
          </a:p>
          <a:p>
            <a:r>
              <a:rPr lang="pt-BR" dirty="0"/>
              <a:t>X - convenção de arbitragem;</a:t>
            </a:r>
          </a:p>
          <a:p>
            <a:r>
              <a:rPr lang="pt-BR" dirty="0">
                <a:solidFill>
                  <a:srgbClr val="00B050"/>
                </a:solidFill>
              </a:rPr>
              <a:t>XI - ausência de legitimidade ou de interesse processual;</a:t>
            </a:r>
          </a:p>
          <a:p>
            <a:r>
              <a:rPr lang="pt-BR" dirty="0"/>
              <a:t>XII - falta de caução ou de outra prestação que a lei exige como preliminar;</a:t>
            </a:r>
          </a:p>
          <a:p>
            <a:r>
              <a:rPr lang="pt-BR" dirty="0">
                <a:solidFill>
                  <a:srgbClr val="00B050"/>
                </a:solidFill>
              </a:rPr>
              <a:t>XIII - indevida concessão do benefício de gratuidade de justiça</a:t>
            </a:r>
            <a:r>
              <a:rPr lang="pt-BR" dirty="0" smtClean="0">
                <a:solidFill>
                  <a:srgbClr val="00B050"/>
                </a:solidFill>
              </a:rPr>
              <a:t>.</a:t>
            </a:r>
          </a:p>
          <a:p>
            <a:r>
              <a:rPr lang="pt-BR" dirty="0"/>
              <a:t>(...)</a:t>
            </a:r>
          </a:p>
          <a:p>
            <a:r>
              <a:rPr lang="pt-BR" dirty="0"/>
              <a:t>§ 5</a:t>
            </a:r>
            <a:r>
              <a:rPr lang="pt-BR" u="sng" baseline="30000" dirty="0"/>
              <a:t>o</a:t>
            </a:r>
            <a:r>
              <a:rPr lang="pt-BR" dirty="0"/>
              <a:t> </a:t>
            </a:r>
            <a:r>
              <a:rPr lang="pt-BR" u="sng" dirty="0"/>
              <a:t>Excetuadas a convenção de arbitragem e a incompetência relativa, o juiz conhecerá de ofício das matérias enumeradas neste </a:t>
            </a:r>
            <a:r>
              <a:rPr lang="pt-BR" u="sng" dirty="0" smtClean="0"/>
              <a:t>artigo.</a:t>
            </a:r>
          </a:p>
          <a:p>
            <a:r>
              <a:rPr lang="pt-BR" dirty="0"/>
              <a:t>§ 6</a:t>
            </a:r>
            <a:r>
              <a:rPr lang="pt-BR" u="sng" baseline="30000" dirty="0"/>
              <a:t>o</a:t>
            </a:r>
            <a:r>
              <a:rPr lang="pt-BR" dirty="0"/>
              <a:t> A ausência de alegação da existência de convenção de arbitragem, na forma prevista neste Capítulo, implica aceitação da jurisdição estatal e renúncia ao juízo arbitral.</a:t>
            </a:r>
            <a:endParaRPr lang="pt-BR" dirty="0">
              <a:solidFill>
                <a:srgbClr val="00B05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Petição Inicial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Fundamento: princípio da demanda. </a:t>
            </a:r>
          </a:p>
          <a:p>
            <a:r>
              <a:rPr lang="pt-BR" dirty="0" smtClean="0"/>
              <a:t>Art</a:t>
            </a:r>
            <a:r>
              <a:rPr lang="pt-BR" dirty="0"/>
              <a:t>. 319.  A petição inicial indicará:</a:t>
            </a:r>
          </a:p>
          <a:p>
            <a:r>
              <a:rPr lang="pt-BR" dirty="0"/>
              <a:t>I - o juízo a que é dirigida;</a:t>
            </a:r>
          </a:p>
          <a:p>
            <a:r>
              <a:rPr lang="pt-BR" dirty="0"/>
              <a:t>II - os nomes, os prenomes, o estado civil, a existência </a:t>
            </a:r>
            <a:r>
              <a:rPr lang="pt-BR" u="sng" dirty="0">
                <a:solidFill>
                  <a:srgbClr val="00B050"/>
                </a:solidFill>
              </a:rPr>
              <a:t>de união estável</a:t>
            </a:r>
            <a:r>
              <a:rPr lang="pt-BR" dirty="0">
                <a:solidFill>
                  <a:srgbClr val="00B050"/>
                </a:solidFill>
              </a:rPr>
              <a:t>, </a:t>
            </a:r>
            <a:r>
              <a:rPr lang="pt-BR" dirty="0"/>
              <a:t>a profissão, </a:t>
            </a:r>
            <a:r>
              <a:rPr lang="pt-BR" dirty="0">
                <a:solidFill>
                  <a:srgbClr val="00B050"/>
                </a:solidFill>
              </a:rPr>
              <a:t>o número de inscrição no Cadastro de Pessoas Físicas ou no Cadastro Nacional da Pessoa Jurídica</a:t>
            </a:r>
            <a:r>
              <a:rPr lang="pt-BR" dirty="0"/>
              <a:t>, o </a:t>
            </a:r>
            <a:r>
              <a:rPr lang="pt-BR" u="sng" dirty="0">
                <a:solidFill>
                  <a:srgbClr val="00B050"/>
                </a:solidFill>
              </a:rPr>
              <a:t>endereço eletrônico</a:t>
            </a:r>
            <a:r>
              <a:rPr lang="pt-BR" dirty="0"/>
              <a:t>, o domicílio e a residência do autor e do réu;</a:t>
            </a:r>
          </a:p>
          <a:p>
            <a:r>
              <a:rPr lang="pt-BR" dirty="0"/>
              <a:t>III - o fato e os fundamentos jurídicos do pedido;</a:t>
            </a:r>
          </a:p>
          <a:p>
            <a:r>
              <a:rPr lang="pt-BR" dirty="0"/>
              <a:t>IV - o pedido com as suas especificações;</a:t>
            </a:r>
          </a:p>
          <a:p>
            <a:r>
              <a:rPr lang="pt-BR" dirty="0"/>
              <a:t>V - o valor da causa;</a:t>
            </a:r>
          </a:p>
          <a:p>
            <a:r>
              <a:rPr lang="pt-BR" dirty="0"/>
              <a:t>VI - as provas com que o autor pretende demonstrar a verdade dos fatos alegados;</a:t>
            </a:r>
          </a:p>
          <a:p>
            <a:r>
              <a:rPr lang="pt-BR" dirty="0">
                <a:solidFill>
                  <a:srgbClr val="00B050"/>
                </a:solidFill>
              </a:rPr>
              <a:t>VII - a opção do autor pela realização ou não de audiência de conciliação ou de mediação</a:t>
            </a:r>
            <a:r>
              <a:rPr lang="pt-BR" dirty="0"/>
              <a:t>.</a:t>
            </a:r>
          </a:p>
          <a:p>
            <a:r>
              <a:rPr lang="pt-BR" dirty="0">
                <a:solidFill>
                  <a:srgbClr val="00B050"/>
                </a:solidFill>
              </a:rPr>
              <a:t>§ 1</a:t>
            </a:r>
            <a:r>
              <a:rPr lang="pt-BR" u="sng" baseline="30000" dirty="0">
                <a:solidFill>
                  <a:srgbClr val="00B050"/>
                </a:solidFill>
              </a:rPr>
              <a:t>o</a:t>
            </a:r>
            <a:r>
              <a:rPr lang="pt-BR" dirty="0">
                <a:solidFill>
                  <a:srgbClr val="00B050"/>
                </a:solidFill>
              </a:rPr>
              <a:t> Caso não disponha das informações previstas no inciso II, poderá o autor, na petição inicial</a:t>
            </a:r>
            <a:r>
              <a:rPr lang="pt-BR" u="sng" dirty="0">
                <a:solidFill>
                  <a:srgbClr val="00B050"/>
                </a:solidFill>
              </a:rPr>
              <a:t>, requerer ao juiz diligências necessárias a sua obtenção</a:t>
            </a:r>
            <a:r>
              <a:rPr lang="pt-BR" dirty="0">
                <a:solidFill>
                  <a:srgbClr val="00B050"/>
                </a:solidFill>
              </a:rPr>
              <a:t>.</a:t>
            </a:r>
          </a:p>
          <a:p>
            <a:r>
              <a:rPr lang="pt-BR" dirty="0">
                <a:solidFill>
                  <a:srgbClr val="00B050"/>
                </a:solidFill>
              </a:rPr>
              <a:t>§ 2</a:t>
            </a:r>
            <a:r>
              <a:rPr lang="pt-BR" u="sng" baseline="30000" dirty="0">
                <a:solidFill>
                  <a:srgbClr val="00B050"/>
                </a:solidFill>
              </a:rPr>
              <a:t>o</a:t>
            </a:r>
            <a:r>
              <a:rPr lang="pt-BR" dirty="0">
                <a:solidFill>
                  <a:srgbClr val="00B050"/>
                </a:solidFill>
              </a:rPr>
              <a:t> A petição inicial </a:t>
            </a:r>
            <a:r>
              <a:rPr lang="pt-BR" u="sng" dirty="0">
                <a:solidFill>
                  <a:srgbClr val="00B050"/>
                </a:solidFill>
              </a:rPr>
              <a:t>não será indeferida </a:t>
            </a:r>
            <a:r>
              <a:rPr lang="pt-BR" dirty="0">
                <a:solidFill>
                  <a:srgbClr val="00B050"/>
                </a:solidFill>
              </a:rPr>
              <a:t>se, a despeito da falta de informações a que se refere o inciso II, </a:t>
            </a:r>
            <a:r>
              <a:rPr lang="pt-BR" u="sng" dirty="0">
                <a:solidFill>
                  <a:srgbClr val="00B050"/>
                </a:solidFill>
              </a:rPr>
              <a:t>for possível a citação do réu</a:t>
            </a:r>
            <a:r>
              <a:rPr lang="pt-BR" dirty="0">
                <a:solidFill>
                  <a:srgbClr val="00B050"/>
                </a:solidFill>
              </a:rPr>
              <a:t>.</a:t>
            </a:r>
          </a:p>
          <a:p>
            <a:r>
              <a:rPr lang="pt-BR" dirty="0">
                <a:solidFill>
                  <a:srgbClr val="00B050"/>
                </a:solidFill>
              </a:rPr>
              <a:t>§ 3</a:t>
            </a:r>
            <a:r>
              <a:rPr lang="pt-BR" u="sng" baseline="30000" dirty="0">
                <a:solidFill>
                  <a:srgbClr val="00B050"/>
                </a:solidFill>
              </a:rPr>
              <a:t>o</a:t>
            </a:r>
            <a:r>
              <a:rPr lang="pt-BR" dirty="0">
                <a:solidFill>
                  <a:srgbClr val="00B050"/>
                </a:solidFill>
              </a:rPr>
              <a:t> A petição inicial </a:t>
            </a:r>
            <a:r>
              <a:rPr lang="pt-BR" u="sng" dirty="0">
                <a:solidFill>
                  <a:srgbClr val="00B050"/>
                </a:solidFill>
              </a:rPr>
              <a:t>não será indeferida </a:t>
            </a:r>
            <a:r>
              <a:rPr lang="pt-BR" dirty="0">
                <a:solidFill>
                  <a:srgbClr val="00B050"/>
                </a:solidFill>
              </a:rPr>
              <a:t>pelo não atendimento ao disposto no inciso II deste artigo se a obtenção de tais informações </a:t>
            </a:r>
            <a:r>
              <a:rPr lang="pt-BR" u="sng" dirty="0">
                <a:solidFill>
                  <a:srgbClr val="00B050"/>
                </a:solidFill>
              </a:rPr>
              <a:t>tornar impossível ou excessivamente oneroso o acesso à justiça</a:t>
            </a:r>
            <a:r>
              <a:rPr lang="pt-BR" dirty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t-BR" dirty="0"/>
              <a:t>Art. 320.  A petição inicial será instruída </a:t>
            </a:r>
            <a:r>
              <a:rPr lang="pt-BR" b="1" dirty="0"/>
              <a:t>com os documentos indispensáveis</a:t>
            </a:r>
            <a:r>
              <a:rPr lang="pt-BR" dirty="0"/>
              <a:t> à propositura da ação.</a:t>
            </a: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8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Preliminares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I - inexistência ou nulidade da citação;</a:t>
            </a:r>
            <a:endParaRPr lang="pt-B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/>
              <a:t>Art. 239, § </a:t>
            </a:r>
            <a:r>
              <a:rPr lang="pt-BR" dirty="0"/>
              <a:t>1</a:t>
            </a:r>
            <a:r>
              <a:rPr lang="pt-BR" u="sng" baseline="30000" dirty="0"/>
              <a:t>o</a:t>
            </a:r>
            <a:r>
              <a:rPr lang="pt-BR" dirty="0"/>
              <a:t> O comparecimento espontâneo do réu ou do executado supre a falta ou a nulidade da citação, fluindo a partir desta data o prazo para apresentação de contestação ou de embargos à execução.</a:t>
            </a: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II - incompetência absoluta e </a:t>
            </a:r>
            <a:r>
              <a:rPr lang="pt-BR" b="1" dirty="0">
                <a:solidFill>
                  <a:srgbClr val="00B050"/>
                </a:solidFill>
              </a:rPr>
              <a:t>relativa;</a:t>
            </a:r>
          </a:p>
          <a:p>
            <a:r>
              <a:rPr lang="pt-BR" b="1" dirty="0" smtClean="0"/>
              <a:t>Novidade: </a:t>
            </a:r>
            <a:r>
              <a:rPr lang="pt-BR" dirty="0" smtClean="0"/>
              <a:t>Art</a:t>
            </a:r>
            <a:r>
              <a:rPr lang="pt-BR" dirty="0"/>
              <a:t>. 340.  Havendo alegação de incompetência relativa ou absoluta, </a:t>
            </a:r>
            <a:r>
              <a:rPr lang="pt-BR" u="sng" dirty="0"/>
              <a:t>a contestação poderá ser protocolada no foro de domicílio do réu,</a:t>
            </a:r>
            <a:r>
              <a:rPr lang="pt-BR" dirty="0"/>
              <a:t> fato que será imediatamente comunicado ao juiz da causa, preferencialmente por meio eletrônico.</a:t>
            </a: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A contestação será submetida a livre distribuição ou, se o réu houver sido citado por meio de carta precatória, juntada aos autos dessa carta, seguindo-se a sua imediata remessa para o juízo da causa.</a:t>
            </a:r>
          </a:p>
          <a:p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Reconhecida a competência do foro indicado pelo réu, o juízo para o qual for distribuída a contestação ou a carta precatória será considerado prevento.</a:t>
            </a:r>
          </a:p>
          <a:p>
            <a:r>
              <a:rPr lang="pt-BR" dirty="0"/>
              <a:t>§ 3</a:t>
            </a:r>
            <a:r>
              <a:rPr lang="pt-BR" u="sng" baseline="30000" dirty="0"/>
              <a:t>o</a:t>
            </a:r>
            <a:r>
              <a:rPr lang="pt-BR" dirty="0"/>
              <a:t> Alegada a incompetência nos termos do </a:t>
            </a:r>
            <a:r>
              <a:rPr lang="pt-BR" i="1" dirty="0"/>
              <a:t>caput</a:t>
            </a:r>
            <a:r>
              <a:rPr lang="pt-BR" dirty="0"/>
              <a:t>, será </a:t>
            </a:r>
            <a:r>
              <a:rPr lang="pt-BR" b="1" dirty="0"/>
              <a:t>suspensa a realização da audiência de conciliação ou de mediação, se tiver sido designada</a:t>
            </a:r>
            <a:r>
              <a:rPr lang="pt-BR" dirty="0"/>
              <a:t>.</a:t>
            </a:r>
          </a:p>
          <a:p>
            <a:r>
              <a:rPr lang="pt-BR" dirty="0"/>
              <a:t>§ 4</a:t>
            </a:r>
            <a:r>
              <a:rPr lang="pt-BR" u="sng" baseline="30000" dirty="0"/>
              <a:t>o</a:t>
            </a:r>
            <a:r>
              <a:rPr lang="pt-BR" dirty="0"/>
              <a:t> Definida a competência, o juízo competente designará nova data para a audiência de conciliação ou de mediação.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00B050"/>
                </a:solidFill>
              </a:rPr>
              <a:t>III - incorreção do </a:t>
            </a:r>
            <a:r>
              <a:rPr lang="pt-BR" b="1" dirty="0" smtClean="0">
                <a:solidFill>
                  <a:srgbClr val="00B050"/>
                </a:solidFill>
              </a:rPr>
              <a:t>valor </a:t>
            </a:r>
            <a:r>
              <a:rPr lang="pt-BR" b="1" dirty="0">
                <a:solidFill>
                  <a:srgbClr val="00B050"/>
                </a:solidFill>
              </a:rPr>
              <a:t>da causa</a:t>
            </a:r>
            <a:r>
              <a:rPr lang="pt-BR" b="1" dirty="0" smtClean="0">
                <a:solidFill>
                  <a:srgbClr val="00B050"/>
                </a:solidFill>
              </a:rPr>
              <a:t>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Não existe mais impugnação ao valor da causa.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Possibilidade de o juiz corrigir de ofício.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IV - inépcia da petição inicial;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Art. 330. </a:t>
            </a:r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Considera-se inepta a petição inicial quando:</a:t>
            </a:r>
          </a:p>
          <a:p>
            <a:r>
              <a:rPr lang="pt-BR" dirty="0"/>
              <a:t>I - lhe faltar pedido ou causa de pedir;</a:t>
            </a:r>
          </a:p>
          <a:p>
            <a:r>
              <a:rPr lang="pt-BR" dirty="0"/>
              <a:t>II - o pedido for indeterminado, ressalvadas as hipóteses legais em que se permite o pedido genérico;</a:t>
            </a:r>
          </a:p>
          <a:p>
            <a:r>
              <a:rPr lang="pt-BR" dirty="0"/>
              <a:t>III - da narração dos fatos não decorrer logicamente a conclusão;</a:t>
            </a:r>
          </a:p>
          <a:p>
            <a:r>
              <a:rPr lang="pt-BR" dirty="0"/>
              <a:t>IV - contiver pedidos incompatíveis entre si.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V </a:t>
            </a:r>
            <a:r>
              <a:rPr lang="pt-BR" b="1" dirty="0" smtClean="0"/>
              <a:t>– perempção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Art. 486, § </a:t>
            </a:r>
            <a:r>
              <a:rPr lang="pt-BR" dirty="0"/>
              <a:t>3</a:t>
            </a:r>
            <a:r>
              <a:rPr lang="pt-BR" u="sng" baseline="30000" dirty="0"/>
              <a:t>o</a:t>
            </a:r>
            <a:r>
              <a:rPr lang="pt-BR" dirty="0"/>
              <a:t> Se o autor der causa, </a:t>
            </a:r>
            <a:r>
              <a:rPr lang="pt-BR" u="sng" dirty="0"/>
              <a:t>por 3 (três) vezes, a sentença fundada em abandono da causa, </a:t>
            </a:r>
            <a:r>
              <a:rPr lang="pt-BR" dirty="0"/>
              <a:t>não poderá propor nova ação contra o réu com o mesmo objeto, ficando-lhe ressalvada, entretanto, a possibilidade de alegar em defesa o seu direito.</a:t>
            </a: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Abandono da causa:</a:t>
            </a:r>
            <a:r>
              <a:rPr lang="pt-BR" dirty="0" smtClean="0"/>
              <a:t> Art. 485. III </a:t>
            </a:r>
            <a:r>
              <a:rPr lang="pt-BR" dirty="0"/>
              <a:t>- por não promover os atos e as diligências que lhe incumbir, o autor abandonar a causa por mais de 30 (trinta) dias;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VI - litispendência</a:t>
            </a:r>
            <a:r>
              <a:rPr lang="pt-BR" b="1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Art. 337, § </a:t>
            </a:r>
            <a:r>
              <a:rPr lang="pt-BR" dirty="0"/>
              <a:t>1</a:t>
            </a:r>
            <a:r>
              <a:rPr lang="pt-BR" u="sng" baseline="30000" dirty="0"/>
              <a:t>o</a:t>
            </a:r>
            <a:r>
              <a:rPr lang="pt-BR" dirty="0"/>
              <a:t> Verifica-se a litispendência ou a coisa julgada quando se reproduz ação anteriormente ajuizada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(...)</a:t>
            </a:r>
          </a:p>
          <a:p>
            <a:pPr marL="0" indent="0" algn="just">
              <a:buNone/>
            </a:pPr>
            <a:r>
              <a:rPr lang="pt-BR" dirty="0" smtClean="0"/>
              <a:t>§ </a:t>
            </a:r>
            <a:r>
              <a:rPr lang="pt-BR" dirty="0"/>
              <a:t>3</a:t>
            </a:r>
            <a:r>
              <a:rPr lang="pt-BR" u="sng" baseline="30000" dirty="0"/>
              <a:t>o</a:t>
            </a:r>
            <a:r>
              <a:rPr lang="pt-BR" dirty="0"/>
              <a:t> Há litispendência quando se repete ação que está em curso</a:t>
            </a: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Duplicidade de demandas pendentes. Inconcebível a existência simultânea de dois processos entre as mesmas partes e que tenham o mesmo objeto. </a:t>
            </a:r>
            <a:r>
              <a:rPr lang="pt-BR" dirty="0"/>
              <a:t> </a:t>
            </a:r>
            <a:r>
              <a:rPr lang="pt-BR" dirty="0" smtClean="0"/>
              <a:t>Verifica-se a identidade dos </a:t>
            </a:r>
            <a:r>
              <a:rPr lang="pt-BR" i="1" dirty="0" smtClean="0"/>
              <a:t>tria </a:t>
            </a:r>
            <a:r>
              <a:rPr lang="pt-BR" i="1" dirty="0" err="1" smtClean="0"/>
              <a:t>eadem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VII - coisa </a:t>
            </a:r>
            <a:r>
              <a:rPr lang="pt-BR" b="1" dirty="0" smtClean="0"/>
              <a:t>julgada;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Art. 337, </a:t>
            </a:r>
            <a:r>
              <a:rPr lang="pt-BR" dirty="0"/>
              <a:t>§ 4</a:t>
            </a:r>
            <a:r>
              <a:rPr lang="pt-BR" u="sng" baseline="30000" dirty="0"/>
              <a:t>o</a:t>
            </a:r>
            <a:r>
              <a:rPr lang="pt-BR" dirty="0"/>
              <a:t> Há coisa julgada quando se repete ação que já foi decidida por decisão transitada em julgado.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VIII - conexão;</a:t>
            </a:r>
            <a:endParaRPr lang="pt-BR" b="1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Causa de </a:t>
            </a:r>
            <a:r>
              <a:rPr lang="pt-BR" u="sng" dirty="0" smtClean="0"/>
              <a:t>prorrogação de competência</a:t>
            </a:r>
            <a:r>
              <a:rPr lang="pt-BR" dirty="0" smtClean="0"/>
              <a:t>: </a:t>
            </a:r>
          </a:p>
          <a:p>
            <a:r>
              <a:rPr lang="pt-BR" dirty="0"/>
              <a:t>Art. 55.  Reputam-se conexas 2 (duas) ou mais ações quando lhes for comum o pedido ou a causa de pedir.</a:t>
            </a: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Os processos de ações conexas </a:t>
            </a:r>
            <a:r>
              <a:rPr lang="pt-BR" u="sng" dirty="0"/>
              <a:t>serão reunidos para decisão conjunta,</a:t>
            </a:r>
            <a:r>
              <a:rPr lang="pt-BR" dirty="0"/>
              <a:t> salvo se um deles já houver sido sentenciado.</a:t>
            </a:r>
          </a:p>
          <a:p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Aplica-se o disposto no caput:</a:t>
            </a:r>
          </a:p>
          <a:p>
            <a:r>
              <a:rPr lang="pt-BR" dirty="0"/>
              <a:t>I - à execução de título extrajudicial e à ação de conhecimento relativa ao mesmo ato jurídico;</a:t>
            </a:r>
          </a:p>
          <a:p>
            <a:r>
              <a:rPr lang="pt-BR" dirty="0"/>
              <a:t>II - às execuções fundadas no mesmo título executivo.</a:t>
            </a:r>
          </a:p>
          <a:p>
            <a:r>
              <a:rPr lang="pt-BR" dirty="0"/>
              <a:t>§ 3</a:t>
            </a:r>
            <a:r>
              <a:rPr lang="pt-BR" u="sng" baseline="30000" dirty="0"/>
              <a:t>o</a:t>
            </a:r>
            <a:r>
              <a:rPr lang="pt-BR" dirty="0"/>
              <a:t> Serão reunidos para julgamento conjunto os processos que </a:t>
            </a:r>
            <a:r>
              <a:rPr lang="pt-BR" u="sng" dirty="0"/>
              <a:t>possam gerar risco de prolação de decisões conflitantes ou contraditórias caso decididos separadamente, mesmo sem conexão entre eles.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Conexão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Na hipótese de conexão, a reunião dos processos se dará no juízo prevento.: </a:t>
            </a:r>
            <a:r>
              <a:rPr lang="pt-BR" dirty="0" smtClean="0"/>
              <a:t>Art</a:t>
            </a:r>
            <a:r>
              <a:rPr lang="pt-BR" dirty="0"/>
              <a:t>. 58.  A reunião das ações propostas em separado far-se-á no juízo prevento, onde serão decididas </a:t>
            </a:r>
            <a:r>
              <a:rPr lang="pt-BR" dirty="0" smtClean="0"/>
              <a:t>simultaneamente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Juízo prevento: </a:t>
            </a:r>
            <a:r>
              <a:rPr lang="pt-BR" dirty="0"/>
              <a:t>Art. 59.  O registro ou a distribuição da petição inicial torna prevento o juízo.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8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IX - incapacidade da parte, defeito de </a:t>
            </a:r>
            <a:r>
              <a:rPr lang="pt-BR" b="1" dirty="0" smtClean="0"/>
              <a:t>representação </a:t>
            </a:r>
            <a:r>
              <a:rPr lang="pt-BR" b="1" dirty="0"/>
              <a:t>ou falta de autorização</a:t>
            </a:r>
            <a:r>
              <a:rPr lang="pt-BR" b="1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u="sng" dirty="0" smtClean="0"/>
              <a:t>Falta de pressupostos processuais subjetivos.</a:t>
            </a:r>
          </a:p>
          <a:p>
            <a:pPr marL="0" indent="0" algn="just">
              <a:buNone/>
            </a:pPr>
            <a:r>
              <a:rPr lang="pt-BR" dirty="0" smtClean="0"/>
              <a:t>Incapacidade processual: necessidade de representação ou assistência (art. 71).</a:t>
            </a:r>
          </a:p>
          <a:p>
            <a:pPr marL="0" indent="0" algn="just">
              <a:buNone/>
            </a:pPr>
            <a:r>
              <a:rPr lang="pt-BR" dirty="0" smtClean="0"/>
              <a:t>Defeito de representação: pessoas jurídicas de direito público, massa falida, herança jacente, espólio, pessoa jurídica, condomínio, na forma do art. 75. Ainda, pode significar vício na capacidade postulatória  (representação por </a:t>
            </a:r>
            <a:r>
              <a:rPr lang="pt-BR" dirty="0" smtClean="0"/>
              <a:t>advogado)</a:t>
            </a: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Caso decretada a incapacidade processual ou a irregularidade na representação, o juiz suspenderá o processo e dará prazo para sanar o vício (art. 76).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Falta de autorização: </a:t>
            </a:r>
            <a:r>
              <a:rPr lang="pt-BR" dirty="0" err="1" smtClean="0"/>
              <a:t>Ex</a:t>
            </a:r>
            <a:r>
              <a:rPr lang="pt-BR" dirty="0" smtClean="0"/>
              <a:t>: outorga marital/uxória (art. 73).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Requisitos intrínsecos da petição inicial: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Endereçamento: </a:t>
            </a:r>
            <a:r>
              <a:rPr lang="pt-BR" dirty="0" smtClean="0"/>
              <a:t>art. 319, I – o juízo a que é dirigida.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Qualificação das partes: </a:t>
            </a:r>
            <a:r>
              <a:rPr lang="pt-BR" dirty="0" smtClean="0"/>
              <a:t>art. 319, II.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Causa de pedir: </a:t>
            </a:r>
            <a:r>
              <a:rPr lang="pt-BR" dirty="0" smtClean="0"/>
              <a:t>art. 319, III.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Pedido: </a:t>
            </a:r>
            <a:r>
              <a:rPr lang="pt-BR" dirty="0" smtClean="0"/>
              <a:t>art. 319, IV.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Valor da causa:</a:t>
            </a:r>
            <a:r>
              <a:rPr lang="pt-BR" dirty="0" smtClean="0"/>
              <a:t>  art. 319, V.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Requerimento de Provas:</a:t>
            </a:r>
            <a:r>
              <a:rPr lang="pt-BR" dirty="0" smtClean="0"/>
              <a:t> art. 319, VI.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Opção pela realização de audiência conciliação/mediação:</a:t>
            </a:r>
            <a:r>
              <a:rPr lang="pt-BR" dirty="0" smtClean="0"/>
              <a:t> art. 319, VII.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4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X - convenção de arbitragem</a:t>
            </a:r>
            <a:r>
              <a:rPr lang="pt-BR" b="1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Convenção = cláusula compromissória ou compromisso arbitral. 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Cláusula compromissória: anterior ao conflito.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Compromisso arbitral: posterior ao conflito.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/>
              <a:t>§ 6</a:t>
            </a:r>
            <a:r>
              <a:rPr lang="pt-BR" u="sng" baseline="30000" dirty="0"/>
              <a:t>o</a:t>
            </a:r>
            <a:r>
              <a:rPr lang="pt-BR" dirty="0"/>
              <a:t> </a:t>
            </a:r>
            <a:r>
              <a:rPr lang="pt-BR" u="sng" dirty="0"/>
              <a:t>A ausência de alegação da existência</a:t>
            </a:r>
            <a:r>
              <a:rPr lang="pt-BR" dirty="0"/>
              <a:t> de convenção de arbitragem, na forma prevista neste Capítulo, implica aceitação da jurisdição estatal e renúncia ao juízo arbitral.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Preliminares.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XI - ausência de legitimidade ou de interesse processual;</a:t>
            </a:r>
            <a:endParaRPr lang="pt-B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/>
              <a:t>Condições da ação?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8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Ilegitimidade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Correção do polo passivo da demanda. </a:t>
            </a:r>
            <a:r>
              <a:rPr lang="pt-BR" b="1" dirty="0" smtClean="0">
                <a:solidFill>
                  <a:srgbClr val="00B050"/>
                </a:solidFill>
              </a:rPr>
              <a:t>Novidade NCPC.</a:t>
            </a:r>
          </a:p>
          <a:p>
            <a:r>
              <a:rPr lang="pt-BR" dirty="0"/>
              <a:t>Art. 338.  Alegando o réu, na contestação, ser parte ilegítima ou não ser o responsável pelo prejuízo invocado, </a:t>
            </a:r>
            <a:r>
              <a:rPr lang="pt-BR" u="sng" dirty="0"/>
              <a:t>o juiz facultará ao autor, em 15 (quinze) dias, a alteração da petição inicial para substituição do réu.</a:t>
            </a:r>
          </a:p>
          <a:p>
            <a:r>
              <a:rPr lang="pt-BR" dirty="0"/>
              <a:t>Parágrafo único.  Realizada a substituição, o autor reembolsará as despesas e pagará os honorários ao procurador do réu excluído, que serão fixados entre três e cinco por cento do valor da causa ou, sendo este irrisório, nos termos do </a:t>
            </a:r>
            <a:r>
              <a:rPr lang="pt-BR" dirty="0">
                <a:hlinkClick r:id="rId2"/>
              </a:rPr>
              <a:t>art. 85, § 8</a:t>
            </a:r>
            <a:r>
              <a:rPr lang="pt-BR" u="sng" baseline="30000" dirty="0">
                <a:hlinkClick r:id="rId2"/>
              </a:rPr>
              <a:t>o</a:t>
            </a:r>
            <a:r>
              <a:rPr lang="pt-BR" dirty="0"/>
              <a:t>.</a:t>
            </a:r>
          </a:p>
          <a:p>
            <a:r>
              <a:rPr lang="pt-BR" dirty="0"/>
              <a:t>Art. 339.  Quando alegar sua ilegitimidade, </a:t>
            </a:r>
            <a:r>
              <a:rPr lang="pt-BR" u="sng" dirty="0"/>
              <a:t>incumbe ao réu indicar o sujeito passivo da relação jurídica discutida sempre que tiver conhecimento, </a:t>
            </a:r>
            <a:r>
              <a:rPr lang="pt-BR" dirty="0"/>
              <a:t>sob pena de arcar com as despesas processuais e de indenizar o autor pelos prejuízos decorrentes da falta de indicação.</a:t>
            </a: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O autor, ao aceitar a indicação, procederá, no prazo de 15 (quinze) dias, à alteração da petição inicial para a substituição do réu, observando-se, ainda, o parágrafo único do </a:t>
            </a:r>
            <a:r>
              <a:rPr lang="pt-BR" dirty="0">
                <a:hlinkClick r:id="rId3"/>
              </a:rPr>
              <a:t>art. 338</a:t>
            </a:r>
            <a:r>
              <a:rPr lang="pt-BR" dirty="0"/>
              <a:t>.</a:t>
            </a:r>
          </a:p>
          <a:p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No prazo de 15 (quinze) dias, o autor pode optar por alterar a petição inicial para incluir, como litisconsorte passivo, o sujeito indicado pelo réu.</a:t>
            </a:r>
          </a:p>
          <a:p>
            <a:pPr>
              <a:lnSpc>
                <a:spcPts val="2160"/>
              </a:lnSpc>
            </a:pP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8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Arguição de ilegitimidade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4 opções para o autor ante a alegação de ilegitimidade formulada pelo Réu (Cruz e Tucci):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i) recusar a indicação feita pelo réu. Fica mantido o demandado inicial, por sua conta e risco;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ii) aceita a indicação feita pelo réu providenciando a emenda à inicial no prazo de 15 dias. Arcará com a sucumbência na forma do art. 338;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iii) aceita a arguição de ilegitimidade mas despreza a indicação do réu. Nesse caso, pode o Autor emendar a inicial incluindo outra pessoa que não a indicada pelo réu. Também arca com os </a:t>
            </a:r>
            <a:r>
              <a:rPr lang="pt-BR" dirty="0" smtClean="0">
                <a:solidFill>
                  <a:schemeClr val="tx1"/>
                </a:solidFill>
              </a:rPr>
              <a:t>honorários do réu originário;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iv) Aceita parcialmente a indicação do demandado e inclui como litisconsorte passivo a pessoa indicada pelo réu. </a:t>
            </a: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8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Preliminares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XII - falta de </a:t>
            </a:r>
            <a:r>
              <a:rPr lang="pt-BR" b="1" dirty="0" smtClean="0"/>
              <a:t>caução </a:t>
            </a:r>
            <a:r>
              <a:rPr lang="pt-BR" b="1" dirty="0"/>
              <a:t>ou de outra prestação que a lei exige como preliminar</a:t>
            </a:r>
            <a:r>
              <a:rPr lang="pt-BR" b="1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err="1" smtClean="0"/>
              <a:t>Exs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r>
              <a:rPr lang="pt-BR" dirty="0" smtClean="0"/>
              <a:t>“Art</a:t>
            </a:r>
            <a:r>
              <a:rPr lang="pt-BR" dirty="0"/>
              <a:t>. 83.  </a:t>
            </a:r>
            <a:r>
              <a:rPr lang="pt-BR" u="sng" dirty="0"/>
              <a:t>O autor, brasileiro ou estrangeiro, que residir fora do Brasil ou deixar de residir no país ao longo da tramitação de processo prestará caução </a:t>
            </a:r>
            <a:r>
              <a:rPr lang="pt-BR" dirty="0"/>
              <a:t>suficiente ao pagamento das custas e dos honorários de advogado da parte contrária nas ações que propuser, se não tiver no Brasil bens imóveis que lhes assegurem o </a:t>
            </a:r>
            <a:r>
              <a:rPr lang="pt-BR" dirty="0" smtClean="0"/>
              <a:t>pagamento”.</a:t>
            </a:r>
          </a:p>
          <a:p>
            <a:r>
              <a:rPr lang="pt-BR" dirty="0" smtClean="0"/>
              <a:t>“Art</a:t>
            </a:r>
            <a:r>
              <a:rPr lang="pt-BR" dirty="0"/>
              <a:t>. 486.  O pronunciamento judicial que não resolve o mérito não obsta a que a parte proponha de novo a ação.</a:t>
            </a:r>
          </a:p>
          <a:p>
            <a:r>
              <a:rPr lang="pt-BR" dirty="0" smtClean="0"/>
              <a:t>§ </a:t>
            </a:r>
            <a:r>
              <a:rPr lang="pt-BR" dirty="0"/>
              <a:t>2</a:t>
            </a:r>
            <a:r>
              <a:rPr lang="pt-BR" u="sng" baseline="30000" dirty="0"/>
              <a:t>o</a:t>
            </a:r>
            <a:r>
              <a:rPr lang="pt-BR" dirty="0"/>
              <a:t> </a:t>
            </a:r>
            <a:r>
              <a:rPr lang="pt-BR" u="sng" dirty="0"/>
              <a:t>A petição inicial, todavia, não será despachada sem a prova do pagamento ou do depósito das custas e dos honorários de </a:t>
            </a:r>
            <a:r>
              <a:rPr lang="pt-BR" u="sng" dirty="0" smtClean="0"/>
              <a:t>advogado</a:t>
            </a:r>
            <a:r>
              <a:rPr lang="pt-BR" dirty="0" smtClean="0"/>
              <a:t>”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8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Preliminares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/>
              <a:t>XIII - indevida concessão do benefício de gratuidade de justiça.</a:t>
            </a:r>
            <a:endParaRPr lang="pt-BR" b="1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/>
              <a:t>Não há mais o procedimento de impugnação à justiça gratuita.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S/ gratuidade da justiça, v. art. 98 a 102, CPC.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8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Defesa de mérito (substancial)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Art</a:t>
            </a:r>
            <a:r>
              <a:rPr lang="pt-BR" dirty="0"/>
              <a:t>. 336.  Incumbe ao réu alegar, na contestação, </a:t>
            </a:r>
            <a:r>
              <a:rPr lang="pt-BR" b="1" u="sng" dirty="0"/>
              <a:t>toda a matéria de defesa</a:t>
            </a:r>
            <a:r>
              <a:rPr lang="pt-BR" dirty="0"/>
              <a:t>, expondo as razões de fato e de direito com que impugna o pedido do autor e especificando as provas que pretende produzir</a:t>
            </a:r>
            <a:r>
              <a:rPr lang="pt-BR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Regra: </a:t>
            </a:r>
            <a:r>
              <a:rPr lang="pt-BR" b="1" dirty="0" smtClean="0"/>
              <a:t>concentração da defesa. </a:t>
            </a:r>
            <a:r>
              <a:rPr lang="pt-BR" dirty="0" smtClean="0"/>
              <a:t>Ônus de alegar todos os argumentos favoráveis.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Princípio da eventualidade: </a:t>
            </a:r>
            <a:r>
              <a:rPr lang="pt-BR" dirty="0" smtClean="0"/>
              <a:t>as partes devem propor ao mesmo tempo todos os meios de ataque ou de defesa </a:t>
            </a:r>
            <a:r>
              <a:rPr lang="pt-BR" u="sng" dirty="0" smtClean="0"/>
              <a:t>ainda que contraditórios</a:t>
            </a:r>
            <a:r>
              <a:rPr lang="pt-BR" dirty="0" smtClean="0"/>
              <a:t>. </a:t>
            </a: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Protesto por provas: idem protesto inicial por provas.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Ônus da impugnação específica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341.  </a:t>
            </a:r>
            <a:r>
              <a:rPr lang="pt-BR" u="sng" dirty="0"/>
              <a:t>Incumbe também ao réu manifestar-se precisamente sobre as alegações de fato constantes da petição inicial</a:t>
            </a:r>
            <a:r>
              <a:rPr lang="pt-BR" dirty="0"/>
              <a:t>, </a:t>
            </a:r>
            <a:r>
              <a:rPr lang="pt-BR" b="1" u="sng" dirty="0"/>
              <a:t>presumindo-se verdadeiras as não impugnadas</a:t>
            </a:r>
            <a:r>
              <a:rPr lang="pt-BR" dirty="0"/>
              <a:t>, salvo se:</a:t>
            </a:r>
          </a:p>
          <a:p>
            <a:r>
              <a:rPr lang="pt-BR" dirty="0"/>
              <a:t>I - não for admissível, a seu respeito, a confissão;</a:t>
            </a:r>
          </a:p>
          <a:p>
            <a:r>
              <a:rPr lang="pt-BR" dirty="0"/>
              <a:t>II - a petição inicial não estiver acompanhada de instrumento que a lei considerar da substância do ato;</a:t>
            </a:r>
          </a:p>
          <a:p>
            <a:r>
              <a:rPr lang="pt-BR" dirty="0"/>
              <a:t>III - estiverem em contradição com a defesa, considerada em seu conjunto.</a:t>
            </a:r>
          </a:p>
          <a:p>
            <a:r>
              <a:rPr lang="pt-BR" dirty="0"/>
              <a:t>Parágrafo único.  O ônus da impugnação especificada dos fatos não se aplica </a:t>
            </a:r>
            <a:r>
              <a:rPr lang="pt-BR" u="sng" dirty="0">
                <a:solidFill>
                  <a:srgbClr val="00B050"/>
                </a:solidFill>
              </a:rPr>
              <a:t>ao defensor público</a:t>
            </a:r>
            <a:r>
              <a:rPr lang="pt-BR" dirty="0"/>
              <a:t>, ao advogado dativo e ao </a:t>
            </a:r>
            <a:r>
              <a:rPr lang="pt-BR" u="sng" dirty="0"/>
              <a:t>curador especial.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Polêmica: defensor público deveria ter essa prerrogativa do parágrafo único?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5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Ônus da impugnação específica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Diante de um fato alegado pelo autor, o réu tem 3 opções: (i) admiti-los; (ii) silenciar a seu respeito; (iii) ou negá-los.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 consequência das duas primeiras opções é que o fato será tomado no processo como incontroverso e ficará fora do objeto da prova.  Apenas na 3ª hipótese, o fato será considerado controvertido.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Fatos incontroversos são chamados pela doutrina de </a:t>
            </a:r>
            <a:r>
              <a:rPr lang="pt-BR" i="1" dirty="0" smtClean="0">
                <a:solidFill>
                  <a:schemeClr val="tx1"/>
                </a:solidFill>
              </a:rPr>
              <a:t>pontos</a:t>
            </a:r>
            <a:r>
              <a:rPr lang="pt-BR" dirty="0" smtClean="0">
                <a:solidFill>
                  <a:schemeClr val="tx1"/>
                </a:solidFill>
              </a:rPr>
              <a:t>, fatos controvertidos, por sua vez, de </a:t>
            </a:r>
            <a:r>
              <a:rPr lang="pt-BR" i="1" dirty="0" smtClean="0">
                <a:solidFill>
                  <a:schemeClr val="tx1"/>
                </a:solidFill>
              </a:rPr>
              <a:t>questões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(</a:t>
            </a:r>
            <a:r>
              <a:rPr lang="pt-BR" i="1" dirty="0" err="1" smtClean="0">
                <a:solidFill>
                  <a:schemeClr val="tx1"/>
                </a:solidFill>
              </a:rPr>
              <a:t>Carnelutti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Apenas alegações sobre fatos estão sujeitas ao ônus da impugnação específica. No caso das alegações de direito, vige a regra </a:t>
            </a:r>
            <a:r>
              <a:rPr lang="pt-BR" i="1" dirty="0" err="1" smtClean="0">
                <a:solidFill>
                  <a:schemeClr val="tx1"/>
                </a:solidFill>
              </a:rPr>
              <a:t>iura</a:t>
            </a:r>
            <a:r>
              <a:rPr lang="pt-BR" i="1" dirty="0" smtClean="0">
                <a:solidFill>
                  <a:schemeClr val="tx1"/>
                </a:solidFill>
              </a:rPr>
              <a:t> </a:t>
            </a:r>
            <a:r>
              <a:rPr lang="pt-BR" i="1" dirty="0" err="1" smtClean="0">
                <a:solidFill>
                  <a:schemeClr val="tx1"/>
                </a:solidFill>
              </a:rPr>
              <a:t>novit</a:t>
            </a:r>
            <a:r>
              <a:rPr lang="pt-BR" i="1" dirty="0" smtClean="0">
                <a:solidFill>
                  <a:schemeClr val="tx1"/>
                </a:solidFill>
              </a:rPr>
              <a:t> </a:t>
            </a:r>
            <a:r>
              <a:rPr lang="pt-BR" i="1" dirty="0" err="1" smtClean="0">
                <a:solidFill>
                  <a:schemeClr val="tx1"/>
                </a:solidFill>
              </a:rPr>
              <a:t>curia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8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69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33600" y="1688608"/>
            <a:ext cx="10058400" cy="402272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24444467"/>
              </p:ext>
            </p:extLst>
          </p:nvPr>
        </p:nvGraphicFramePr>
        <p:xfrm>
          <a:off x="1712685" y="1746843"/>
          <a:ext cx="8055429" cy="271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uxograma: Processo alternativo 6"/>
          <p:cNvSpPr/>
          <p:nvPr/>
        </p:nvSpPr>
        <p:spPr>
          <a:xfrm>
            <a:off x="4949371" y="769249"/>
            <a:ext cx="1582057" cy="658273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Atitude do réu</a:t>
            </a:r>
            <a:endParaRPr lang="pt-BR" sz="1600" b="1" dirty="0"/>
          </a:p>
        </p:txBody>
      </p:sp>
      <p:sp>
        <p:nvSpPr>
          <p:cNvPr id="8" name="Fluxograma: Processo alternativo 7"/>
          <p:cNvSpPr/>
          <p:nvPr/>
        </p:nvSpPr>
        <p:spPr>
          <a:xfrm>
            <a:off x="8003875" y="769248"/>
            <a:ext cx="1582057" cy="658273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Consequência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98063" y="5210629"/>
            <a:ext cx="1006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Obs</a:t>
            </a:r>
            <a:r>
              <a:rPr lang="pt-BR" dirty="0" smtClean="0"/>
              <a:t>: lembrar das exceções dos incisos do art. 341. Naquelas hipóteses, não há a presunção de veracidade.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8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 da causa. </a:t>
            </a:r>
            <a:r>
              <a:rPr lang="pt-BR" dirty="0" err="1" smtClean="0"/>
              <a:t>Arts</a:t>
            </a:r>
            <a:r>
              <a:rPr lang="pt-BR" dirty="0" smtClean="0"/>
              <a:t>. 291 a 292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7408" y="1801998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Regra: </a:t>
            </a:r>
            <a:r>
              <a:rPr lang="pt-BR" dirty="0" smtClean="0"/>
              <a:t>benefício econômico pretendido. </a:t>
            </a:r>
            <a:endParaRPr lang="pt-BR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Repercussões: </a:t>
            </a:r>
            <a:r>
              <a:rPr lang="pt-BR" dirty="0" smtClean="0"/>
              <a:t>fiscal (custas), multas (v. </a:t>
            </a:r>
            <a:r>
              <a:rPr lang="pt-BR" dirty="0" err="1" smtClean="0"/>
              <a:t>arts</a:t>
            </a:r>
            <a:r>
              <a:rPr lang="pt-BR" dirty="0" smtClean="0"/>
              <a:t>. 77 §2º, 81 e 334 §8º, CPC</a:t>
            </a:r>
            <a:r>
              <a:rPr lang="pt-BR" dirty="0" smtClean="0"/>
              <a:t>). </a:t>
            </a:r>
            <a:r>
              <a:rPr lang="pt-BR" dirty="0" smtClean="0"/>
              <a:t>Não interfere mais na definição do procedimento.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B050"/>
                </a:solidFill>
              </a:rPr>
              <a:t>Novidades: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Expressa previsão que o controle pode ser de ofício.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Deve ser alegada pelo Réu em preliminar de contestação. 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0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Exceções ao ônus da impugnação específica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Art. 341, </a:t>
            </a:r>
            <a:r>
              <a:rPr lang="pt-BR" b="1" dirty="0">
                <a:solidFill>
                  <a:schemeClr val="tx1"/>
                </a:solidFill>
              </a:rPr>
              <a:t>I - não for admissível, a seu respeito, a confissão;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Art. 392.  Não vale como confissão a admissão, em juízo, de fatos relativos a direitos indisponíveis.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II - a petição inicial não estiver acompanhada de instrumento que a lei considerar da </a:t>
            </a:r>
            <a:r>
              <a:rPr lang="pt-BR" b="1" u="sng" dirty="0">
                <a:solidFill>
                  <a:schemeClr val="tx1"/>
                </a:solidFill>
              </a:rPr>
              <a:t>substância do ato;</a:t>
            </a:r>
          </a:p>
          <a:p>
            <a:pPr marL="0" indent="0">
              <a:buNone/>
            </a:pPr>
            <a:r>
              <a:rPr lang="pt-BR" dirty="0" err="1">
                <a:solidFill>
                  <a:schemeClr val="tx1"/>
                </a:solidFill>
              </a:rPr>
              <a:t>Exs</a:t>
            </a:r>
            <a:r>
              <a:rPr lang="pt-BR" dirty="0">
                <a:solidFill>
                  <a:schemeClr val="tx1"/>
                </a:solidFill>
              </a:rPr>
              <a:t>: </a:t>
            </a:r>
            <a:r>
              <a:rPr lang="pt-BR" dirty="0" smtClean="0">
                <a:solidFill>
                  <a:schemeClr val="tx1"/>
                </a:solidFill>
              </a:rPr>
              <a:t>Art. 819, CC (“A fiança dar-se-á por escrito...”), Art. 646, CC (“O depósito voluntário dar-se-á por escrito”), Art. 406, </a:t>
            </a:r>
            <a:r>
              <a:rPr lang="pt-BR" dirty="0">
                <a:solidFill>
                  <a:schemeClr val="tx1"/>
                </a:solidFill>
              </a:rPr>
              <a:t>CPC (“Quando a lei exigir instrumento público como da substância do ato, nenhuma outra prova, por mais especial que seja, pode suprir-lhe a falta.”)</a:t>
            </a:r>
          </a:p>
          <a:p>
            <a:r>
              <a:rPr lang="pt-BR" b="1" dirty="0">
                <a:solidFill>
                  <a:schemeClr val="tx1"/>
                </a:solidFill>
              </a:rPr>
              <a:t>III - estiverem em contradição com a defesa, considerada em seu </a:t>
            </a:r>
            <a:r>
              <a:rPr lang="pt-BR" b="1" dirty="0" smtClean="0">
                <a:solidFill>
                  <a:schemeClr val="tx1"/>
                </a:solidFill>
              </a:rPr>
              <a:t>conjunto.</a:t>
            </a:r>
          </a:p>
          <a:p>
            <a:r>
              <a:rPr lang="pt-BR" dirty="0">
                <a:solidFill>
                  <a:schemeClr val="tx1"/>
                </a:solidFill>
              </a:rPr>
              <a:t>Questão lógica. </a:t>
            </a:r>
            <a:r>
              <a:rPr lang="pt-BR" dirty="0" err="1">
                <a:solidFill>
                  <a:schemeClr val="tx1"/>
                </a:solidFill>
              </a:rPr>
              <a:t>Ex</a:t>
            </a:r>
            <a:r>
              <a:rPr lang="pt-BR" dirty="0">
                <a:solidFill>
                  <a:schemeClr val="tx1"/>
                </a:solidFill>
              </a:rPr>
              <a:t>: réu não nega expressamente os fatos constitutivos, mas apresenta versão completamente incompatível com a do autor.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8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Exceções ao ônus da impugnação específica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Parágrafo único.  O ônus da impugnação especificada dos fatos não se aplica </a:t>
            </a:r>
            <a:r>
              <a:rPr lang="pt-BR" u="sng" dirty="0">
                <a:solidFill>
                  <a:srgbClr val="00B050"/>
                </a:solidFill>
              </a:rPr>
              <a:t>ao defensor público</a:t>
            </a:r>
            <a:r>
              <a:rPr lang="pt-BR" dirty="0"/>
              <a:t>, ao advogado dativo e ao </a:t>
            </a:r>
            <a:r>
              <a:rPr lang="pt-BR" u="sng" dirty="0"/>
              <a:t>curador especial.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Polêmica: defensor público deveria ter essa prerrogativa do parágrafo único?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9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Ônus da impugnação específica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Presunção de veracidade dos fatos contestados é absoluta ou relativa?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4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Ônus da impugnação específica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Presunção de veracidade dos fatos contestados é absoluta ou relativa?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Relativa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Exceções doutrinárias à presunção de veracidade de fatos não contestados: 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- Ausência de verossimilhança das alegações (DINAMARCO). </a:t>
            </a:r>
            <a:r>
              <a:rPr lang="pt-BR" dirty="0" err="1" smtClean="0">
                <a:solidFill>
                  <a:schemeClr val="tx1"/>
                </a:solidFill>
              </a:rPr>
              <a:t>Ex</a:t>
            </a:r>
            <a:r>
              <a:rPr lang="pt-BR" dirty="0" smtClean="0">
                <a:solidFill>
                  <a:schemeClr val="tx1"/>
                </a:solidFill>
              </a:rPr>
              <a:t>: mágico cortou uma mulher no meio. 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- Se, embora não impugnados os fatos, for possível extrair do comportamento do réu, em processos </a:t>
            </a:r>
            <a:r>
              <a:rPr lang="pt-BR" dirty="0" smtClean="0">
                <a:solidFill>
                  <a:schemeClr val="tx1"/>
                </a:solidFill>
              </a:rPr>
              <a:t>incidentes </a:t>
            </a:r>
            <a:r>
              <a:rPr lang="pt-BR" dirty="0" smtClean="0">
                <a:solidFill>
                  <a:schemeClr val="tx1"/>
                </a:solidFill>
              </a:rPr>
              <a:t>(ou reconvenção, por exemplo), a contrariedade aos fatos narrados (BEDAQUE).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3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Defesa de mérito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Defesa substancial (de mérito) </a:t>
            </a:r>
            <a:r>
              <a:rPr lang="pt-BR" b="1" dirty="0">
                <a:solidFill>
                  <a:schemeClr val="tx1"/>
                </a:solidFill>
              </a:rPr>
              <a:t>direta:</a:t>
            </a:r>
            <a:r>
              <a:rPr lang="pt-BR" dirty="0">
                <a:solidFill>
                  <a:schemeClr val="tx1"/>
                </a:solidFill>
              </a:rPr>
              <a:t> réu demanda tutela de improcedência negando os fundamentos do autor</a:t>
            </a:r>
            <a:r>
              <a:rPr lang="pt-BR" dirty="0" smtClean="0">
                <a:solidFill>
                  <a:schemeClr val="tx1"/>
                </a:solidFill>
              </a:rPr>
              <a:t>. Negativa dos fatos constitutivos alegados pelo autor. 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Defesa </a:t>
            </a:r>
            <a:r>
              <a:rPr lang="pt-BR" b="1" dirty="0" smtClean="0">
                <a:solidFill>
                  <a:schemeClr val="tx1"/>
                </a:solidFill>
              </a:rPr>
              <a:t>substancial (de mérito) indireta</a:t>
            </a:r>
            <a:r>
              <a:rPr lang="pt-BR" b="1" dirty="0">
                <a:solidFill>
                  <a:schemeClr val="tx1"/>
                </a:solidFill>
              </a:rPr>
              <a:t>:</a:t>
            </a:r>
            <a:r>
              <a:rPr lang="pt-BR" dirty="0">
                <a:solidFill>
                  <a:schemeClr val="tx1"/>
                </a:solidFill>
              </a:rPr>
              <a:t> réu demanda tutela de improcedência trazendo novos fundamentos (sem negar os fundamentos do autor</a:t>
            </a:r>
            <a:r>
              <a:rPr lang="pt-BR" dirty="0" smtClean="0">
                <a:solidFill>
                  <a:schemeClr val="tx1"/>
                </a:solidFill>
              </a:rPr>
              <a:t>). Apresenta fatos extintivos, modificativos ou impeditivos do direito do autor. 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≠ </a:t>
            </a:r>
            <a:r>
              <a:rPr lang="pt-BR" b="1" dirty="0">
                <a:solidFill>
                  <a:schemeClr val="tx1"/>
                </a:solidFill>
              </a:rPr>
              <a:t>Defesa processual: </a:t>
            </a:r>
            <a:r>
              <a:rPr lang="pt-BR" dirty="0" smtClean="0">
                <a:solidFill>
                  <a:schemeClr val="tx1"/>
                </a:solidFill>
              </a:rPr>
              <a:t>não trata do </a:t>
            </a:r>
            <a:r>
              <a:rPr lang="pt-BR" dirty="0">
                <a:solidFill>
                  <a:schemeClr val="tx1"/>
                </a:solidFill>
              </a:rPr>
              <a:t>mérito da </a:t>
            </a:r>
            <a:r>
              <a:rPr lang="pt-BR" dirty="0" smtClean="0">
                <a:solidFill>
                  <a:schemeClr val="tx1"/>
                </a:solidFill>
              </a:rPr>
              <a:t>causa. </a:t>
            </a:r>
            <a:endParaRPr lang="pt-BR" b="1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Defesa indireta de mérito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 defesa não nega os fatos constitutivos do direito do autor. Mas alega novos fatos que geram eficácia impeditiva da pretensão do autor (Cruz e Tucci).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Fatos impeditivos: </a:t>
            </a:r>
            <a:r>
              <a:rPr lang="pt-BR" dirty="0" smtClean="0">
                <a:solidFill>
                  <a:schemeClr val="tx1"/>
                </a:solidFill>
              </a:rPr>
              <a:t>fatos anteriores ou simultâneos ao fato constitutivo do direito do autor que impedem que este produza seus efeitos.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Exemplo: demanda que tem como fato constitutivo um contrato. O réu pode apresentar, como fato impeditivo algum vício do consentimento, ou ainda a existência de uma condição suspensiva ainda não verificada.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Fatos extintivos:</a:t>
            </a:r>
            <a:r>
              <a:rPr lang="pt-BR" dirty="0">
                <a:solidFill>
                  <a:schemeClr val="tx1"/>
                </a:solidFill>
              </a:rPr>
              <a:t> posterior. Coloca fim a um direito. </a:t>
            </a:r>
            <a:r>
              <a:rPr lang="pt-BR" dirty="0" err="1">
                <a:solidFill>
                  <a:schemeClr val="tx1"/>
                </a:solidFill>
              </a:rPr>
              <a:t>Ex</a:t>
            </a:r>
            <a:r>
              <a:rPr lang="pt-BR" dirty="0">
                <a:solidFill>
                  <a:schemeClr val="tx1"/>
                </a:solidFill>
              </a:rPr>
              <a:t>: pagamento, satisfação de obrigação, prescrição.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Fatos modificativos: </a:t>
            </a:r>
            <a:r>
              <a:rPr lang="pt-BR" dirty="0" smtClean="0">
                <a:solidFill>
                  <a:schemeClr val="tx1"/>
                </a:solidFill>
              </a:rPr>
              <a:t>também posteriores ao fato constitutivo. Atuam sob a relação jurídica de direito material gerando modificação objetiva ou subjetiva. </a:t>
            </a:r>
            <a:r>
              <a:rPr lang="pt-BR" dirty="0" err="1" smtClean="0">
                <a:solidFill>
                  <a:schemeClr val="tx1"/>
                </a:solidFill>
              </a:rPr>
              <a:t>Ex</a:t>
            </a:r>
            <a:r>
              <a:rPr lang="pt-BR" dirty="0" smtClean="0">
                <a:solidFill>
                  <a:schemeClr val="tx1"/>
                </a:solidFill>
              </a:rPr>
              <a:t>: novação; cessão de crédito, parcelamento da dívida. </a:t>
            </a: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5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Reconvenção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“Contra-ataque”. Trata-se de exercício do direito de ação dentro do processo iniciado pelo autor originário.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Ampliação do objeto do processo.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76</a:t>
            </a:fld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997198" y="3011714"/>
            <a:ext cx="1110343" cy="1001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Autor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7119255" y="3011714"/>
            <a:ext cx="1110343" cy="1001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Réu</a:t>
            </a:r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4542971" y="3011714"/>
            <a:ext cx="2336800" cy="100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Demanda originária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5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Reconvenção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“Contra-ataque”. Trata-se de exercício do direito de ação dentro do processo iniciado pelo autor originário.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Ampliação do objeto do processo.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77</a:t>
            </a:fld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997198" y="3011714"/>
            <a:ext cx="1110343" cy="1001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Autor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7119255" y="3011714"/>
            <a:ext cx="1110343" cy="1001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Réu</a:t>
            </a:r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4542971" y="3011714"/>
            <a:ext cx="2336800" cy="1001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Demanda originária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2997197" y="4542972"/>
            <a:ext cx="1110343" cy="1001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Autor-reconvindo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7119254" y="4542972"/>
            <a:ext cx="1110343" cy="1001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Réu-Reconvinte</a:t>
            </a:r>
            <a:endParaRPr lang="pt-BR" dirty="0"/>
          </a:p>
        </p:txBody>
      </p:sp>
      <p:sp>
        <p:nvSpPr>
          <p:cNvPr id="12" name="Seta para a esquerda 11"/>
          <p:cNvSpPr/>
          <p:nvPr/>
        </p:nvSpPr>
        <p:spPr>
          <a:xfrm>
            <a:off x="4238172" y="4535716"/>
            <a:ext cx="2496457" cy="100148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Reconvenção</a:t>
            </a:r>
            <a:endParaRPr lang="pt-BR" b="1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552369" y="4013200"/>
            <a:ext cx="0" cy="522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7692566" y="4013200"/>
            <a:ext cx="0" cy="522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Reconvenção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Faculdade do réu. Pode ele utilizar-se de via autônoma.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Natureza jurídica: ação.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Pode haver ampliação subjetiva do processo (</a:t>
            </a:r>
            <a:r>
              <a:rPr lang="pt-BR" b="1" dirty="0" smtClean="0">
                <a:solidFill>
                  <a:schemeClr val="tx1"/>
                </a:solidFill>
              </a:rPr>
              <a:t>reconvenção subjetivamente ampliativa</a:t>
            </a:r>
            <a:r>
              <a:rPr lang="pt-BR" dirty="0" smtClean="0">
                <a:solidFill>
                  <a:schemeClr val="tx1"/>
                </a:solidFill>
              </a:rPr>
              <a:t>). Da mesma forma, não há necessidade de que todas as partes da demanda inicial sejam partes na demanda reconvencional (</a:t>
            </a:r>
            <a:r>
              <a:rPr lang="pt-BR" b="1" dirty="0" smtClean="0">
                <a:solidFill>
                  <a:schemeClr val="tx1"/>
                </a:solidFill>
              </a:rPr>
              <a:t>reconvenção subjetivamente restritiva</a:t>
            </a:r>
            <a:r>
              <a:rPr lang="pt-BR" dirty="0" smtClean="0">
                <a:solidFill>
                  <a:schemeClr val="tx1"/>
                </a:solidFill>
              </a:rPr>
              <a:t>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Requisitos: </a:t>
            </a:r>
            <a:r>
              <a:rPr lang="pt-BR" dirty="0" smtClean="0">
                <a:solidFill>
                  <a:schemeClr val="tx1"/>
                </a:solidFill>
              </a:rPr>
              <a:t>os mesmos requisitos para o ajuizamento de uma </a:t>
            </a:r>
            <a:r>
              <a:rPr lang="pt-BR" dirty="0" smtClean="0">
                <a:solidFill>
                  <a:schemeClr val="tx1"/>
                </a:solidFill>
              </a:rPr>
              <a:t>ação + conexão com a ação principal ou fundamento da defesa.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Interesse: não há interesse para propositura de reconvenção em ações dúplices. </a:t>
            </a:r>
            <a:r>
              <a:rPr lang="pt-BR" dirty="0" err="1" smtClean="0">
                <a:solidFill>
                  <a:schemeClr val="tx1"/>
                </a:solidFill>
              </a:rPr>
              <a:t>Ex</a:t>
            </a:r>
            <a:r>
              <a:rPr lang="pt-BR" dirty="0" smtClean="0">
                <a:solidFill>
                  <a:schemeClr val="tx1"/>
                </a:solidFill>
              </a:rPr>
              <a:t>:  ação declaratória, ação possessória, ação de exigir contas.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B050"/>
                </a:solidFill>
              </a:rPr>
              <a:t>Novidade:</a:t>
            </a:r>
            <a:r>
              <a:rPr lang="pt-BR" b="1" dirty="0" smtClean="0"/>
              <a:t> </a:t>
            </a:r>
            <a:r>
              <a:rPr lang="pt-BR" dirty="0" smtClean="0">
                <a:solidFill>
                  <a:schemeClr val="tx1"/>
                </a:solidFill>
              </a:rPr>
              <a:t>mesma peça da contestação.</a:t>
            </a:r>
            <a:endParaRPr lang="pt-BR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6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Reconvenção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tx1"/>
                </a:solidFill>
              </a:rPr>
              <a:t>Art. 343.  Na contestação, é lícito ao réu propor reconvenção para manifestar pretensão própria, </a:t>
            </a:r>
            <a:r>
              <a:rPr lang="pt-BR" u="sng" dirty="0">
                <a:solidFill>
                  <a:schemeClr val="tx1"/>
                </a:solidFill>
              </a:rPr>
              <a:t>conexa com a ação principal ou com o </a:t>
            </a:r>
            <a:r>
              <a:rPr lang="pt-BR" u="sng" dirty="0" smtClean="0">
                <a:solidFill>
                  <a:schemeClr val="tx1"/>
                </a:solidFill>
              </a:rPr>
              <a:t>fundamento </a:t>
            </a:r>
            <a:r>
              <a:rPr lang="pt-BR" u="sng" dirty="0">
                <a:solidFill>
                  <a:schemeClr val="tx1"/>
                </a:solidFill>
              </a:rPr>
              <a:t>da </a:t>
            </a:r>
            <a:r>
              <a:rPr lang="pt-BR" u="sng" dirty="0" smtClean="0">
                <a:solidFill>
                  <a:schemeClr val="tx1"/>
                </a:solidFill>
              </a:rPr>
              <a:t>defesa.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Conexão : o conceito de conexão no art. 343 é mais amplo do que o do art. 55 (Barbosa Moreira). Basta haver alguma vinculação (nexo jurídico) entre as duas ações.</a:t>
            </a:r>
          </a:p>
          <a:p>
            <a:r>
              <a:rPr lang="pt-BR" dirty="0" smtClean="0"/>
              <a:t>“</a:t>
            </a:r>
            <a:r>
              <a:rPr lang="pt-BR" u="sng" dirty="0">
                <a:solidFill>
                  <a:schemeClr val="tx1"/>
                </a:solidFill>
              </a:rPr>
              <a:t>a </a:t>
            </a:r>
            <a:r>
              <a:rPr lang="pt-BR" u="sng" dirty="0">
                <a:solidFill>
                  <a:schemeClr val="tx1"/>
                </a:solidFill>
              </a:rPr>
              <a:t>conexão necessária à admissão da reconvenção deve ser entendida de forma mais ampla do que o conceito estreito oferecido pelo artigo 103 do Código de Processo Civil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dirty="0">
                <a:solidFill>
                  <a:schemeClr val="tx1"/>
                </a:solidFill>
              </a:rPr>
              <a:t>Essa orientação, a toda evidência, </a:t>
            </a:r>
            <a:r>
              <a:rPr lang="pt-BR" dirty="0" smtClean="0">
                <a:solidFill>
                  <a:schemeClr val="tx1"/>
                </a:solidFill>
              </a:rPr>
              <a:t>acautela </a:t>
            </a:r>
            <a:r>
              <a:rPr lang="pt-BR" dirty="0">
                <a:solidFill>
                  <a:schemeClr val="tx1"/>
                </a:solidFill>
              </a:rPr>
              <a:t>as partes contra decisões conflitantes e ainda se prestigia os princípios do amplo acesso à Justiça, da duração razoável dos processos e da instrumentalidade das </a:t>
            </a:r>
            <a:r>
              <a:rPr lang="pt-BR" dirty="0">
                <a:solidFill>
                  <a:schemeClr val="tx1"/>
                </a:solidFill>
              </a:rPr>
              <a:t>formas” (STJ, </a:t>
            </a:r>
            <a:r>
              <a:rPr lang="pt-BR" dirty="0" err="1">
                <a:solidFill>
                  <a:schemeClr val="tx1"/>
                </a:solidFill>
              </a:rPr>
              <a:t>REsp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953.192/SC, Rel. Ministro SIDNEI BENETI, TERCEIRA TURMA, julgado em 07/12/2010, </a:t>
            </a:r>
            <a:r>
              <a:rPr lang="pt-BR" dirty="0" err="1">
                <a:solidFill>
                  <a:schemeClr val="tx1"/>
                </a:solidFill>
              </a:rPr>
              <a:t>DJe</a:t>
            </a:r>
            <a:r>
              <a:rPr lang="pt-BR" dirty="0">
                <a:solidFill>
                  <a:schemeClr val="tx1"/>
                </a:solidFill>
              </a:rPr>
              <a:t> 17/12/2010</a:t>
            </a:r>
            <a:r>
              <a:rPr lang="pt-BR" dirty="0" smtClean="0">
                <a:solidFill>
                  <a:schemeClr val="tx1"/>
                </a:solidFill>
              </a:rPr>
              <a:t>).</a:t>
            </a:r>
          </a:p>
          <a:p>
            <a:r>
              <a:rPr lang="pt-BR" dirty="0">
                <a:solidFill>
                  <a:schemeClr val="tx1"/>
                </a:solidFill>
              </a:rPr>
              <a:t>"A conexão referida no art. 315 do CPC possui maior abrangência que a definida no art. 103 do mesmo diploma legal. Possível a reconvenção quando o respectivo pedido for conexo com o fundamento da defesa". (</a:t>
            </a:r>
            <a:r>
              <a:rPr lang="pt-BR" dirty="0" err="1">
                <a:solidFill>
                  <a:schemeClr val="tx1"/>
                </a:solidFill>
              </a:rPr>
              <a:t>REsp</a:t>
            </a:r>
            <a:r>
              <a:rPr lang="pt-BR" dirty="0">
                <a:solidFill>
                  <a:schemeClr val="tx1"/>
                </a:solidFill>
              </a:rPr>
              <a:t> 648.417/ES, Rel. Ministro HERMAN BENJAMIN, SEGUNDA TURMA, julgado em 20/08/2009, </a:t>
            </a:r>
            <a:r>
              <a:rPr lang="pt-BR" dirty="0" err="1">
                <a:solidFill>
                  <a:schemeClr val="tx1"/>
                </a:solidFill>
              </a:rPr>
              <a:t>DJe</a:t>
            </a:r>
            <a:r>
              <a:rPr lang="pt-BR" dirty="0">
                <a:solidFill>
                  <a:schemeClr val="tx1"/>
                </a:solidFill>
              </a:rPr>
              <a:t> 11/11/2009)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865808" y="155370"/>
            <a:ext cx="10600478" cy="6186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BR" u="sng" dirty="0"/>
              <a:t>Art. 291.  A toda causa será atribuído valor certo, ainda que não tenha conteúdo econômico </a:t>
            </a:r>
            <a:r>
              <a:rPr lang="pt-BR" u="sng" dirty="0">
                <a:solidFill>
                  <a:srgbClr val="00B050"/>
                </a:solidFill>
              </a:rPr>
              <a:t>imediatamente aferível.</a:t>
            </a:r>
          </a:p>
          <a:p>
            <a:r>
              <a:rPr lang="pt-BR" dirty="0"/>
              <a:t>Art. 292.  O valor da causa constará da petição inicial </a:t>
            </a:r>
            <a:r>
              <a:rPr lang="pt-BR" dirty="0">
                <a:solidFill>
                  <a:srgbClr val="00B050"/>
                </a:solidFill>
              </a:rPr>
              <a:t>ou da reconvenção</a:t>
            </a:r>
            <a:r>
              <a:rPr lang="pt-BR" dirty="0"/>
              <a:t> e será:</a:t>
            </a:r>
          </a:p>
          <a:p>
            <a:r>
              <a:rPr lang="pt-BR" dirty="0"/>
              <a:t>I - na ação de cobrança de dívida, a soma monetariamente corrigida do principal, dos juros de mora vencidos e de outras penalidades, se houver, até a data de propositura da ação;</a:t>
            </a:r>
          </a:p>
          <a:p>
            <a:r>
              <a:rPr lang="pt-BR" dirty="0"/>
              <a:t>II - na ação que tiver por objeto a existência, a validade, o cumprimento, a modificação, a resolução, a resilição ou a rescisão de ato jurídico, o valor do ato </a:t>
            </a:r>
            <a:r>
              <a:rPr lang="pt-BR" dirty="0">
                <a:solidFill>
                  <a:srgbClr val="00B050"/>
                </a:solidFill>
              </a:rPr>
              <a:t>ou o de sua parte controvertida;</a:t>
            </a:r>
          </a:p>
          <a:p>
            <a:r>
              <a:rPr lang="pt-BR" u="sng" dirty="0"/>
              <a:t>III - na ação de alimentos, a soma de 12 (doze) prestações mensais pedidas pelo autor;</a:t>
            </a:r>
          </a:p>
          <a:p>
            <a:r>
              <a:rPr lang="pt-BR" dirty="0"/>
              <a:t>IV - na ação de divisão, de demarcação e de reivindicação, o </a:t>
            </a:r>
            <a:r>
              <a:rPr lang="pt-BR" dirty="0">
                <a:solidFill>
                  <a:srgbClr val="00B050"/>
                </a:solidFill>
              </a:rPr>
              <a:t>valor de avaliação da área ou do bem objeto do pedido;</a:t>
            </a:r>
          </a:p>
          <a:p>
            <a:r>
              <a:rPr lang="pt-BR" dirty="0">
                <a:solidFill>
                  <a:srgbClr val="00B050"/>
                </a:solidFill>
              </a:rPr>
              <a:t>V - na ação indenizatória, inclusive a fundada em dano moral, o valor pretendido;</a:t>
            </a:r>
          </a:p>
          <a:p>
            <a:r>
              <a:rPr lang="pt-BR" dirty="0"/>
              <a:t>VI - na ação em que há cumulação de pedidos, a quantia correspondente à soma dos valores de todos eles;</a:t>
            </a:r>
          </a:p>
          <a:p>
            <a:r>
              <a:rPr lang="pt-BR" dirty="0"/>
              <a:t>VII - na ação em que os pedidos são alternativos, o de maior valor;</a:t>
            </a:r>
          </a:p>
          <a:p>
            <a:r>
              <a:rPr lang="pt-BR" dirty="0"/>
              <a:t>VIII - na ação em que houver pedido subsidiário, o valor do pedido principal.</a:t>
            </a: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Quando se pedirem prestações vencidas e vincendas, considerar-se-á o valor de umas e outras.</a:t>
            </a:r>
          </a:p>
          <a:p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O valor das prestações vincendas será igual a uma prestação anual, se a obrigação for por tempo indeterminado ou por tempo superior a 1 (um) ano, e, se por tempo inferior, será igual à soma das prestações.</a:t>
            </a:r>
          </a:p>
          <a:p>
            <a:pPr algn="just"/>
            <a:r>
              <a:rPr lang="pt-BR" dirty="0"/>
              <a:t>§ 3</a:t>
            </a:r>
            <a:r>
              <a:rPr lang="pt-BR" u="sng" baseline="30000" dirty="0"/>
              <a:t>o</a:t>
            </a:r>
            <a:r>
              <a:rPr lang="pt-BR" dirty="0"/>
              <a:t> </a:t>
            </a:r>
            <a:r>
              <a:rPr lang="pt-BR" b="1" dirty="0">
                <a:solidFill>
                  <a:srgbClr val="00B050"/>
                </a:solidFill>
              </a:rPr>
              <a:t>O juiz corrigirá, de ofício e por arbitramento, o valor da causa quando verificar que não corresponde ao conteúdo patrimonial em discussão ou ao proveito econômico perseguido pelo autor, caso em que se procederá ao recolhimento das custas correspondentes.</a:t>
            </a:r>
          </a:p>
          <a:p>
            <a:r>
              <a:rPr lang="pt-BR" dirty="0"/>
              <a:t>Art. 293.  O réu poderá impugnar, </a:t>
            </a:r>
            <a:r>
              <a:rPr lang="pt-BR" b="1" dirty="0">
                <a:solidFill>
                  <a:srgbClr val="00B050"/>
                </a:solidFill>
              </a:rPr>
              <a:t>em preliminar da contestação,</a:t>
            </a:r>
            <a:r>
              <a:rPr lang="pt-BR" dirty="0"/>
              <a:t> o valor atribuído à causa pelo autor, </a:t>
            </a:r>
            <a:r>
              <a:rPr lang="pt-BR" dirty="0">
                <a:solidFill>
                  <a:srgbClr val="00B050"/>
                </a:solidFill>
              </a:rPr>
              <a:t>sob pena de preclusão, e o juiz decidirá a respeito, impondo, se for o caso, a complementação das custas</a:t>
            </a:r>
          </a:p>
        </p:txBody>
      </p:sp>
    </p:spTree>
    <p:extLst>
      <p:ext uri="{BB962C8B-B14F-4D97-AF65-F5344CB8AC3E}">
        <p14:creationId xmlns:p14="http://schemas.microsoft.com/office/powerpoint/2010/main" val="12935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Reconvenção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Procedimento: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Proposta a reconvenção, o autor </a:t>
            </a:r>
            <a:r>
              <a:rPr lang="pt-BR" dirty="0" smtClean="0">
                <a:solidFill>
                  <a:schemeClr val="tx1"/>
                </a:solidFill>
              </a:rPr>
              <a:t>(</a:t>
            </a:r>
            <a:r>
              <a:rPr lang="pt-BR" dirty="0" smtClean="0">
                <a:solidFill>
                  <a:schemeClr val="tx1"/>
                </a:solidFill>
              </a:rPr>
              <a:t>autor</a:t>
            </a:r>
            <a:r>
              <a:rPr lang="pt-BR" dirty="0" smtClean="0">
                <a:solidFill>
                  <a:schemeClr val="tx1"/>
                </a:solidFill>
              </a:rPr>
              <a:t>-reconvindo</a:t>
            </a:r>
            <a:r>
              <a:rPr lang="pt-BR" dirty="0" smtClean="0">
                <a:solidFill>
                  <a:schemeClr val="tx1"/>
                </a:solidFill>
              </a:rPr>
              <a:t>) é intimado (citado) a responder em 15 dias.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Autonomia da reconvenção</a:t>
            </a:r>
            <a:r>
              <a:rPr lang="pt-BR" dirty="0" smtClean="0">
                <a:solidFill>
                  <a:schemeClr val="tx1"/>
                </a:solidFill>
              </a:rPr>
              <a:t>: Art. 343 § 2º.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Julgamento da reconvenção: </a:t>
            </a:r>
            <a:r>
              <a:rPr lang="pt-BR" strike="sngStrike" dirty="0">
                <a:solidFill>
                  <a:schemeClr val="tx1"/>
                </a:solidFill>
              </a:rPr>
              <a:t>Art. </a:t>
            </a:r>
            <a:r>
              <a:rPr lang="pt-BR" strike="sngStrike" dirty="0" smtClean="0">
                <a:solidFill>
                  <a:schemeClr val="tx1"/>
                </a:solidFill>
              </a:rPr>
              <a:t>318, CPC/73 </a:t>
            </a:r>
            <a:r>
              <a:rPr lang="pt-BR" strike="sngStrike" dirty="0">
                <a:solidFill>
                  <a:schemeClr val="tx1"/>
                </a:solidFill>
              </a:rPr>
              <a:t>Julgar-se-ão na mesma sentença a ação e a </a:t>
            </a:r>
            <a:r>
              <a:rPr lang="pt-BR" strike="sngStrike" dirty="0" smtClean="0">
                <a:solidFill>
                  <a:schemeClr val="tx1"/>
                </a:solidFill>
              </a:rPr>
              <a:t>reconvenção.</a:t>
            </a:r>
            <a:endParaRPr lang="pt-BR" strike="sngStrike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“Embora o novo CPC não tenha reproduzido o disposto no art. 318 do estatuto revogado, considerando-se a precípua finalidade do instituto aqui analisado, a ação e a reconvenção tramitam em </a:t>
            </a:r>
            <a:r>
              <a:rPr lang="pt-BR" i="1" dirty="0" err="1" smtClean="0">
                <a:solidFill>
                  <a:schemeClr val="tx1"/>
                </a:solidFill>
              </a:rPr>
              <a:t>simultaneus</a:t>
            </a:r>
            <a:r>
              <a:rPr lang="pt-BR" i="1" dirty="0" smtClean="0">
                <a:solidFill>
                  <a:schemeClr val="tx1"/>
                </a:solidFill>
              </a:rPr>
              <a:t> </a:t>
            </a:r>
            <a:r>
              <a:rPr lang="pt-BR" i="1" dirty="0" err="1" smtClean="0">
                <a:solidFill>
                  <a:schemeClr val="tx1"/>
                </a:solidFill>
              </a:rPr>
              <a:t>processus</a:t>
            </a:r>
            <a:r>
              <a:rPr lang="pt-BR" dirty="0" smtClean="0">
                <a:solidFill>
                  <a:schemeClr val="tx1"/>
                </a:solidFill>
              </a:rPr>
              <a:t>, devendo, em regra, ser apreciadas e julgadas pela mesma sentença” (Cruz e Tucci).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Contudo, no novo CPC, como há a possibilidade de cisão do julgamento do processo (art. 354 § </a:t>
            </a:r>
            <a:r>
              <a:rPr lang="pt-BR" dirty="0" err="1" smtClean="0">
                <a:solidFill>
                  <a:schemeClr val="tx1"/>
                </a:solidFill>
              </a:rPr>
              <a:t>ún</a:t>
            </a:r>
            <a:r>
              <a:rPr lang="pt-BR" dirty="0" smtClean="0">
                <a:solidFill>
                  <a:schemeClr val="tx1"/>
                </a:solidFill>
              </a:rPr>
              <a:t>. e 356), nada impede que a reconvenção seja julgada em momento diferente.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6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Reconvenção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É possível reconvenção da reconvenção?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Sim, embora seja </a:t>
            </a:r>
            <a:r>
              <a:rPr lang="pt-BR" dirty="0" smtClean="0">
                <a:solidFill>
                  <a:schemeClr val="tx1"/>
                </a:solidFill>
              </a:rPr>
              <a:t>difícil acontecer, </a:t>
            </a:r>
            <a:r>
              <a:rPr lang="pt-BR" dirty="0" smtClean="0">
                <a:solidFill>
                  <a:schemeClr val="tx1"/>
                </a:solidFill>
              </a:rPr>
              <a:t>é possível, desde que “o autor-reconvindo tiver uma pretensão conexa à reconvencional do réu ou aos fundamentos da defesa oposta a esta – </a:t>
            </a:r>
            <a:r>
              <a:rPr lang="pt-BR" b="1" dirty="0" smtClean="0">
                <a:solidFill>
                  <a:srgbClr val="00B050"/>
                </a:solidFill>
              </a:rPr>
              <a:t>mas desde que a nova demanda a propor não seja portadora de uma pretensão que ele poderia ter cumulado na inicial e não cumulou</a:t>
            </a:r>
            <a:r>
              <a:rPr lang="pt-BR" dirty="0" smtClean="0">
                <a:solidFill>
                  <a:schemeClr val="tx1"/>
                </a:solidFill>
              </a:rPr>
              <a:t>” (DINAMARCO).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5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Reconvenção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Art. 343.  </a:t>
            </a:r>
            <a:r>
              <a:rPr lang="pt-BR" dirty="0">
                <a:solidFill>
                  <a:srgbClr val="00B050"/>
                </a:solidFill>
              </a:rPr>
              <a:t>Na contestação, </a:t>
            </a:r>
            <a:r>
              <a:rPr lang="pt-BR" dirty="0"/>
              <a:t>é lícito ao réu propor reconvenção para manifestar pretensão própria, conexa com a ação principal ou com o fundamento da defesa.</a:t>
            </a:r>
          </a:p>
          <a:p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Proposta a reconvenção, o autor será intimado, na pessoa de seu advogado, para apresentar resposta no prazo de 15 (quinze) dias.</a:t>
            </a:r>
          </a:p>
          <a:p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A desistência da ação ou a ocorrência de causa extintiva que impeça o exame de seu mérito não obsta ao prosseguimento do processo quanto à reconvenção.</a:t>
            </a:r>
          </a:p>
          <a:p>
            <a:r>
              <a:rPr lang="pt-BR" dirty="0">
                <a:solidFill>
                  <a:srgbClr val="00B050"/>
                </a:solidFill>
              </a:rPr>
              <a:t>§ 3</a:t>
            </a:r>
            <a:r>
              <a:rPr lang="pt-BR" u="sng" baseline="30000" dirty="0">
                <a:solidFill>
                  <a:srgbClr val="00B050"/>
                </a:solidFill>
              </a:rPr>
              <a:t>o</a:t>
            </a:r>
            <a:r>
              <a:rPr lang="pt-BR" dirty="0">
                <a:solidFill>
                  <a:srgbClr val="00B050"/>
                </a:solidFill>
              </a:rPr>
              <a:t> A reconvenção pode ser proposta contra o autor e terceiro.</a:t>
            </a:r>
          </a:p>
          <a:p>
            <a:r>
              <a:rPr lang="pt-BR" dirty="0">
                <a:solidFill>
                  <a:srgbClr val="00B050"/>
                </a:solidFill>
              </a:rPr>
              <a:t>§ 4</a:t>
            </a:r>
            <a:r>
              <a:rPr lang="pt-BR" u="sng" baseline="30000" dirty="0">
                <a:solidFill>
                  <a:srgbClr val="00B050"/>
                </a:solidFill>
              </a:rPr>
              <a:t>o</a:t>
            </a:r>
            <a:r>
              <a:rPr lang="pt-BR" dirty="0">
                <a:solidFill>
                  <a:srgbClr val="00B050"/>
                </a:solidFill>
              </a:rPr>
              <a:t> A reconvenção pode ser proposta pelo réu em litisconsórcio com terceiro.</a:t>
            </a:r>
          </a:p>
          <a:p>
            <a:r>
              <a:rPr lang="pt-BR" dirty="0">
                <a:solidFill>
                  <a:srgbClr val="00B050"/>
                </a:solidFill>
              </a:rPr>
              <a:t>§ 5</a:t>
            </a:r>
            <a:r>
              <a:rPr lang="pt-BR" u="sng" baseline="30000" dirty="0">
                <a:solidFill>
                  <a:srgbClr val="00B050"/>
                </a:solidFill>
              </a:rPr>
              <a:t>o</a:t>
            </a:r>
            <a:r>
              <a:rPr lang="pt-BR" dirty="0">
                <a:solidFill>
                  <a:srgbClr val="00B050"/>
                </a:solidFill>
              </a:rPr>
              <a:t> Se o autor for substituto processual, o reconvinte deverá afirmar ser titular de direito em face do substituído, e a reconvenção deverá ser proposta em face do autor, também na qualidade de substituto processual.</a:t>
            </a:r>
          </a:p>
          <a:p>
            <a:r>
              <a:rPr lang="pt-BR" dirty="0">
                <a:solidFill>
                  <a:srgbClr val="00B050"/>
                </a:solidFill>
              </a:rPr>
              <a:t>§ 6</a:t>
            </a:r>
            <a:r>
              <a:rPr lang="pt-BR" u="sng" baseline="30000" dirty="0">
                <a:solidFill>
                  <a:srgbClr val="00B050"/>
                </a:solidFill>
              </a:rPr>
              <a:t>o</a:t>
            </a:r>
            <a:r>
              <a:rPr lang="pt-BR" dirty="0">
                <a:solidFill>
                  <a:srgbClr val="00B050"/>
                </a:solidFill>
              </a:rPr>
              <a:t> O réu pode propor reconvenção independentemente de oferecer contestação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5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Revelia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Revelia: </a:t>
            </a:r>
            <a:r>
              <a:rPr lang="pt-BR" dirty="0" smtClean="0">
                <a:solidFill>
                  <a:schemeClr val="tx1"/>
                </a:solidFill>
              </a:rPr>
              <a:t>não comparecimento oportuno do réu ao juízo (CRUZ E TUCCI)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Efeitos: 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Presunção de veracidade das alegações de fato formuladas pelo autor (art. 344);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Possibilidade de julgamento antecipado (art. 355, II, CPC).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- Caso o réu não constitua patrono, será intimado de todos os atos pela imprensa oficial.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5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Revelia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</a:rPr>
              <a:t>Presunção de veracidade: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Exceções: </a:t>
            </a:r>
          </a:p>
          <a:p>
            <a:r>
              <a:rPr lang="pt-BR" dirty="0">
                <a:solidFill>
                  <a:schemeClr val="tx1"/>
                </a:solidFill>
              </a:rPr>
              <a:t>I - havendo pluralidade de réus, algum deles contestar a ação</a:t>
            </a:r>
            <a:r>
              <a:rPr lang="pt-BR" dirty="0" smtClean="0">
                <a:solidFill>
                  <a:schemeClr val="tx1"/>
                </a:solidFill>
              </a:rPr>
              <a:t>; 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II - o litígio versar sobre direitos indisponíveis;</a:t>
            </a:r>
          </a:p>
          <a:p>
            <a:r>
              <a:rPr lang="pt-BR" dirty="0">
                <a:solidFill>
                  <a:schemeClr val="tx1"/>
                </a:solidFill>
              </a:rPr>
              <a:t>III - a petição inicial não estiver acompanhada de instrumento que a lei considere indispensável à prova do ato;</a:t>
            </a:r>
          </a:p>
          <a:p>
            <a:r>
              <a:rPr lang="pt-BR" dirty="0">
                <a:solidFill>
                  <a:srgbClr val="00B050"/>
                </a:solidFill>
              </a:rPr>
              <a:t>IV - as alegações de fato formuladas pelo autor forem inverossímeis ou estiverem em contradição com prova constante dos autos.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6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Revelia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Exemplos: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I </a:t>
            </a:r>
            <a:r>
              <a:rPr lang="pt-BR" b="1" dirty="0">
                <a:solidFill>
                  <a:schemeClr val="tx1"/>
                </a:solidFill>
              </a:rPr>
              <a:t>- havendo pluralidade de réus, algum deles contestar a ação;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Não basta apenas contestar. O corréu deve também </a:t>
            </a:r>
            <a:r>
              <a:rPr lang="pt-BR" u="sng" dirty="0" smtClean="0">
                <a:solidFill>
                  <a:schemeClr val="tx1"/>
                </a:solidFill>
              </a:rPr>
              <a:t>impugnar </a:t>
            </a:r>
            <a:r>
              <a:rPr lang="pt-BR" u="sng" dirty="0">
                <a:solidFill>
                  <a:schemeClr val="tx1"/>
                </a:solidFill>
              </a:rPr>
              <a:t>especificamente os fatos comuns. 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II </a:t>
            </a:r>
            <a:r>
              <a:rPr lang="pt-BR" b="1" dirty="0">
                <a:solidFill>
                  <a:schemeClr val="tx1"/>
                </a:solidFill>
              </a:rPr>
              <a:t>- o litígio versar sobre direitos indisponíveis;</a:t>
            </a:r>
          </a:p>
          <a:p>
            <a:pPr marL="0" indent="0" algn="just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ação de investigação de paternidade. </a:t>
            </a: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6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Revelia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Outras exceções ao art. 344: 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“A </a:t>
            </a:r>
            <a:r>
              <a:rPr lang="pt-BR" dirty="0">
                <a:solidFill>
                  <a:schemeClr val="tx1"/>
                </a:solidFill>
              </a:rPr>
              <a:t>revelia, </a:t>
            </a:r>
            <a:r>
              <a:rPr lang="pt-BR" b="1" dirty="0">
                <a:solidFill>
                  <a:schemeClr val="tx1"/>
                </a:solidFill>
              </a:rPr>
              <a:t>na ação rescisória</a:t>
            </a:r>
            <a:r>
              <a:rPr lang="pt-BR" dirty="0">
                <a:solidFill>
                  <a:schemeClr val="tx1"/>
                </a:solidFill>
              </a:rPr>
              <a:t>, não produz os efeitos da confissão (art. 319 do CPC) já que o </a:t>
            </a:r>
            <a:r>
              <a:rPr lang="pt-BR" i="1" dirty="0">
                <a:solidFill>
                  <a:schemeClr val="tx1"/>
                </a:solidFill>
              </a:rPr>
              <a:t>judicium </a:t>
            </a:r>
            <a:r>
              <a:rPr lang="pt-BR" i="1" dirty="0" err="1">
                <a:solidFill>
                  <a:schemeClr val="tx1"/>
                </a:solidFill>
              </a:rPr>
              <a:t>rescindens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é indisponível, não se podendo presumir verdadeiras as alegações que conduziriam à rescisão. Deve o feito ser normalmente instruído para se chegar a uma resolução judicial do que proposto na </a:t>
            </a:r>
            <a:r>
              <a:rPr lang="pt-BR" dirty="0" smtClean="0">
                <a:solidFill>
                  <a:schemeClr val="tx1"/>
                </a:solidFill>
              </a:rPr>
              <a:t>rescisória” (STJ, </a:t>
            </a:r>
            <a:r>
              <a:rPr lang="pt-BR" dirty="0" err="1" smtClean="0">
                <a:solidFill>
                  <a:schemeClr val="tx1"/>
                </a:solidFill>
              </a:rPr>
              <a:t>REsp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1260772/MG, Rel. Ministro JOÃO OTÁVIO DE NORONHA, TERCEIRA TURMA, julgado em 05/03/2015, </a:t>
            </a:r>
            <a:r>
              <a:rPr lang="pt-BR" dirty="0" err="1">
                <a:solidFill>
                  <a:schemeClr val="tx1"/>
                </a:solidFill>
              </a:rPr>
              <a:t>DJe</a:t>
            </a:r>
            <a:r>
              <a:rPr lang="pt-BR" dirty="0">
                <a:solidFill>
                  <a:schemeClr val="tx1"/>
                </a:solidFill>
              </a:rPr>
              <a:t> 16/03/2015)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Na </a:t>
            </a:r>
            <a:r>
              <a:rPr lang="pt-BR" b="1" dirty="0" smtClean="0">
                <a:solidFill>
                  <a:schemeClr val="tx1"/>
                </a:solidFill>
              </a:rPr>
              <a:t>desapropriação</a:t>
            </a:r>
            <a:r>
              <a:rPr lang="pt-BR" dirty="0" smtClean="0">
                <a:solidFill>
                  <a:schemeClr val="tx1"/>
                </a:solidFill>
              </a:rPr>
              <a:t> “A </a:t>
            </a:r>
            <a:r>
              <a:rPr lang="pt-BR" dirty="0">
                <a:solidFill>
                  <a:schemeClr val="tx1"/>
                </a:solidFill>
              </a:rPr>
              <a:t>revelia do expropriado não justifica o acolhimento automático e obrigatório da oferta inicial feita pelo ente expropriante, fazendo-se necessária a avaliação judicial, a teor da Súmula 118 do extinto Tribunal Federal de </a:t>
            </a:r>
            <a:r>
              <a:rPr lang="pt-BR" dirty="0" smtClean="0">
                <a:solidFill>
                  <a:schemeClr val="tx1"/>
                </a:solidFill>
              </a:rPr>
              <a:t>Recursos”. (STJ, </a:t>
            </a:r>
            <a:r>
              <a:rPr lang="pt-BR" dirty="0" err="1" smtClean="0">
                <a:solidFill>
                  <a:schemeClr val="tx1"/>
                </a:solidFill>
              </a:rPr>
              <a:t>REsp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1466747/PE, Rel. Ministro HUMBERTO MARTINS, SEGUNDA TURMA, julgado em 24/02/2015, </a:t>
            </a:r>
            <a:r>
              <a:rPr lang="pt-BR" dirty="0" err="1">
                <a:solidFill>
                  <a:schemeClr val="tx1"/>
                </a:solidFill>
              </a:rPr>
              <a:t>DJe</a:t>
            </a:r>
            <a:r>
              <a:rPr lang="pt-BR" dirty="0">
                <a:solidFill>
                  <a:schemeClr val="tx1"/>
                </a:solidFill>
              </a:rPr>
              <a:t> 03/03/2015)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6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Revelia e reconvenção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Autor reconvinte que não contesta (art. 343 § 6º). Aplicam-se a ele os efeitos da revelia?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“Se a reconvenção do réu que não contestou negar os fatos alegados na petição inicial, eles se tornam controvertidos no processo e, portanto, dependentes de prova” </a:t>
            </a:r>
            <a:r>
              <a:rPr lang="pt-BR" dirty="0" smtClean="0">
                <a:solidFill>
                  <a:schemeClr val="tx1"/>
                </a:solidFill>
              </a:rPr>
              <a:t>(DINAMARCO)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“A </a:t>
            </a:r>
            <a:r>
              <a:rPr lang="pt-BR" dirty="0">
                <a:solidFill>
                  <a:schemeClr val="tx1"/>
                </a:solidFill>
              </a:rPr>
              <a:t>decretação da revelia com a imposição da presunção relativa de veracidade dos fatos narrados na petição inicial não impede que o réu exerça o direito de produção de provas, desde que intervenha no processo antes de encerrada a fase </a:t>
            </a:r>
            <a:r>
              <a:rPr lang="pt-BR" dirty="0" smtClean="0">
                <a:solidFill>
                  <a:schemeClr val="tx1"/>
                </a:solidFill>
              </a:rPr>
              <a:t>instrutória. No </a:t>
            </a:r>
            <a:r>
              <a:rPr lang="pt-BR" dirty="0">
                <a:solidFill>
                  <a:schemeClr val="tx1"/>
                </a:solidFill>
              </a:rPr>
              <a:t>caso, </a:t>
            </a:r>
            <a:r>
              <a:rPr lang="pt-BR" b="1" dirty="0">
                <a:solidFill>
                  <a:schemeClr val="tx1"/>
                </a:solidFill>
              </a:rPr>
              <a:t>a apresentação de reconvenção, ainda que sem o oferecimento de contestação em peça autônoma, aliada ao pedido de produção de provas formulado em tempo e modo oportunos impedia o julgamento antecipado da </a:t>
            </a:r>
            <a:r>
              <a:rPr lang="pt-BR" b="1" dirty="0" smtClean="0">
                <a:solidFill>
                  <a:schemeClr val="tx1"/>
                </a:solidFill>
              </a:rPr>
              <a:t>lide</a:t>
            </a:r>
            <a:r>
              <a:rPr lang="pt-BR" dirty="0" smtClean="0">
                <a:solidFill>
                  <a:schemeClr val="tx1"/>
                </a:solidFill>
              </a:rPr>
              <a:t>”. (</a:t>
            </a:r>
            <a:r>
              <a:rPr lang="pt-BR" dirty="0" err="1">
                <a:solidFill>
                  <a:schemeClr val="tx1"/>
                </a:solidFill>
              </a:rPr>
              <a:t>REsp</a:t>
            </a:r>
            <a:r>
              <a:rPr lang="pt-BR" dirty="0">
                <a:solidFill>
                  <a:schemeClr val="tx1"/>
                </a:solidFill>
              </a:rPr>
              <a:t> 1335994/SP, Rel. Ministro RICARDO VILLAS BÔAS CUEVA, TERCEIRA TURMA, julgado em 12/08/2014, </a:t>
            </a:r>
            <a:r>
              <a:rPr lang="pt-BR" dirty="0" err="1">
                <a:solidFill>
                  <a:schemeClr val="tx1"/>
                </a:solidFill>
              </a:rPr>
              <a:t>DJe</a:t>
            </a:r>
            <a:r>
              <a:rPr lang="pt-BR" dirty="0">
                <a:solidFill>
                  <a:schemeClr val="tx1"/>
                </a:solidFill>
              </a:rPr>
              <a:t> 18/08/2014</a:t>
            </a:r>
            <a:r>
              <a:rPr lang="pt-BR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Revelia e produção de provas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7657" y="1799771"/>
            <a:ext cx="11176000" cy="4025587"/>
          </a:xfrm>
        </p:spPr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Art. 348.  Se o réu não contestar a ação, o juiz, </a:t>
            </a:r>
            <a:r>
              <a:rPr lang="pt-BR" u="sng" dirty="0">
                <a:solidFill>
                  <a:schemeClr val="tx1"/>
                </a:solidFill>
              </a:rPr>
              <a:t>verificando a inocorrência do efeito da revelia </a:t>
            </a:r>
            <a:r>
              <a:rPr lang="pt-BR" dirty="0">
                <a:solidFill>
                  <a:schemeClr val="tx1"/>
                </a:solidFill>
              </a:rPr>
              <a:t>previsto no </a:t>
            </a:r>
            <a:r>
              <a:rPr lang="pt-BR" dirty="0">
                <a:solidFill>
                  <a:schemeClr val="tx1"/>
                </a:solidFill>
                <a:hlinkClick r:id="rId2"/>
              </a:rPr>
              <a:t>art. 344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b="1" dirty="0">
                <a:solidFill>
                  <a:schemeClr val="tx1"/>
                </a:solidFill>
              </a:rPr>
              <a:t>ordenará que o autor especifique as provas que pretenda produzir, se ainda não as tiver indicado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Art</a:t>
            </a:r>
            <a:r>
              <a:rPr lang="pt-BR" dirty="0">
                <a:solidFill>
                  <a:schemeClr val="tx1"/>
                </a:solidFill>
              </a:rPr>
              <a:t>. 349.  </a:t>
            </a:r>
            <a:r>
              <a:rPr lang="pt-BR" b="1" dirty="0">
                <a:solidFill>
                  <a:srgbClr val="00B050"/>
                </a:solidFill>
              </a:rPr>
              <a:t>Ao réu revel será lícita a produção de provas, contrapostas às alegações do autor, desde que se faça representar nos autos a tempo de praticar os atos processuais indispensáveis a essa produção.</a:t>
            </a:r>
            <a:endParaRPr lang="pt-BR" b="1" dirty="0" smtClean="0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Hipótese de flexibilização do rigor da revelia. Todavia, ainda que se admita a produção da prova, haverá uma </a:t>
            </a:r>
            <a:r>
              <a:rPr lang="pt-BR" u="sng" dirty="0" smtClean="0"/>
              <a:t>inversão do ônus </a:t>
            </a:r>
            <a:r>
              <a:rPr lang="pt-BR" dirty="0" smtClean="0"/>
              <a:t>da prova em favor do autor. O Réu passa a ter que provar a inexistência dos fatos constitutivos. </a:t>
            </a:r>
          </a:p>
          <a:p>
            <a:pPr marL="0" indent="0" algn="just">
              <a:buNone/>
            </a:pPr>
            <a:r>
              <a:rPr lang="pt-BR" dirty="0" smtClean="0"/>
              <a:t>"</a:t>
            </a:r>
            <a:r>
              <a:rPr lang="pt-BR" dirty="0" smtClean="0"/>
              <a:t>Admite-se </a:t>
            </a:r>
            <a:r>
              <a:rPr lang="pt-BR" dirty="0"/>
              <a:t>que o réu revel produza contraprovas aos fatos narrados pelo autor, na tentativa de elidir a presunção relativa de veracidade, </a:t>
            </a:r>
            <a:r>
              <a:rPr lang="pt-BR" b="1" dirty="0"/>
              <a:t>desde que intervenha no processo antes de encerrada a fase instrutória</a:t>
            </a:r>
            <a:r>
              <a:rPr lang="pt-BR" dirty="0"/>
              <a:t>" (STJ, </a:t>
            </a:r>
            <a:r>
              <a:rPr lang="pt-BR" dirty="0" err="1"/>
              <a:t>REsp</a:t>
            </a:r>
            <a:r>
              <a:rPr lang="pt-BR" dirty="0"/>
              <a:t> 677.720/RJ, Rel. Ministra NANCY ANDRIGHI, TERCEIRA TURMA, julgado em 10/11/2005, DJ 12/12/2005, p. 375</a:t>
            </a:r>
            <a:r>
              <a:rPr lang="pt-BR" dirty="0" smtClean="0"/>
              <a:t>).</a:t>
            </a:r>
          </a:p>
          <a:p>
            <a:pPr marL="0" indent="0" algn="just">
              <a:buNone/>
            </a:pPr>
            <a:r>
              <a:rPr lang="pt-BR" dirty="0" smtClean="0"/>
              <a:t>Isso porque: “O </a:t>
            </a:r>
            <a:r>
              <a:rPr lang="pt-BR" dirty="0"/>
              <a:t>revel poderá intervir no processo em qualquer fase, recebendo-o no estado em que se </a:t>
            </a:r>
            <a:r>
              <a:rPr lang="pt-BR" dirty="0" smtClean="0"/>
              <a:t>encontrar” (art. 346 </a:t>
            </a:r>
            <a:r>
              <a:rPr lang="pt-BR" dirty="0" err="1" smtClean="0"/>
              <a:t>pár</a:t>
            </a:r>
            <a:r>
              <a:rPr lang="pt-BR" dirty="0" smtClean="0"/>
              <a:t>. </a:t>
            </a:r>
            <a:r>
              <a:rPr lang="pt-BR" dirty="0" err="1" smtClean="0"/>
              <a:t>ún</a:t>
            </a:r>
            <a:r>
              <a:rPr lang="pt-BR" dirty="0" smtClean="0"/>
              <a:t>.).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Prazos para o réu revel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Art. 346.  Os prazos contra o revel que não tenha patrono nos autos </a:t>
            </a:r>
            <a:r>
              <a:rPr lang="pt-BR" u="sng" dirty="0">
                <a:solidFill>
                  <a:schemeClr val="tx1"/>
                </a:solidFill>
              </a:rPr>
              <a:t>fluirão da data de publicação do ato decisório no órgão oficial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Parágrafo único.  O revel poderá intervir no processo em qualquer fase, recebendo-o no estado em que se encontrar.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err="1" smtClean="0">
                <a:solidFill>
                  <a:schemeClr val="tx1"/>
                </a:solidFill>
              </a:rPr>
              <a:t>Obs</a:t>
            </a:r>
            <a:r>
              <a:rPr lang="pt-BR" dirty="0" smtClean="0">
                <a:solidFill>
                  <a:schemeClr val="tx1"/>
                </a:solidFill>
              </a:rPr>
              <a:t>: regra só vale para o réu citado pessoalmente. Caso o réu tenha sido citado com hora certa ou por edital, será nomeado curador especial (art. 72, II, CPC).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Se o réu revel constitui advogado, passa a ser intimado na pessoa do advogado (ou Defensor)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Protesto por provas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1" dirty="0" smtClean="0"/>
              <a:t>Art. 319, VI, CPC: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José Rogério Cruz e Tucci: “tal regra redunda despida de sentido prático, até porque a especificação das provas, com a devida justificação para a sua produção, somente tem lugar em momento processual ulterior” (CRUZ E TUCCI, José Rogério. Comentários ao Código de Processo Civil (coord. GOUVÊA-BONDIOLI-FONSECA), Vol. VII, São Paulo: Saraiva, 2016, p. 68)</a:t>
            </a: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4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Exercício – Prova DPE-BA (2016)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72. Sobre as respostas do réu, é correto afirmar:</a:t>
            </a:r>
          </a:p>
          <a:p>
            <a:r>
              <a:rPr lang="pt-BR" dirty="0">
                <a:solidFill>
                  <a:schemeClr val="tx1"/>
                </a:solidFill>
              </a:rPr>
              <a:t>(A) A desistência da ação ou a ocorrência de causa extintiva que impeça o exame de seu mérito obsta o prosseguimento </a:t>
            </a:r>
            <a:r>
              <a:rPr lang="pt-BR" dirty="0" smtClean="0">
                <a:solidFill>
                  <a:schemeClr val="tx1"/>
                </a:solidFill>
              </a:rPr>
              <a:t>do processo </a:t>
            </a:r>
            <a:r>
              <a:rPr lang="pt-BR" dirty="0">
                <a:solidFill>
                  <a:schemeClr val="tx1"/>
                </a:solidFill>
              </a:rPr>
              <a:t>quanto à reconvenção.</a:t>
            </a:r>
          </a:p>
          <a:p>
            <a:r>
              <a:rPr lang="pt-BR" dirty="0">
                <a:solidFill>
                  <a:schemeClr val="tx1"/>
                </a:solidFill>
              </a:rPr>
              <a:t>(B) Na contestação, é lícito ao réu propor reconvenção para manifestar pretensão própria, ainda que não conexa com a </a:t>
            </a:r>
            <a:r>
              <a:rPr lang="pt-BR" dirty="0" smtClean="0">
                <a:solidFill>
                  <a:schemeClr val="tx1"/>
                </a:solidFill>
              </a:rPr>
              <a:t>ação principal </a:t>
            </a:r>
            <a:r>
              <a:rPr lang="pt-BR" dirty="0">
                <a:solidFill>
                  <a:schemeClr val="tx1"/>
                </a:solidFill>
              </a:rPr>
              <a:t>nem com o fundamento da defesa.</a:t>
            </a:r>
          </a:p>
          <a:p>
            <a:r>
              <a:rPr lang="pt-BR" dirty="0">
                <a:solidFill>
                  <a:schemeClr val="tx1"/>
                </a:solidFill>
              </a:rPr>
              <a:t>(C) Para o réu propor reconvenção é necessário que apresente contestação.</a:t>
            </a:r>
          </a:p>
          <a:p>
            <a:r>
              <a:rPr lang="pt-BR" dirty="0">
                <a:solidFill>
                  <a:schemeClr val="tx1"/>
                </a:solidFill>
              </a:rPr>
              <a:t>(D) Se o réu, na contestação, deixar de alegar incompetência absoluta ou relativa, o juiz conhecerá de tais matérias de ofício.</a:t>
            </a:r>
          </a:p>
          <a:p>
            <a:r>
              <a:rPr lang="pt-BR" dirty="0">
                <a:solidFill>
                  <a:schemeClr val="tx1"/>
                </a:solidFill>
              </a:rPr>
              <a:t>(E) Havendo alegação de incompetência relativa ou absoluta, a contestação poderá ser protocolada no foro de domicílio </a:t>
            </a:r>
            <a:r>
              <a:rPr lang="pt-BR" dirty="0" smtClean="0">
                <a:solidFill>
                  <a:schemeClr val="tx1"/>
                </a:solidFill>
              </a:rPr>
              <a:t>do réu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1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Exercício – Prova DPE-BA (2016)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72. Sobre as respostas do réu, é correto afirmar:</a:t>
            </a:r>
          </a:p>
          <a:p>
            <a:r>
              <a:rPr lang="pt-BR" dirty="0">
                <a:solidFill>
                  <a:schemeClr val="tx1"/>
                </a:solidFill>
              </a:rPr>
              <a:t>(A) A desistência da ação ou a ocorrência de causa extintiva que impeça o exame de seu mérito obsta o prosseguimento </a:t>
            </a:r>
            <a:r>
              <a:rPr lang="pt-BR" dirty="0" smtClean="0">
                <a:solidFill>
                  <a:schemeClr val="tx1"/>
                </a:solidFill>
              </a:rPr>
              <a:t>do processo </a:t>
            </a:r>
            <a:r>
              <a:rPr lang="pt-BR" dirty="0">
                <a:solidFill>
                  <a:schemeClr val="tx1"/>
                </a:solidFill>
              </a:rPr>
              <a:t>quanto à reconvenção.</a:t>
            </a:r>
          </a:p>
          <a:p>
            <a:r>
              <a:rPr lang="pt-BR" dirty="0">
                <a:solidFill>
                  <a:schemeClr val="tx1"/>
                </a:solidFill>
              </a:rPr>
              <a:t>(B) Na contestação, é lícito ao réu propor reconvenção para manifestar pretensão própria, ainda que não conexa com a </a:t>
            </a:r>
            <a:r>
              <a:rPr lang="pt-BR" dirty="0" smtClean="0">
                <a:solidFill>
                  <a:schemeClr val="tx1"/>
                </a:solidFill>
              </a:rPr>
              <a:t>ação principal </a:t>
            </a:r>
            <a:r>
              <a:rPr lang="pt-BR" dirty="0">
                <a:solidFill>
                  <a:schemeClr val="tx1"/>
                </a:solidFill>
              </a:rPr>
              <a:t>nem com o fundamento da defesa.</a:t>
            </a:r>
          </a:p>
          <a:p>
            <a:r>
              <a:rPr lang="pt-BR" dirty="0">
                <a:solidFill>
                  <a:schemeClr val="tx1"/>
                </a:solidFill>
              </a:rPr>
              <a:t>(C) Para o réu propor reconvenção é necessário que apresente contestação.</a:t>
            </a:r>
          </a:p>
          <a:p>
            <a:r>
              <a:rPr lang="pt-BR" dirty="0">
                <a:solidFill>
                  <a:schemeClr val="tx1"/>
                </a:solidFill>
              </a:rPr>
              <a:t>(D) Se o réu, na contestação, deixar de alegar incompetência absoluta ou relativa, o juiz conhecerá de tais matérias de ofício.</a:t>
            </a:r>
          </a:p>
          <a:p>
            <a:r>
              <a:rPr lang="pt-BR" b="1" dirty="0">
                <a:solidFill>
                  <a:schemeClr val="tx1"/>
                </a:solidFill>
              </a:rPr>
              <a:t>(E) Havendo alegação de incompetência relativa ou absoluta, a contestação poderá ser protocolada no foro de domicílio </a:t>
            </a:r>
            <a:r>
              <a:rPr lang="pt-BR" b="1" dirty="0" smtClean="0">
                <a:solidFill>
                  <a:schemeClr val="tx1"/>
                </a:solidFill>
              </a:rPr>
              <a:t>do réu</a:t>
            </a:r>
            <a:r>
              <a:rPr lang="pt-BR" b="1" dirty="0">
                <a:solidFill>
                  <a:schemeClr val="tx1"/>
                </a:solidFill>
              </a:rPr>
              <a:t>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91</a:t>
            </a:fld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174171" y="4876800"/>
            <a:ext cx="841829" cy="71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b="1" smtClean="0"/>
              <a:t>92</a:t>
            </a:fld>
            <a:endParaRPr lang="pt-BR" b="1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3742160"/>
              </p:ext>
            </p:extLst>
          </p:nvPr>
        </p:nvGraphicFramePr>
        <p:xfrm>
          <a:off x="0" y="722313"/>
          <a:ext cx="12015788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6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Réplica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Art. 350. </a:t>
            </a:r>
            <a:r>
              <a:rPr lang="pt-BR" b="1" dirty="0">
                <a:solidFill>
                  <a:schemeClr val="tx1"/>
                </a:solidFill>
              </a:rPr>
              <a:t> Se o réu alegar fato impeditivo, modificativo ou extintivo do direito do autor, este será ouvido no prazo de 15 (quinze) dias, permitindo-lhe o juiz a produção de prova.</a:t>
            </a:r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Art</a:t>
            </a:r>
            <a:r>
              <a:rPr lang="pt-BR" dirty="0">
                <a:solidFill>
                  <a:schemeClr val="tx1"/>
                </a:solidFill>
              </a:rPr>
              <a:t>. 351.  </a:t>
            </a:r>
            <a:r>
              <a:rPr lang="pt-BR" b="1" dirty="0">
                <a:solidFill>
                  <a:schemeClr val="tx1"/>
                </a:solidFill>
              </a:rPr>
              <a:t>Se o réu alegar qualquer das matérias enumeradas no </a:t>
            </a:r>
            <a:r>
              <a:rPr lang="pt-BR" b="1" dirty="0">
                <a:solidFill>
                  <a:schemeClr val="tx1"/>
                </a:solidFill>
                <a:hlinkClick r:id="rId2"/>
              </a:rPr>
              <a:t>art. 337</a:t>
            </a:r>
            <a:r>
              <a:rPr lang="pt-BR" b="1" dirty="0">
                <a:solidFill>
                  <a:schemeClr val="tx1"/>
                </a:solidFill>
              </a:rPr>
              <a:t>, o juiz determinará a oitiva do autor no prazo de 15 (quinze) dias, permitindo-lhe a produção de prova.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Na réplica o autor deve cingir-se aos fatos expostos pelo réu. Não pode acrescentar novos fundamentos fáticos. Pode, também, requerer novas provas. </a:t>
            </a:r>
          </a:p>
          <a:p>
            <a:pPr marL="0" indent="0" algn="just">
              <a:buNone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Réplica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Art</a:t>
            </a:r>
            <a:r>
              <a:rPr lang="pt-BR" dirty="0">
                <a:solidFill>
                  <a:schemeClr val="tx1"/>
                </a:solidFill>
              </a:rPr>
              <a:t>. 352.  Verificando a existência de irregularidades ou de vícios sanáveis, o juiz determinará sua correção em prazo nunca superior a 30 (trinta) </a:t>
            </a:r>
            <a:r>
              <a:rPr lang="pt-BR" dirty="0" smtClean="0">
                <a:solidFill>
                  <a:schemeClr val="tx1"/>
                </a:solidFill>
              </a:rPr>
              <a:t>dias. 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v. tb. Art</a:t>
            </a:r>
            <a:r>
              <a:rPr lang="pt-BR" dirty="0">
                <a:solidFill>
                  <a:schemeClr val="tx1"/>
                </a:solidFill>
              </a:rPr>
              <a:t>. 317.  Antes de proferir decisão sem resolução de mérito, o juiz deverá conceder à parte oportunidade para, se possível, corrigir o </a:t>
            </a:r>
            <a:r>
              <a:rPr lang="pt-BR" dirty="0" smtClean="0">
                <a:solidFill>
                  <a:schemeClr val="tx1"/>
                </a:solidFill>
              </a:rPr>
              <a:t>vício.</a:t>
            </a:r>
            <a:endParaRPr lang="pt-BR" b="1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b="1" smtClean="0"/>
              <a:t>95</a:t>
            </a:fld>
            <a:endParaRPr lang="pt-BR" b="1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6481358"/>
              </p:ext>
            </p:extLst>
          </p:nvPr>
        </p:nvGraphicFramePr>
        <p:xfrm>
          <a:off x="0" y="722313"/>
          <a:ext cx="12015788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3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Julgamento conforme o estado do Processo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r>
              <a:rPr lang="pt-BR" sz="6400" b="1" dirty="0"/>
              <a:t>Seção I</a:t>
            </a:r>
            <a:br>
              <a:rPr lang="pt-BR" sz="6400" b="1" dirty="0"/>
            </a:br>
            <a:r>
              <a:rPr lang="pt-BR" sz="6400" b="1" dirty="0"/>
              <a:t>Da Extinção do Processo</a:t>
            </a:r>
            <a:endParaRPr lang="pt-BR" sz="6400" dirty="0"/>
          </a:p>
          <a:p>
            <a:r>
              <a:rPr lang="pt-BR" sz="6400" dirty="0"/>
              <a:t>Art. 354.  Ocorrendo qualquer das hipóteses previstas nos </a:t>
            </a:r>
            <a:r>
              <a:rPr lang="pt-BR" sz="6400" dirty="0" err="1">
                <a:hlinkClick r:id="rId2"/>
              </a:rPr>
              <a:t>arts</a:t>
            </a:r>
            <a:r>
              <a:rPr lang="pt-BR" sz="6400" dirty="0">
                <a:hlinkClick r:id="rId2"/>
              </a:rPr>
              <a:t>. 485</a:t>
            </a:r>
            <a:r>
              <a:rPr lang="pt-BR" sz="6400" dirty="0"/>
              <a:t> e</a:t>
            </a:r>
            <a:r>
              <a:rPr lang="pt-BR" sz="6400" dirty="0">
                <a:hlinkClick r:id="rId3"/>
              </a:rPr>
              <a:t> 487, incisos II e III</a:t>
            </a:r>
            <a:r>
              <a:rPr lang="pt-BR" sz="6400" dirty="0"/>
              <a:t>, o juiz proferirá sentença.</a:t>
            </a:r>
          </a:p>
          <a:p>
            <a:r>
              <a:rPr lang="pt-BR" sz="6400" dirty="0"/>
              <a:t>Parágrafo único.  </a:t>
            </a:r>
            <a:r>
              <a:rPr lang="pt-BR" sz="6400" dirty="0">
                <a:solidFill>
                  <a:srgbClr val="00B050"/>
                </a:solidFill>
              </a:rPr>
              <a:t>A decisão a que se refere o caput pode dizer respeito a apenas parcela do processo, caso em que será impugnável por agravo de instrumento.</a:t>
            </a:r>
          </a:p>
          <a:p>
            <a:r>
              <a:rPr lang="pt-BR" sz="6400" b="1" dirty="0"/>
              <a:t>Seção II</a:t>
            </a:r>
            <a:br>
              <a:rPr lang="pt-BR" sz="6400" b="1" dirty="0"/>
            </a:br>
            <a:r>
              <a:rPr lang="pt-BR" sz="6400" b="1" dirty="0"/>
              <a:t>Do Julgamento Antecipado do Mérito</a:t>
            </a:r>
            <a:endParaRPr lang="pt-BR" sz="6400" dirty="0"/>
          </a:p>
          <a:p>
            <a:r>
              <a:rPr lang="pt-BR" sz="6400" dirty="0"/>
              <a:t>Art. 355.  O juiz julgará antecipadamente o pedido, proferindo sentença com resolução de mérito, quando:</a:t>
            </a:r>
          </a:p>
          <a:p>
            <a:r>
              <a:rPr lang="pt-BR" sz="6400" dirty="0"/>
              <a:t>I - não houver necessidade de produção de outras provas;</a:t>
            </a:r>
          </a:p>
          <a:p>
            <a:r>
              <a:rPr lang="pt-BR" sz="6400" dirty="0"/>
              <a:t>II - o réu for revel, ocorrer o efeito previsto no </a:t>
            </a:r>
            <a:r>
              <a:rPr lang="pt-BR" sz="6400" dirty="0">
                <a:hlinkClick r:id="rId4"/>
              </a:rPr>
              <a:t>art. 344</a:t>
            </a:r>
            <a:r>
              <a:rPr lang="pt-BR" sz="6400" dirty="0">
                <a:solidFill>
                  <a:srgbClr val="00B050"/>
                </a:solidFill>
              </a:rPr>
              <a:t> e não houver requerimento de prova, na forma do </a:t>
            </a:r>
            <a:r>
              <a:rPr lang="pt-BR" sz="6400" dirty="0">
                <a:solidFill>
                  <a:srgbClr val="00B050"/>
                </a:solidFill>
                <a:hlinkClick r:id="rId5"/>
              </a:rPr>
              <a:t>art. 349</a:t>
            </a:r>
            <a:r>
              <a:rPr lang="pt-BR" sz="6400" dirty="0">
                <a:solidFill>
                  <a:srgbClr val="00B050"/>
                </a:solidFill>
              </a:rPr>
              <a:t>.</a:t>
            </a:r>
          </a:p>
          <a:p>
            <a:r>
              <a:rPr lang="pt-BR" sz="6400" b="1" dirty="0"/>
              <a:t>Seção III</a:t>
            </a:r>
            <a:br>
              <a:rPr lang="pt-BR" sz="6400" b="1" dirty="0"/>
            </a:br>
            <a:r>
              <a:rPr lang="pt-BR" sz="6400" b="1" dirty="0"/>
              <a:t>Do Julgamento Antecipado Parcial do Mérito</a:t>
            </a:r>
            <a:endParaRPr lang="pt-BR" sz="6400" dirty="0"/>
          </a:p>
          <a:p>
            <a:r>
              <a:rPr lang="pt-BR" sz="6400" dirty="0"/>
              <a:t>Art. 356. </a:t>
            </a:r>
            <a:r>
              <a:rPr lang="pt-BR" sz="6400" dirty="0">
                <a:solidFill>
                  <a:srgbClr val="00B050"/>
                </a:solidFill>
              </a:rPr>
              <a:t> O juiz decidirá parcialmente o mérito quando um ou mais dos pedidos formulados ou parcela deles:</a:t>
            </a:r>
          </a:p>
          <a:p>
            <a:r>
              <a:rPr lang="pt-BR" sz="6400" dirty="0">
                <a:solidFill>
                  <a:srgbClr val="00B050"/>
                </a:solidFill>
              </a:rPr>
              <a:t>I - mostrar-se incontroverso;</a:t>
            </a:r>
          </a:p>
          <a:p>
            <a:r>
              <a:rPr lang="pt-BR" sz="6400" dirty="0">
                <a:solidFill>
                  <a:srgbClr val="00B050"/>
                </a:solidFill>
              </a:rPr>
              <a:t>II - estiver em condições de imediato julgamento, nos termos do </a:t>
            </a:r>
            <a:r>
              <a:rPr lang="pt-BR" sz="6400" dirty="0">
                <a:solidFill>
                  <a:srgbClr val="00B050"/>
                </a:solidFill>
                <a:hlinkClick r:id="rId6"/>
              </a:rPr>
              <a:t>art. 355</a:t>
            </a:r>
            <a:r>
              <a:rPr lang="pt-BR" sz="6400" dirty="0">
                <a:solidFill>
                  <a:srgbClr val="00B050"/>
                </a:solidFill>
              </a:rPr>
              <a:t>.</a:t>
            </a:r>
          </a:p>
          <a:p>
            <a:r>
              <a:rPr lang="pt-BR" sz="6400" dirty="0">
                <a:solidFill>
                  <a:srgbClr val="00B050"/>
                </a:solidFill>
              </a:rPr>
              <a:t>§ 1</a:t>
            </a:r>
            <a:r>
              <a:rPr lang="pt-BR" sz="6400" u="sng" baseline="30000" dirty="0">
                <a:solidFill>
                  <a:srgbClr val="00B050"/>
                </a:solidFill>
              </a:rPr>
              <a:t>o</a:t>
            </a:r>
            <a:r>
              <a:rPr lang="pt-BR" sz="6400" dirty="0">
                <a:solidFill>
                  <a:srgbClr val="00B050"/>
                </a:solidFill>
              </a:rPr>
              <a:t> A decisão que julgar parcialmente o mérito poderá reconhecer a existência de obrigação líquida ou ilíquida.</a:t>
            </a:r>
          </a:p>
          <a:p>
            <a:r>
              <a:rPr lang="pt-BR" sz="6400" dirty="0">
                <a:solidFill>
                  <a:srgbClr val="00B050"/>
                </a:solidFill>
              </a:rPr>
              <a:t>§ 2</a:t>
            </a:r>
            <a:r>
              <a:rPr lang="pt-BR" sz="6400" u="sng" baseline="30000" dirty="0">
                <a:solidFill>
                  <a:srgbClr val="00B050"/>
                </a:solidFill>
              </a:rPr>
              <a:t>o</a:t>
            </a:r>
            <a:r>
              <a:rPr lang="pt-BR" sz="6400" dirty="0">
                <a:solidFill>
                  <a:srgbClr val="00B050"/>
                </a:solidFill>
              </a:rPr>
              <a:t> A parte poderá liquidar ou executar, desde logo, a obrigação reconhecida na decisão que julgar parcialmente o mérito, independentemente de caução, ainda que haja recurso contra essa interposto.</a:t>
            </a:r>
          </a:p>
          <a:p>
            <a:r>
              <a:rPr lang="pt-BR" sz="6400" dirty="0">
                <a:solidFill>
                  <a:srgbClr val="00B050"/>
                </a:solidFill>
              </a:rPr>
              <a:t>§ 3</a:t>
            </a:r>
            <a:r>
              <a:rPr lang="pt-BR" sz="6400" u="sng" baseline="30000" dirty="0">
                <a:solidFill>
                  <a:srgbClr val="00B050"/>
                </a:solidFill>
              </a:rPr>
              <a:t>o</a:t>
            </a:r>
            <a:r>
              <a:rPr lang="pt-BR" sz="6400" dirty="0">
                <a:solidFill>
                  <a:srgbClr val="00B050"/>
                </a:solidFill>
              </a:rPr>
              <a:t> Na hipótese do § 2</a:t>
            </a:r>
            <a:r>
              <a:rPr lang="pt-BR" sz="6400" u="sng" baseline="30000" dirty="0">
                <a:solidFill>
                  <a:srgbClr val="00B050"/>
                </a:solidFill>
              </a:rPr>
              <a:t>o</a:t>
            </a:r>
            <a:r>
              <a:rPr lang="pt-BR" sz="6400" dirty="0">
                <a:solidFill>
                  <a:srgbClr val="00B050"/>
                </a:solidFill>
              </a:rPr>
              <a:t>, se houver trânsito em julgado da decisão, a execução será definitiva.</a:t>
            </a:r>
          </a:p>
          <a:p>
            <a:r>
              <a:rPr lang="pt-BR" sz="6400" dirty="0">
                <a:solidFill>
                  <a:srgbClr val="00B050"/>
                </a:solidFill>
              </a:rPr>
              <a:t>§ 4</a:t>
            </a:r>
            <a:r>
              <a:rPr lang="pt-BR" sz="6400" u="sng" baseline="30000" dirty="0">
                <a:solidFill>
                  <a:srgbClr val="00B050"/>
                </a:solidFill>
              </a:rPr>
              <a:t>o</a:t>
            </a:r>
            <a:r>
              <a:rPr lang="pt-BR" sz="6400" dirty="0">
                <a:solidFill>
                  <a:srgbClr val="00B050"/>
                </a:solidFill>
              </a:rPr>
              <a:t> A liquidação e o cumprimento da decisão que julgar parcialmente o mérito poderão ser processados em autos suplementares, a requerimento da parte ou a critério do juiz.</a:t>
            </a:r>
          </a:p>
          <a:p>
            <a:r>
              <a:rPr lang="pt-BR" sz="6400" dirty="0">
                <a:solidFill>
                  <a:srgbClr val="00B050"/>
                </a:solidFill>
              </a:rPr>
              <a:t>§ 5</a:t>
            </a:r>
            <a:r>
              <a:rPr lang="pt-BR" sz="6400" u="sng" baseline="30000" dirty="0">
                <a:solidFill>
                  <a:srgbClr val="00B050"/>
                </a:solidFill>
              </a:rPr>
              <a:t>o</a:t>
            </a:r>
            <a:r>
              <a:rPr lang="pt-BR" sz="6400" dirty="0">
                <a:solidFill>
                  <a:srgbClr val="00B050"/>
                </a:solidFill>
              </a:rPr>
              <a:t> A decisão proferida com base neste artigo é impugnável por agravo de instrumento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5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Saneamento e organização do processo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r>
              <a:rPr lang="pt-BR" sz="5600" dirty="0"/>
              <a:t>Art. 357.  Não ocorrendo nenhuma das hipóteses deste Capítulo, deverá o juiz, em decisão de saneamento e de organização do processo:</a:t>
            </a:r>
          </a:p>
          <a:p>
            <a:r>
              <a:rPr lang="pt-BR" sz="5600" dirty="0"/>
              <a:t>I - </a:t>
            </a:r>
            <a:r>
              <a:rPr lang="pt-BR" sz="5600" u="sng" dirty="0"/>
              <a:t>resolver as questões processuais pendentes</a:t>
            </a:r>
            <a:r>
              <a:rPr lang="pt-BR" sz="5600" dirty="0"/>
              <a:t>, se houver;</a:t>
            </a:r>
          </a:p>
          <a:p>
            <a:r>
              <a:rPr lang="pt-BR" sz="5600" dirty="0"/>
              <a:t>II - </a:t>
            </a:r>
            <a:r>
              <a:rPr lang="pt-BR" sz="5600" b="1" dirty="0"/>
              <a:t>delimitar as questões de fato sobre as quais recairá a atividade probatória, especificando os meios de prova admitidos</a:t>
            </a:r>
            <a:r>
              <a:rPr lang="pt-BR" sz="5600" dirty="0"/>
              <a:t>;</a:t>
            </a:r>
          </a:p>
          <a:p>
            <a:r>
              <a:rPr lang="pt-BR" sz="5600" dirty="0"/>
              <a:t>III - </a:t>
            </a:r>
            <a:r>
              <a:rPr lang="pt-BR" sz="5600" b="1" dirty="0"/>
              <a:t>definir a distribuição do ônus da prova</a:t>
            </a:r>
            <a:r>
              <a:rPr lang="pt-BR" sz="5600" dirty="0"/>
              <a:t>, observado o </a:t>
            </a:r>
            <a:r>
              <a:rPr lang="pt-BR" sz="5600" dirty="0">
                <a:hlinkClick r:id="rId2"/>
              </a:rPr>
              <a:t>art. 373</a:t>
            </a:r>
            <a:r>
              <a:rPr lang="pt-BR" sz="5600" dirty="0"/>
              <a:t>;</a:t>
            </a:r>
          </a:p>
          <a:p>
            <a:r>
              <a:rPr lang="pt-BR" sz="5600" dirty="0"/>
              <a:t>IV - </a:t>
            </a:r>
            <a:r>
              <a:rPr lang="pt-BR" sz="5600" b="1" dirty="0"/>
              <a:t>delimitar as questões de direito relevantes para a decisão do mérito</a:t>
            </a:r>
            <a:r>
              <a:rPr lang="pt-BR" sz="5600" dirty="0"/>
              <a:t>;</a:t>
            </a:r>
          </a:p>
          <a:p>
            <a:r>
              <a:rPr lang="pt-BR" sz="5600" dirty="0"/>
              <a:t>V - designar, se necessário, audiência de instrução e julgamento.</a:t>
            </a:r>
          </a:p>
          <a:p>
            <a:r>
              <a:rPr lang="pt-BR" sz="5600" dirty="0"/>
              <a:t>§ 1</a:t>
            </a:r>
            <a:r>
              <a:rPr lang="pt-BR" sz="5600" u="sng" baseline="30000" dirty="0"/>
              <a:t>o</a:t>
            </a:r>
            <a:r>
              <a:rPr lang="pt-BR" sz="5600" dirty="0"/>
              <a:t> Realizado o saneamento, as partes têm o direito de pedir esclarecimentos ou solicitar ajustes, no prazo comum de 5 (cinco) dias, findo o qual a decisão se torna estável.</a:t>
            </a:r>
          </a:p>
          <a:p>
            <a:r>
              <a:rPr lang="pt-BR" sz="5600" dirty="0"/>
              <a:t>§ 2</a:t>
            </a:r>
            <a:r>
              <a:rPr lang="pt-BR" sz="5600" u="sng" baseline="30000" dirty="0"/>
              <a:t>o</a:t>
            </a:r>
            <a:r>
              <a:rPr lang="pt-BR" sz="5600" dirty="0"/>
              <a:t> As </a:t>
            </a:r>
            <a:r>
              <a:rPr lang="pt-BR" sz="5600" u="sng" dirty="0"/>
              <a:t>partes podem apresentar ao juiz, para homologação, delimitação consensual das questões de fato e de direito a que se referem os incisos II e IV, a qual, se homologada, vincula as partes e o juiz.</a:t>
            </a:r>
          </a:p>
          <a:p>
            <a:r>
              <a:rPr lang="pt-BR" sz="5600" dirty="0"/>
              <a:t>§ 3</a:t>
            </a:r>
            <a:r>
              <a:rPr lang="pt-BR" sz="5600" u="sng" baseline="30000" dirty="0"/>
              <a:t>o</a:t>
            </a:r>
            <a:r>
              <a:rPr lang="pt-BR" sz="5600" dirty="0"/>
              <a:t> Se a causa apresentar complexidade em matéria de fato ou de direito, deverá o juiz designar </a:t>
            </a:r>
            <a:r>
              <a:rPr lang="pt-BR" sz="5600" u="sng" dirty="0"/>
              <a:t>audiência para que o saneamento seja feito em cooperação com as parte</a:t>
            </a:r>
            <a:r>
              <a:rPr lang="pt-BR" sz="5600" dirty="0"/>
              <a:t>s, oportunidade em que o juiz, se for o caso, convidará as partes a integrar ou esclarecer suas alegações.</a:t>
            </a:r>
          </a:p>
          <a:p>
            <a:r>
              <a:rPr lang="pt-BR" sz="5600" dirty="0"/>
              <a:t>§ 4</a:t>
            </a:r>
            <a:r>
              <a:rPr lang="pt-BR" sz="5600" u="sng" baseline="30000" dirty="0"/>
              <a:t>o</a:t>
            </a:r>
            <a:r>
              <a:rPr lang="pt-BR" sz="5600" dirty="0"/>
              <a:t> Caso tenha sido determinada a produção de prova testemunhal, o juiz fixará prazo comum não superior a 15 (quinze) dias para que as partes apresentem rol de testemunhas.</a:t>
            </a:r>
          </a:p>
          <a:p>
            <a:r>
              <a:rPr lang="pt-BR" sz="5600" dirty="0"/>
              <a:t>§ 5</a:t>
            </a:r>
            <a:r>
              <a:rPr lang="pt-BR" sz="5600" u="sng" baseline="30000" dirty="0"/>
              <a:t>o</a:t>
            </a:r>
            <a:r>
              <a:rPr lang="pt-BR" sz="5600" dirty="0"/>
              <a:t> Na hipótese do § 3</a:t>
            </a:r>
            <a:r>
              <a:rPr lang="pt-BR" sz="5600" u="sng" baseline="30000" dirty="0"/>
              <a:t>o</a:t>
            </a:r>
            <a:r>
              <a:rPr lang="pt-BR" sz="5600" dirty="0"/>
              <a:t>, as partes devem levar, para a audiência prevista, o respectivo rol de testemunhas.</a:t>
            </a:r>
          </a:p>
          <a:p>
            <a:r>
              <a:rPr lang="pt-BR" sz="5600" dirty="0"/>
              <a:t>§ 6</a:t>
            </a:r>
            <a:r>
              <a:rPr lang="pt-BR" sz="5600" u="sng" baseline="30000" dirty="0"/>
              <a:t>o</a:t>
            </a:r>
            <a:r>
              <a:rPr lang="pt-BR" sz="5600" dirty="0"/>
              <a:t> O número de testemunhas arroladas não pode ser superior a 10 (dez), sendo 3 (três), no máximo, para a prova de cada fato.</a:t>
            </a:r>
          </a:p>
          <a:p>
            <a:r>
              <a:rPr lang="pt-BR" sz="5600" dirty="0"/>
              <a:t>§ 7</a:t>
            </a:r>
            <a:r>
              <a:rPr lang="pt-BR" sz="5600" u="sng" baseline="30000" dirty="0"/>
              <a:t>o</a:t>
            </a:r>
            <a:r>
              <a:rPr lang="pt-BR" sz="5600" dirty="0"/>
              <a:t> O juiz poderá limitar o número de testemunhas levando em conta a complexidade da causa e dos fatos individualmente considerados.</a:t>
            </a:r>
          </a:p>
          <a:p>
            <a:r>
              <a:rPr lang="pt-BR" sz="5600" dirty="0"/>
              <a:t>§ 8</a:t>
            </a:r>
            <a:r>
              <a:rPr lang="pt-BR" sz="5600" u="sng" baseline="30000" dirty="0"/>
              <a:t>o</a:t>
            </a:r>
            <a:r>
              <a:rPr lang="pt-BR" sz="5600" dirty="0"/>
              <a:t> Caso tenha sido determinada a produção de prova pericial, o juiz deve observar o disposto no </a:t>
            </a:r>
            <a:r>
              <a:rPr lang="pt-BR" sz="5600" dirty="0">
                <a:hlinkClick r:id="rId3"/>
              </a:rPr>
              <a:t>art. 465</a:t>
            </a:r>
            <a:r>
              <a:rPr lang="pt-BR" sz="5600" dirty="0"/>
              <a:t> e, se possível, </a:t>
            </a:r>
            <a:r>
              <a:rPr lang="pt-BR" sz="5600" u="sng" dirty="0"/>
              <a:t>estabelecer, desde logo, calendário para sua realização</a:t>
            </a:r>
            <a:r>
              <a:rPr lang="pt-BR" sz="5600" dirty="0"/>
              <a:t>.</a:t>
            </a:r>
          </a:p>
          <a:p>
            <a:r>
              <a:rPr lang="pt-BR" sz="5600" dirty="0"/>
              <a:t>§ 9</a:t>
            </a:r>
            <a:r>
              <a:rPr lang="pt-BR" sz="5600" u="sng" baseline="30000" dirty="0"/>
              <a:t>o</a:t>
            </a:r>
            <a:r>
              <a:rPr lang="pt-BR" sz="5600" dirty="0"/>
              <a:t> As pautas deverão ser preparadas com intervalo mínimo de 1 (uma) hora entre as audiências.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" y="5825358"/>
            <a:ext cx="826935" cy="103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1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Saneamento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Atividade de </a:t>
            </a:r>
            <a:r>
              <a:rPr lang="pt-BR" u="sng" dirty="0" smtClean="0"/>
              <a:t>organização </a:t>
            </a:r>
            <a:r>
              <a:rPr lang="pt-BR" dirty="0" smtClean="0"/>
              <a:t>e </a:t>
            </a:r>
            <a:r>
              <a:rPr lang="pt-BR" u="sng" dirty="0" smtClean="0"/>
              <a:t>programação</a:t>
            </a:r>
            <a:r>
              <a:rPr lang="pt-BR" dirty="0" smtClean="0"/>
              <a:t> do processo. </a:t>
            </a:r>
            <a:endParaRPr lang="pt-BR" dirty="0"/>
          </a:p>
          <a:p>
            <a:r>
              <a:rPr lang="pt-BR" dirty="0" smtClean="0"/>
              <a:t>Não se admite mais “saneamento implícito”.</a:t>
            </a:r>
          </a:p>
          <a:p>
            <a:r>
              <a:rPr lang="pt-BR" dirty="0"/>
              <a:t>I - </a:t>
            </a:r>
            <a:r>
              <a:rPr lang="pt-BR" u="sng" dirty="0"/>
              <a:t>resolver as questões processuais pendentes</a:t>
            </a:r>
            <a:r>
              <a:rPr lang="pt-BR" dirty="0"/>
              <a:t>, se houver;</a:t>
            </a:r>
          </a:p>
          <a:p>
            <a:r>
              <a:rPr lang="pt-BR" dirty="0"/>
              <a:t>II - </a:t>
            </a:r>
            <a:r>
              <a:rPr lang="pt-BR" b="1" dirty="0"/>
              <a:t>delimitar as questões de fato sobre as quais recairá a atividade probatória, </a:t>
            </a:r>
            <a:r>
              <a:rPr lang="pt-BR" b="1" u="sng" dirty="0"/>
              <a:t>especificando os meios de prova admitidos</a:t>
            </a:r>
            <a:r>
              <a:rPr lang="pt-BR" dirty="0"/>
              <a:t>;</a:t>
            </a:r>
          </a:p>
          <a:p>
            <a:r>
              <a:rPr lang="pt-BR" dirty="0"/>
              <a:t>III - </a:t>
            </a:r>
            <a:r>
              <a:rPr lang="pt-BR" b="1" dirty="0"/>
              <a:t>definir a distribuição do ônus da prova</a:t>
            </a:r>
            <a:r>
              <a:rPr lang="pt-BR" dirty="0"/>
              <a:t>, observado o </a:t>
            </a:r>
            <a:r>
              <a:rPr lang="pt-BR" dirty="0">
                <a:hlinkClick r:id="rId2"/>
              </a:rPr>
              <a:t>art. 373</a:t>
            </a:r>
            <a:r>
              <a:rPr lang="pt-BR" dirty="0"/>
              <a:t>;</a:t>
            </a:r>
          </a:p>
          <a:p>
            <a:r>
              <a:rPr lang="pt-BR" dirty="0"/>
              <a:t>IV - </a:t>
            </a:r>
            <a:r>
              <a:rPr lang="pt-BR" b="1" dirty="0"/>
              <a:t>delimitar as questões de direito relevantes para a decisão do mérito</a:t>
            </a:r>
            <a:r>
              <a:rPr lang="pt-BR" dirty="0" smtClean="0"/>
              <a:t>;</a:t>
            </a:r>
          </a:p>
          <a:p>
            <a:r>
              <a:rPr lang="pt-BR" dirty="0" smtClean="0"/>
              <a:t>Importante para preservar o contraditório, evitar decisões por “fundamento surpresa”.</a:t>
            </a:r>
            <a:endParaRPr lang="pt-BR" dirty="0"/>
          </a:p>
          <a:p>
            <a:r>
              <a:rPr lang="pt-BR" dirty="0"/>
              <a:t>V - designar, se necessário, audiência de instrução e julgamento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 necessário prova oral.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6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Saneamento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i="1" dirty="0">
                <a:solidFill>
                  <a:schemeClr val="tx1"/>
                </a:solidFill>
              </a:rPr>
              <a:t>§ 1</a:t>
            </a:r>
            <a:r>
              <a:rPr lang="pt-BR" i="1" u="sng" baseline="30000" dirty="0">
                <a:solidFill>
                  <a:schemeClr val="tx1"/>
                </a:solidFill>
              </a:rPr>
              <a:t>o</a:t>
            </a:r>
            <a:r>
              <a:rPr lang="pt-BR" i="1" dirty="0">
                <a:solidFill>
                  <a:schemeClr val="tx1"/>
                </a:solidFill>
              </a:rPr>
              <a:t> Realizado o saneamento, as partes têm o direito de pedir esclarecimentos ou solicitar ajustes, no prazo comum de 5 (cinco) dias, findo o qual a decisão se torna estável</a:t>
            </a:r>
            <a:r>
              <a:rPr lang="pt-BR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Artigo redundante, uma vez que toda decisão judicial comporta embargos de declaração em 5 dias. A preclusão da decisão não afasta o cabimento de agravo de instrumento (se cabível </a:t>
            </a:r>
            <a:r>
              <a:rPr lang="pt-BR" i="1" dirty="0" smtClean="0">
                <a:solidFill>
                  <a:schemeClr val="tx1"/>
                </a:solidFill>
              </a:rPr>
              <a:t>in </a:t>
            </a:r>
            <a:r>
              <a:rPr lang="pt-BR" i="1" dirty="0" err="1" smtClean="0">
                <a:solidFill>
                  <a:schemeClr val="tx1"/>
                </a:solidFill>
              </a:rPr>
              <a:t>casu</a:t>
            </a:r>
            <a:r>
              <a:rPr lang="pt-BR" dirty="0" smtClean="0">
                <a:solidFill>
                  <a:schemeClr val="tx1"/>
                </a:solidFill>
              </a:rPr>
              <a:t>), nem a possibilidade de impugnação em preliminar de apelação (art. 1009 § 1º).</a:t>
            </a: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i="1" dirty="0">
                <a:solidFill>
                  <a:schemeClr val="tx1"/>
                </a:solidFill>
              </a:rPr>
              <a:t>§ 2</a:t>
            </a:r>
            <a:r>
              <a:rPr lang="pt-BR" i="1" u="sng" baseline="30000" dirty="0">
                <a:solidFill>
                  <a:schemeClr val="tx1"/>
                </a:solidFill>
              </a:rPr>
              <a:t>o</a:t>
            </a:r>
            <a:r>
              <a:rPr lang="pt-BR" i="1" dirty="0">
                <a:solidFill>
                  <a:schemeClr val="tx1"/>
                </a:solidFill>
              </a:rPr>
              <a:t> As partes podem apresentar ao juiz, para homologação, delimitação consensual das questões de fato e de direito a que se referem os incisos II e IV, a qual, se homologada, vincula as partes e o juiz</a:t>
            </a:r>
            <a:r>
              <a:rPr lang="pt-BR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Negócio Jurídico Processual.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47D-5F8A-409B-A1E5-FC04969D52E5}" type="slidenum">
              <a:rPr lang="pt-BR" smtClean="0"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4893</TotalTime>
  <Words>5525</Words>
  <Application>Microsoft Office PowerPoint</Application>
  <PresentationFormat>Personalizar</PresentationFormat>
  <Paragraphs>938</Paragraphs>
  <Slides>104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104</vt:i4>
      </vt:variant>
    </vt:vector>
  </HeadingPairs>
  <TitlesOfParts>
    <vt:vector size="105" baseType="lpstr">
      <vt:lpstr>Retrospectiva</vt:lpstr>
      <vt:lpstr>Processo Civil (aulas 15 e 16)</vt:lpstr>
      <vt:lpstr>Procedimento Comum Arts. 319 a 512</vt:lpstr>
      <vt:lpstr>Procedimento Comum</vt:lpstr>
      <vt:lpstr>Marcha do Processo</vt:lpstr>
      <vt:lpstr>Petição Inicial</vt:lpstr>
      <vt:lpstr>Requisitos intrínsecos da petição inicial:</vt:lpstr>
      <vt:lpstr>Valor da causa. Arts. 291 a 292  </vt:lpstr>
      <vt:lpstr>Apresentação do PowerPoint</vt:lpstr>
      <vt:lpstr>Protesto por provas</vt:lpstr>
      <vt:lpstr>Opção pela realização de audiência conciliação/mediação. art. 319, VII.</vt:lpstr>
      <vt:lpstr>Pedido e Causa de Pedir. Art. 319 III e IV.</vt:lpstr>
      <vt:lpstr>Causa de Pedir (causa petendi)</vt:lpstr>
      <vt:lpstr>Individuação X Substanciação. </vt:lpstr>
      <vt:lpstr>Causa de Pedir</vt:lpstr>
      <vt:lpstr>Substanciação X Individuação</vt:lpstr>
      <vt:lpstr>Apresentação do PowerPoint</vt:lpstr>
      <vt:lpstr>Pedido (arts. 322 a 329)</vt:lpstr>
      <vt:lpstr>Pedido (arts. 322 a 329)</vt:lpstr>
      <vt:lpstr>Pedido </vt:lpstr>
      <vt:lpstr>Pedido Genérico (hipóteses)</vt:lpstr>
      <vt:lpstr>Interpretação do pedido</vt:lpstr>
      <vt:lpstr>Concurso de demandas (ações)</vt:lpstr>
      <vt:lpstr>Concurso objetivo de demandas</vt:lpstr>
      <vt:lpstr>Concurso impróprio: cumulo de pedidos</vt:lpstr>
      <vt:lpstr>Cúmulo simples de pedidos</vt:lpstr>
      <vt:lpstr>Apresentação do PowerPoint</vt:lpstr>
      <vt:lpstr>Cúmulo Alternativo</vt:lpstr>
      <vt:lpstr>Cúmulo Subsidiário Art. 326</vt:lpstr>
      <vt:lpstr>Cumulação de ações. Exercício (DPE/MS 2014 – 2ª Fase)</vt:lpstr>
      <vt:lpstr>Apresentação do PowerPoint</vt:lpstr>
      <vt:lpstr>Apresentação do PowerPoint</vt:lpstr>
      <vt:lpstr>Indeferimento da petição inicial</vt:lpstr>
      <vt:lpstr>Indeferimento da inicial</vt:lpstr>
      <vt:lpstr>Indeferimento da petição inicial</vt:lpstr>
      <vt:lpstr>Improcedência liminar do Pedido</vt:lpstr>
      <vt:lpstr>Apresentação do PowerPoint</vt:lpstr>
      <vt:lpstr>Improcedência liminar</vt:lpstr>
      <vt:lpstr>Improcedência liminar</vt:lpstr>
      <vt:lpstr>Improcedência liminar</vt:lpstr>
      <vt:lpstr>Conversão da ação individual em coletiva (art. 333)</vt:lpstr>
      <vt:lpstr>Exercício. Prova DPE/BA 2016</vt:lpstr>
      <vt:lpstr>Exercício. Prova DPE/BA 2016</vt:lpstr>
      <vt:lpstr>Apresentação do PowerPoint</vt:lpstr>
      <vt:lpstr>Audiência de conciliação ou mediação</vt:lpstr>
      <vt:lpstr>Audiência de conciliação ou mediação. </vt:lpstr>
      <vt:lpstr>Apresentação do PowerPoint</vt:lpstr>
      <vt:lpstr>Resposta do Réu: contestação</vt:lpstr>
      <vt:lpstr>Contestação – termo a quo do prazo</vt:lpstr>
      <vt:lpstr>Contestação – Preliminares: Defesa indireta processual</vt:lpstr>
      <vt:lpstr>Preliminares</vt:lpstr>
      <vt:lpstr>Preliminares</vt:lpstr>
      <vt:lpstr>Preliminares</vt:lpstr>
      <vt:lpstr>Preliminares</vt:lpstr>
      <vt:lpstr>Preliminares</vt:lpstr>
      <vt:lpstr>Preliminares</vt:lpstr>
      <vt:lpstr>Preliminares</vt:lpstr>
      <vt:lpstr>Preliminares</vt:lpstr>
      <vt:lpstr>Conexão </vt:lpstr>
      <vt:lpstr>Preliminares</vt:lpstr>
      <vt:lpstr>Preliminares</vt:lpstr>
      <vt:lpstr>Preliminares.</vt:lpstr>
      <vt:lpstr>Ilegitimidade</vt:lpstr>
      <vt:lpstr>Arguição de ilegitimidade</vt:lpstr>
      <vt:lpstr>Preliminares</vt:lpstr>
      <vt:lpstr>Preliminares</vt:lpstr>
      <vt:lpstr>Defesa de mérito (substancial)</vt:lpstr>
      <vt:lpstr>Ônus da impugnação específica</vt:lpstr>
      <vt:lpstr>Ônus da impugnação específica</vt:lpstr>
      <vt:lpstr>Apresentação do PowerPoint</vt:lpstr>
      <vt:lpstr>Exceções ao ônus da impugnação específica</vt:lpstr>
      <vt:lpstr>Exceções ao ônus da impugnação específica</vt:lpstr>
      <vt:lpstr>Ônus da impugnação específica</vt:lpstr>
      <vt:lpstr>Ônus da impugnação específica</vt:lpstr>
      <vt:lpstr>Defesa de mérito</vt:lpstr>
      <vt:lpstr>Defesa indireta de mérito</vt:lpstr>
      <vt:lpstr>Reconvenção </vt:lpstr>
      <vt:lpstr>Reconvenção </vt:lpstr>
      <vt:lpstr>Reconvenção</vt:lpstr>
      <vt:lpstr>Reconvenção</vt:lpstr>
      <vt:lpstr>Reconvenção</vt:lpstr>
      <vt:lpstr>Reconvenção</vt:lpstr>
      <vt:lpstr>Reconvenção</vt:lpstr>
      <vt:lpstr>Revelia </vt:lpstr>
      <vt:lpstr>Revelia </vt:lpstr>
      <vt:lpstr>Revelia</vt:lpstr>
      <vt:lpstr>Revelia </vt:lpstr>
      <vt:lpstr>Revelia e reconvenção</vt:lpstr>
      <vt:lpstr>Revelia e produção de provas</vt:lpstr>
      <vt:lpstr>Prazos para o réu revel</vt:lpstr>
      <vt:lpstr>Exercício – Prova DPE-BA (2016)</vt:lpstr>
      <vt:lpstr>Exercício – Prova DPE-BA (2016)</vt:lpstr>
      <vt:lpstr>Apresentação do PowerPoint</vt:lpstr>
      <vt:lpstr>Réplica</vt:lpstr>
      <vt:lpstr>Réplica</vt:lpstr>
      <vt:lpstr>Apresentação do PowerPoint</vt:lpstr>
      <vt:lpstr>Julgamento conforme o estado do Processo</vt:lpstr>
      <vt:lpstr>Saneamento e organização do processo</vt:lpstr>
      <vt:lpstr>Saneamento</vt:lpstr>
      <vt:lpstr>Saneamento</vt:lpstr>
      <vt:lpstr>Saneamento</vt:lpstr>
      <vt:lpstr>Marcha do Processo</vt:lpstr>
      <vt:lpstr>Audiência de Instrução e Julgamento</vt:lpstr>
      <vt:lpstr>Apresentação do PowerPoint</vt:lpstr>
      <vt:lpstr>Fim!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Filosofia do Direito</dc:title>
  <dc:creator>Leo</dc:creator>
  <cp:lastModifiedBy>ADRIANO</cp:lastModifiedBy>
  <cp:revision>262</cp:revision>
  <dcterms:created xsi:type="dcterms:W3CDTF">2016-08-07T20:02:03Z</dcterms:created>
  <dcterms:modified xsi:type="dcterms:W3CDTF">2016-10-27T17:00:09Z</dcterms:modified>
</cp:coreProperties>
</file>