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85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4" r:id="rId21"/>
    <p:sldId id="280" r:id="rId22"/>
    <p:sldId id="281" r:id="rId23"/>
    <p:sldId id="279" r:id="rId24"/>
    <p:sldId id="282" r:id="rId25"/>
    <p:sldId id="283" r:id="rId26"/>
    <p:sldId id="284" r:id="rId27"/>
    <p:sldId id="278" r:id="rId28"/>
    <p:sldId id="286" r:id="rId2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7E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41" y="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o Calejon" userId="a2b640a5682e8eb6" providerId="LiveId" clId="{3E493FBE-34C3-4362-A25A-D4240A4B86D1}"/>
    <pc:docChg chg="undo custSel addSld delSld modSld sldOrd modMainMaster">
      <pc:chgData name="Rodrigo Calejon" userId="a2b640a5682e8eb6" providerId="LiveId" clId="{3E493FBE-34C3-4362-A25A-D4240A4B86D1}" dt="2024-08-19T20:25:59.336" v="16186" actId="13926"/>
      <pc:docMkLst>
        <pc:docMk/>
      </pc:docMkLst>
      <pc:sldChg chg="addSp delSp modSp new mod setBg chgLayout">
        <pc:chgData name="Rodrigo Calejon" userId="a2b640a5682e8eb6" providerId="LiveId" clId="{3E493FBE-34C3-4362-A25A-D4240A4B86D1}" dt="2024-08-19T20:25:59.336" v="16186" actId="13926"/>
        <pc:sldMkLst>
          <pc:docMk/>
          <pc:sldMk cId="2060932131" sldId="256"/>
        </pc:sldMkLst>
        <pc:spChg chg="mod ord">
          <ac:chgData name="Rodrigo Calejon" userId="a2b640a5682e8eb6" providerId="LiveId" clId="{3E493FBE-34C3-4362-A25A-D4240A4B86D1}" dt="2024-08-12T16:45:11.127" v="117" actId="255"/>
          <ac:spMkLst>
            <pc:docMk/>
            <pc:sldMk cId="2060932131" sldId="256"/>
            <ac:spMk id="2" creationId="{D2ECE9C0-79C1-4BAB-E5B0-5A7F5C00E4D9}"/>
          </ac:spMkLst>
        </pc:spChg>
        <pc:spChg chg="mod ord">
          <ac:chgData name="Rodrigo Calejon" userId="a2b640a5682e8eb6" providerId="LiveId" clId="{3E493FBE-34C3-4362-A25A-D4240A4B86D1}" dt="2024-08-19T20:25:59.336" v="16186" actId="13926"/>
          <ac:spMkLst>
            <pc:docMk/>
            <pc:sldMk cId="2060932131" sldId="256"/>
            <ac:spMk id="3" creationId="{E261EE46-86F3-00BB-64BB-720F3CC03096}"/>
          </ac:spMkLst>
        </pc:spChg>
        <pc:spChg chg="add del mod">
          <ac:chgData name="Rodrigo Calejon" userId="a2b640a5682e8eb6" providerId="LiveId" clId="{3E493FBE-34C3-4362-A25A-D4240A4B86D1}" dt="2024-08-12T16:29:28.733" v="95" actId="6264"/>
          <ac:spMkLst>
            <pc:docMk/>
            <pc:sldMk cId="2060932131" sldId="256"/>
            <ac:spMk id="4" creationId="{F14CF593-C858-1B9F-4C68-B03B38A56093}"/>
          </ac:spMkLst>
        </pc:spChg>
        <pc:spChg chg="add del mod">
          <ac:chgData name="Rodrigo Calejon" userId="a2b640a5682e8eb6" providerId="LiveId" clId="{3E493FBE-34C3-4362-A25A-D4240A4B86D1}" dt="2024-08-12T16:29:28.733" v="95" actId="6264"/>
          <ac:spMkLst>
            <pc:docMk/>
            <pc:sldMk cId="2060932131" sldId="256"/>
            <ac:spMk id="5" creationId="{7781AED7-FACA-57AC-D085-32FA3B02B7B2}"/>
          </ac:spMkLst>
        </pc:spChg>
        <pc:picChg chg="add">
          <ac:chgData name="Rodrigo Calejon" userId="a2b640a5682e8eb6" providerId="LiveId" clId="{3E493FBE-34C3-4362-A25A-D4240A4B86D1}" dt="2024-08-12T16:29:18.662" v="94"/>
          <ac:picMkLst>
            <pc:docMk/>
            <pc:sldMk cId="2060932131" sldId="256"/>
            <ac:picMk id="1026" creationId="{46E9D1BF-8DD6-983A-E2FE-160AAF5F65A6}"/>
          </ac:picMkLst>
        </pc:picChg>
      </pc:sldChg>
      <pc:sldChg chg="modSp new mod setBg">
        <pc:chgData name="Rodrigo Calejon" userId="a2b640a5682e8eb6" providerId="LiveId" clId="{3E493FBE-34C3-4362-A25A-D4240A4B86D1}" dt="2024-08-19T15:43:47.360" v="11237" actId="20577"/>
        <pc:sldMkLst>
          <pc:docMk/>
          <pc:sldMk cId="1729014562" sldId="257"/>
        </pc:sldMkLst>
        <pc:spChg chg="mod">
          <ac:chgData name="Rodrigo Calejon" userId="a2b640a5682e8eb6" providerId="LiveId" clId="{3E493FBE-34C3-4362-A25A-D4240A4B86D1}" dt="2024-08-12T17:09:56.695" v="257" actId="207"/>
          <ac:spMkLst>
            <pc:docMk/>
            <pc:sldMk cId="1729014562" sldId="257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5:43:47.360" v="11237" actId="20577"/>
          <ac:spMkLst>
            <pc:docMk/>
            <pc:sldMk cId="1729014562" sldId="257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52:20.278" v="15674" actId="20577"/>
        <pc:sldMkLst>
          <pc:docMk/>
          <pc:sldMk cId="1928031039" sldId="258"/>
        </pc:sldMkLst>
        <pc:spChg chg="mod">
          <ac:chgData name="Rodrigo Calejon" userId="a2b640a5682e8eb6" providerId="LiveId" clId="{3E493FBE-34C3-4362-A25A-D4240A4B86D1}" dt="2024-08-14T14:05:42.424" v="290" actId="20577"/>
          <ac:spMkLst>
            <pc:docMk/>
            <pc:sldMk cId="1928031039" sldId="258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7:52:20.278" v="15674" actId="20577"/>
          <ac:spMkLst>
            <pc:docMk/>
            <pc:sldMk cId="1928031039" sldId="258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4T17:00:08.176" v="6834" actId="20577"/>
        <pc:sldMkLst>
          <pc:docMk/>
          <pc:sldMk cId="2313840070" sldId="259"/>
        </pc:sldMkLst>
        <pc:spChg chg="mod">
          <ac:chgData name="Rodrigo Calejon" userId="a2b640a5682e8eb6" providerId="LiveId" clId="{3E493FBE-34C3-4362-A25A-D4240A4B86D1}" dt="2024-08-14T14:17:27.024" v="1195" actId="27636"/>
          <ac:spMkLst>
            <pc:docMk/>
            <pc:sldMk cId="2313840070" sldId="259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4T17:00:08.176" v="6834" actId="20577"/>
          <ac:spMkLst>
            <pc:docMk/>
            <pc:sldMk cId="2313840070" sldId="259"/>
            <ac:spMk id="3" creationId="{3A75AEDB-C9C6-B702-2501-12B2A20E8301}"/>
          </ac:spMkLst>
        </pc:spChg>
      </pc:sldChg>
      <pc:sldChg chg="new del">
        <pc:chgData name="Rodrigo Calejon" userId="a2b640a5682e8eb6" providerId="LiveId" clId="{3E493FBE-34C3-4362-A25A-D4240A4B86D1}" dt="2024-08-14T14:17:21.166" v="1192" actId="2696"/>
        <pc:sldMkLst>
          <pc:docMk/>
          <pc:sldMk cId="2834025557" sldId="259"/>
        </pc:sldMkLst>
      </pc:sldChg>
      <pc:sldChg chg="modSp add mod">
        <pc:chgData name="Rodrigo Calejon" userId="a2b640a5682e8eb6" providerId="LiveId" clId="{3E493FBE-34C3-4362-A25A-D4240A4B86D1}" dt="2024-08-14T17:00:14.008" v="6845" actId="20577"/>
        <pc:sldMkLst>
          <pc:docMk/>
          <pc:sldMk cId="2871616721" sldId="260"/>
        </pc:sldMkLst>
        <pc:spChg chg="mod">
          <ac:chgData name="Rodrigo Calejon" userId="a2b640a5682e8eb6" providerId="LiveId" clId="{3E493FBE-34C3-4362-A25A-D4240A4B86D1}" dt="2024-08-14T17:00:14.008" v="6845" actId="20577"/>
          <ac:spMkLst>
            <pc:docMk/>
            <pc:sldMk cId="2871616721" sldId="260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5:47:23.734" v="11243" actId="20577"/>
        <pc:sldMkLst>
          <pc:docMk/>
          <pc:sldMk cId="2406155664" sldId="261"/>
        </pc:sldMkLst>
        <pc:spChg chg="mod">
          <ac:chgData name="Rodrigo Calejon" userId="a2b640a5682e8eb6" providerId="LiveId" clId="{3E493FBE-34C3-4362-A25A-D4240A4B86D1}" dt="2024-08-19T15:47:23.734" v="11243" actId="20577"/>
          <ac:spMkLst>
            <pc:docMk/>
            <pc:sldMk cId="2406155664" sldId="261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4T15:03:26.246" v="3618" actId="27636"/>
        <pc:sldMkLst>
          <pc:docMk/>
          <pc:sldMk cId="3239802289" sldId="262"/>
        </pc:sldMkLst>
        <pc:spChg chg="mod">
          <ac:chgData name="Rodrigo Calejon" userId="a2b640a5682e8eb6" providerId="LiveId" clId="{3E493FBE-34C3-4362-A25A-D4240A4B86D1}" dt="2024-08-14T15:03:26.246" v="3618" actId="27636"/>
          <ac:spMkLst>
            <pc:docMk/>
            <pc:sldMk cId="3239802289" sldId="262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4T14:46:42.154" v="3358" actId="5793"/>
          <ac:spMkLst>
            <pc:docMk/>
            <pc:sldMk cId="3239802289" sldId="262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19:02.530" v="14419" actId="20577"/>
        <pc:sldMkLst>
          <pc:docMk/>
          <pc:sldMk cId="1171834827" sldId="263"/>
        </pc:sldMkLst>
        <pc:spChg chg="mod">
          <ac:chgData name="Rodrigo Calejon" userId="a2b640a5682e8eb6" providerId="LiveId" clId="{3E493FBE-34C3-4362-A25A-D4240A4B86D1}" dt="2024-08-14T15:03:29.277" v="3620" actId="27636"/>
          <ac:spMkLst>
            <pc:docMk/>
            <pc:sldMk cId="1171834827" sldId="263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7:19:02.530" v="14419" actId="20577"/>
          <ac:spMkLst>
            <pc:docMk/>
            <pc:sldMk cId="1171834827" sldId="263"/>
            <ac:spMk id="3" creationId="{3A75AEDB-C9C6-B702-2501-12B2A20E8301}"/>
          </ac:spMkLst>
        </pc:spChg>
      </pc:sldChg>
      <pc:sldChg chg="modSp add del mod">
        <pc:chgData name="Rodrigo Calejon" userId="a2b640a5682e8eb6" providerId="LiveId" clId="{3E493FBE-34C3-4362-A25A-D4240A4B86D1}" dt="2024-08-14T14:56:52.136" v="3561" actId="2696"/>
        <pc:sldMkLst>
          <pc:docMk/>
          <pc:sldMk cId="3426826431" sldId="264"/>
        </pc:sldMkLst>
        <pc:spChg chg="mod">
          <ac:chgData name="Rodrigo Calejon" userId="a2b640a5682e8eb6" providerId="LiveId" clId="{3E493FBE-34C3-4362-A25A-D4240A4B86D1}" dt="2024-08-14T14:53:29.768" v="3510"/>
          <ac:spMkLst>
            <pc:docMk/>
            <pc:sldMk cId="3426826431" sldId="264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20:06.837" v="14524" actId="20577"/>
        <pc:sldMkLst>
          <pc:docMk/>
          <pc:sldMk cId="458378416" sldId="265"/>
        </pc:sldMkLst>
        <pc:spChg chg="mod">
          <ac:chgData name="Rodrigo Calejon" userId="a2b640a5682e8eb6" providerId="LiveId" clId="{3E493FBE-34C3-4362-A25A-D4240A4B86D1}" dt="2024-08-14T15:03:32.317" v="3622" actId="27636"/>
          <ac:spMkLst>
            <pc:docMk/>
            <pc:sldMk cId="458378416" sldId="265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7:20:06.837" v="14524" actId="20577"/>
          <ac:spMkLst>
            <pc:docMk/>
            <pc:sldMk cId="458378416" sldId="265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27:49.644" v="14799" actId="20577"/>
        <pc:sldMkLst>
          <pc:docMk/>
          <pc:sldMk cId="2019525296" sldId="266"/>
        </pc:sldMkLst>
        <pc:spChg chg="mod">
          <ac:chgData name="Rodrigo Calejon" userId="a2b640a5682e8eb6" providerId="LiveId" clId="{3E493FBE-34C3-4362-A25A-D4240A4B86D1}" dt="2024-08-14T15:03:35.811" v="3624" actId="27636"/>
          <ac:spMkLst>
            <pc:docMk/>
            <pc:sldMk cId="2019525296" sldId="266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7:27:49.644" v="14799" actId="20577"/>
          <ac:spMkLst>
            <pc:docMk/>
            <pc:sldMk cId="2019525296" sldId="266"/>
            <ac:spMk id="3" creationId="{3A75AEDB-C9C6-B702-2501-12B2A20E8301}"/>
          </ac:spMkLst>
        </pc:spChg>
      </pc:sldChg>
      <pc:sldChg chg="add del">
        <pc:chgData name="Rodrigo Calejon" userId="a2b640a5682e8eb6" providerId="LiveId" clId="{3E493FBE-34C3-4362-A25A-D4240A4B86D1}" dt="2024-08-14T14:54:06.960" v="3526" actId="2696"/>
        <pc:sldMkLst>
          <pc:docMk/>
          <pc:sldMk cId="3829865771" sldId="267"/>
        </pc:sldMkLst>
      </pc:sldChg>
      <pc:sldChg chg="modSp add del mod">
        <pc:chgData name="Rodrigo Calejon" userId="a2b640a5682e8eb6" providerId="LiveId" clId="{3E493FBE-34C3-4362-A25A-D4240A4B86D1}" dt="2024-08-14T15:01:48.312" v="3591" actId="2696"/>
        <pc:sldMkLst>
          <pc:docMk/>
          <pc:sldMk cId="3927670010" sldId="267"/>
        </pc:sldMkLst>
        <pc:spChg chg="mod">
          <ac:chgData name="Rodrigo Calejon" userId="a2b640a5682e8eb6" providerId="LiveId" clId="{3E493FBE-34C3-4362-A25A-D4240A4B86D1}" dt="2024-08-14T15:01:19.988" v="3586" actId="27636"/>
          <ac:spMkLst>
            <pc:docMk/>
            <pc:sldMk cId="3927670010" sldId="267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28:19.803" v="14803" actId="27636"/>
        <pc:sldMkLst>
          <pc:docMk/>
          <pc:sldMk cId="952746245" sldId="268"/>
        </pc:sldMkLst>
        <pc:spChg chg="mod">
          <ac:chgData name="Rodrigo Calejon" userId="a2b640a5682e8eb6" providerId="LiveId" clId="{3E493FBE-34C3-4362-A25A-D4240A4B86D1}" dt="2024-08-14T15:03:38.884" v="3626" actId="27636"/>
          <ac:spMkLst>
            <pc:docMk/>
            <pc:sldMk cId="952746245" sldId="268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7:28:19.803" v="14803" actId="27636"/>
          <ac:spMkLst>
            <pc:docMk/>
            <pc:sldMk cId="952746245" sldId="268"/>
            <ac:spMk id="3" creationId="{3A75AEDB-C9C6-B702-2501-12B2A20E8301}"/>
          </ac:spMkLst>
        </pc:spChg>
      </pc:sldChg>
      <pc:sldChg chg="addSp delSp modSp add mod">
        <pc:chgData name="Rodrigo Calejon" userId="a2b640a5682e8eb6" providerId="LiveId" clId="{3E493FBE-34C3-4362-A25A-D4240A4B86D1}" dt="2024-08-19T15:51:47.678" v="11468" actId="20577"/>
        <pc:sldMkLst>
          <pc:docMk/>
          <pc:sldMk cId="2339410636" sldId="269"/>
        </pc:sldMkLst>
        <pc:spChg chg="mod">
          <ac:chgData name="Rodrigo Calejon" userId="a2b640a5682e8eb6" providerId="LiveId" clId="{3E493FBE-34C3-4362-A25A-D4240A4B86D1}" dt="2024-08-14T15:03:55.714" v="3671" actId="20577"/>
          <ac:spMkLst>
            <pc:docMk/>
            <pc:sldMk cId="2339410636" sldId="269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5:51:47.678" v="11468" actId="20577"/>
          <ac:spMkLst>
            <pc:docMk/>
            <pc:sldMk cId="2339410636" sldId="269"/>
            <ac:spMk id="3" creationId="{3A75AEDB-C9C6-B702-2501-12B2A20E8301}"/>
          </ac:spMkLst>
        </pc:spChg>
        <pc:spChg chg="add del">
          <ac:chgData name="Rodrigo Calejon" userId="a2b640a5682e8eb6" providerId="LiveId" clId="{3E493FBE-34C3-4362-A25A-D4240A4B86D1}" dt="2024-08-14T15:21:07.089" v="4748" actId="11529"/>
          <ac:spMkLst>
            <pc:docMk/>
            <pc:sldMk cId="2339410636" sldId="269"/>
            <ac:spMk id="4" creationId="{C5E0A65C-EFCC-9EC6-0387-D80A3F5E9542}"/>
          </ac:spMkLst>
        </pc:spChg>
      </pc:sldChg>
      <pc:sldChg chg="addSp delSp modSp add mod ord">
        <pc:chgData name="Rodrigo Calejon" userId="a2b640a5682e8eb6" providerId="LiveId" clId="{3E493FBE-34C3-4362-A25A-D4240A4B86D1}" dt="2024-08-19T16:43:02.146" v="13344" actId="478"/>
        <pc:sldMkLst>
          <pc:docMk/>
          <pc:sldMk cId="3442396216" sldId="270"/>
        </pc:sldMkLst>
        <pc:spChg chg="mod">
          <ac:chgData name="Rodrigo Calejon" userId="a2b640a5682e8eb6" providerId="LiveId" clId="{3E493FBE-34C3-4362-A25A-D4240A4B86D1}" dt="2024-08-14T15:11:39.531" v="4530" actId="27636"/>
          <ac:spMkLst>
            <pc:docMk/>
            <pc:sldMk cId="3442396216" sldId="270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6:42:54.594" v="13340" actId="20577"/>
          <ac:spMkLst>
            <pc:docMk/>
            <pc:sldMk cId="3442396216" sldId="270"/>
            <ac:spMk id="3" creationId="{3A75AEDB-C9C6-B702-2501-12B2A20E8301}"/>
          </ac:spMkLst>
        </pc:spChg>
        <pc:spChg chg="add del mod">
          <ac:chgData name="Rodrigo Calejon" userId="a2b640a5682e8eb6" providerId="LiveId" clId="{3E493FBE-34C3-4362-A25A-D4240A4B86D1}" dt="2024-08-19T16:43:02.146" v="13344" actId="478"/>
          <ac:spMkLst>
            <pc:docMk/>
            <pc:sldMk cId="3442396216" sldId="270"/>
            <ac:spMk id="5" creationId="{4E7EDAA4-7E42-4EEC-BDA9-A45033984977}"/>
          </ac:spMkLst>
        </pc:spChg>
      </pc:sldChg>
      <pc:sldChg chg="modSp add mod ord">
        <pc:chgData name="Rodrigo Calejon" userId="a2b640a5682e8eb6" providerId="LiveId" clId="{3E493FBE-34C3-4362-A25A-D4240A4B86D1}" dt="2024-08-19T15:51:37.280" v="11420" actId="313"/>
        <pc:sldMkLst>
          <pc:docMk/>
          <pc:sldMk cId="1460252858" sldId="271"/>
        </pc:sldMkLst>
        <pc:spChg chg="mod">
          <ac:chgData name="Rodrigo Calejon" userId="a2b640a5682e8eb6" providerId="LiveId" clId="{3E493FBE-34C3-4362-A25A-D4240A4B86D1}" dt="2024-08-19T15:51:37.280" v="11420" actId="313"/>
          <ac:spMkLst>
            <pc:docMk/>
            <pc:sldMk cId="1460252858" sldId="271"/>
            <ac:spMk id="3" creationId="{3A75AEDB-C9C6-B702-2501-12B2A20E8301}"/>
          </ac:spMkLst>
        </pc:spChg>
      </pc:sldChg>
      <pc:sldChg chg="modSp add mod ord">
        <pc:chgData name="Rodrigo Calejon" userId="a2b640a5682e8eb6" providerId="LiveId" clId="{3E493FBE-34C3-4362-A25A-D4240A4B86D1}" dt="2024-08-19T17:56:06.756" v="15856" actId="20577"/>
        <pc:sldMkLst>
          <pc:docMk/>
          <pc:sldMk cId="2774076866" sldId="272"/>
        </pc:sldMkLst>
        <pc:spChg chg="mod">
          <ac:chgData name="Rodrigo Calejon" userId="a2b640a5682e8eb6" providerId="LiveId" clId="{3E493FBE-34C3-4362-A25A-D4240A4B86D1}" dt="2024-08-19T17:56:06.756" v="15856" actId="20577"/>
          <ac:spMkLst>
            <pc:docMk/>
            <pc:sldMk cId="2774076866" sldId="272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5T19:16:01.211" v="8068" actId="20577"/>
        <pc:sldMkLst>
          <pc:docMk/>
          <pc:sldMk cId="1518293476" sldId="273"/>
        </pc:sldMkLst>
        <pc:spChg chg="mod">
          <ac:chgData name="Rodrigo Calejon" userId="a2b640a5682e8eb6" providerId="LiveId" clId="{3E493FBE-34C3-4362-A25A-D4240A4B86D1}" dt="2024-08-14T16:50:58.703" v="5930" actId="20577"/>
          <ac:spMkLst>
            <pc:docMk/>
            <pc:sldMk cId="1518293476" sldId="273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5T19:16:01.211" v="8068" actId="20577"/>
          <ac:spMkLst>
            <pc:docMk/>
            <pc:sldMk cId="1518293476" sldId="273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8:13:54.557" v="16096" actId="27636"/>
        <pc:sldMkLst>
          <pc:docMk/>
          <pc:sldMk cId="3882098363" sldId="274"/>
        </pc:sldMkLst>
        <pc:spChg chg="mod">
          <ac:chgData name="Rodrigo Calejon" userId="a2b640a5682e8eb6" providerId="LiveId" clId="{3E493FBE-34C3-4362-A25A-D4240A4B86D1}" dt="2024-08-14T17:54:15.475" v="7913" actId="20577"/>
          <ac:spMkLst>
            <pc:docMk/>
            <pc:sldMk cId="3882098363" sldId="274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8:13:54.557" v="16096" actId="27636"/>
          <ac:spMkLst>
            <pc:docMk/>
            <pc:sldMk cId="3882098363" sldId="274"/>
            <ac:spMk id="3" creationId="{3A75AEDB-C9C6-B702-2501-12B2A20E8301}"/>
          </ac:spMkLst>
        </pc:spChg>
      </pc:sldChg>
      <pc:sldChg chg="modSp add del mod">
        <pc:chgData name="Rodrigo Calejon" userId="a2b640a5682e8eb6" providerId="LiveId" clId="{3E493FBE-34C3-4362-A25A-D4240A4B86D1}" dt="2024-08-14T17:54:59.856" v="7920" actId="2696"/>
        <pc:sldMkLst>
          <pc:docMk/>
          <pc:sldMk cId="905363561" sldId="275"/>
        </pc:sldMkLst>
        <pc:spChg chg="mod">
          <ac:chgData name="Rodrigo Calejon" userId="a2b640a5682e8eb6" providerId="LiveId" clId="{3E493FBE-34C3-4362-A25A-D4240A4B86D1}" dt="2024-08-14T16:27:02.062" v="5486" actId="20577"/>
          <ac:spMkLst>
            <pc:docMk/>
            <pc:sldMk cId="905363561" sldId="275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4T17:54:22.275" v="7915" actId="5793"/>
          <ac:spMkLst>
            <pc:docMk/>
            <pc:sldMk cId="905363561" sldId="275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5T19:16:33.276" v="8082" actId="20577"/>
        <pc:sldMkLst>
          <pc:docMk/>
          <pc:sldMk cId="262951226" sldId="276"/>
        </pc:sldMkLst>
        <pc:spChg chg="mod">
          <ac:chgData name="Rodrigo Calejon" userId="a2b640a5682e8eb6" providerId="LiveId" clId="{3E493FBE-34C3-4362-A25A-D4240A4B86D1}" dt="2024-08-15T19:16:33.276" v="8082" actId="20577"/>
          <ac:spMkLst>
            <pc:docMk/>
            <pc:sldMk cId="262951226" sldId="276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5:54:46.820" v="11555" actId="20577"/>
        <pc:sldMkLst>
          <pc:docMk/>
          <pc:sldMk cId="3352711777" sldId="277"/>
        </pc:sldMkLst>
        <pc:spChg chg="mod">
          <ac:chgData name="Rodrigo Calejon" userId="a2b640a5682e8eb6" providerId="LiveId" clId="{3E493FBE-34C3-4362-A25A-D4240A4B86D1}" dt="2024-08-19T15:54:46.820" v="11555" actId="20577"/>
          <ac:spMkLst>
            <pc:docMk/>
            <pc:sldMk cId="3352711777" sldId="277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8:14:54.183" v="16097" actId="20577"/>
        <pc:sldMkLst>
          <pc:docMk/>
          <pc:sldMk cId="1174901963" sldId="278"/>
        </pc:sldMkLst>
        <pc:spChg chg="mod">
          <ac:chgData name="Rodrigo Calejon" userId="a2b640a5682e8eb6" providerId="LiveId" clId="{3E493FBE-34C3-4362-A25A-D4240A4B86D1}" dt="2024-08-19T18:13:09.570" v="16023" actId="20577"/>
          <ac:spMkLst>
            <pc:docMk/>
            <pc:sldMk cId="1174901963" sldId="278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8:14:54.183" v="16097" actId="20577"/>
          <ac:spMkLst>
            <pc:docMk/>
            <pc:sldMk cId="1174901963" sldId="278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6:09:26.951" v="12088" actId="20577"/>
        <pc:sldMkLst>
          <pc:docMk/>
          <pc:sldMk cId="586444234" sldId="279"/>
        </pc:sldMkLst>
        <pc:spChg chg="mod">
          <ac:chgData name="Rodrigo Calejon" userId="a2b640a5682e8eb6" providerId="LiveId" clId="{3E493FBE-34C3-4362-A25A-D4240A4B86D1}" dt="2024-08-19T16:09:26.951" v="12088" actId="20577"/>
          <ac:spMkLst>
            <pc:docMk/>
            <pc:sldMk cId="586444234" sldId="279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5T19:43:18.221" v="9653" actId="20577"/>
        <pc:sldMkLst>
          <pc:docMk/>
          <pc:sldMk cId="931078230" sldId="280"/>
        </pc:sldMkLst>
        <pc:spChg chg="mod">
          <ac:chgData name="Rodrigo Calejon" userId="a2b640a5682e8eb6" providerId="LiveId" clId="{3E493FBE-34C3-4362-A25A-D4240A4B86D1}" dt="2024-08-15T19:43:18.221" v="9653" actId="20577"/>
          <ac:spMkLst>
            <pc:docMk/>
            <pc:sldMk cId="931078230" sldId="280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5T19:59:18.979" v="10563" actId="20577"/>
        <pc:sldMkLst>
          <pc:docMk/>
          <pc:sldMk cId="5222617" sldId="281"/>
        </pc:sldMkLst>
        <pc:spChg chg="mod">
          <ac:chgData name="Rodrigo Calejon" userId="a2b640a5682e8eb6" providerId="LiveId" clId="{3E493FBE-34C3-4362-A25A-D4240A4B86D1}" dt="2024-08-15T19:59:18.979" v="10563" actId="20577"/>
          <ac:spMkLst>
            <pc:docMk/>
            <pc:sldMk cId="5222617" sldId="281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59:16.089" v="15912" actId="20577"/>
        <pc:sldMkLst>
          <pc:docMk/>
          <pc:sldMk cId="2972483984" sldId="282"/>
        </pc:sldMkLst>
        <pc:spChg chg="mod">
          <ac:chgData name="Rodrigo Calejon" userId="a2b640a5682e8eb6" providerId="LiveId" clId="{3E493FBE-34C3-4362-A25A-D4240A4B86D1}" dt="2024-08-19T16:04:28.204" v="11766" actId="20577"/>
          <ac:spMkLst>
            <pc:docMk/>
            <pc:sldMk cId="2972483984" sldId="282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7:59:16.089" v="15912" actId="20577"/>
          <ac:spMkLst>
            <pc:docMk/>
            <pc:sldMk cId="2972483984" sldId="282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48:17.585" v="15579" actId="20577"/>
        <pc:sldMkLst>
          <pc:docMk/>
          <pc:sldMk cId="484626147" sldId="283"/>
        </pc:sldMkLst>
        <pc:spChg chg="mod">
          <ac:chgData name="Rodrigo Calejon" userId="a2b640a5682e8eb6" providerId="LiveId" clId="{3E493FBE-34C3-4362-A25A-D4240A4B86D1}" dt="2024-08-19T17:48:17.585" v="15579" actId="20577"/>
          <ac:spMkLst>
            <pc:docMk/>
            <pc:sldMk cId="484626147" sldId="283"/>
            <ac:spMk id="3" creationId="{3A75AEDB-C9C6-B702-2501-12B2A20E8301}"/>
          </ac:spMkLst>
        </pc:spChg>
      </pc:sldChg>
      <pc:sldChg chg="modSp add del mod">
        <pc:chgData name="Rodrigo Calejon" userId="a2b640a5682e8eb6" providerId="LiveId" clId="{3E493FBE-34C3-4362-A25A-D4240A4B86D1}" dt="2024-08-19T16:45:56.611" v="13348" actId="2696"/>
        <pc:sldMkLst>
          <pc:docMk/>
          <pc:sldMk cId="236646998" sldId="284"/>
        </pc:sldMkLst>
        <pc:spChg chg="mod">
          <ac:chgData name="Rodrigo Calejon" userId="a2b640a5682e8eb6" providerId="LiveId" clId="{3E493FBE-34C3-4362-A25A-D4240A4B86D1}" dt="2024-08-19T16:45:46.823" v="13347" actId="5793"/>
          <ac:spMkLst>
            <pc:docMk/>
            <pc:sldMk cId="236646998" sldId="284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12:00.180" v="14324" actId="20577"/>
        <pc:sldMkLst>
          <pc:docMk/>
          <pc:sldMk cId="1703196857" sldId="284"/>
        </pc:sldMkLst>
        <pc:spChg chg="mod">
          <ac:chgData name="Rodrigo Calejon" userId="a2b640a5682e8eb6" providerId="LiveId" clId="{3E493FBE-34C3-4362-A25A-D4240A4B86D1}" dt="2024-08-19T17:04:33.024" v="13359" actId="20577"/>
          <ac:spMkLst>
            <pc:docMk/>
            <pc:sldMk cId="1703196857" sldId="284"/>
            <ac:spMk id="2" creationId="{C4665909-B538-05F4-6C47-6F278B8BE2C1}"/>
          </ac:spMkLst>
        </pc:spChg>
        <pc:spChg chg="mod">
          <ac:chgData name="Rodrigo Calejon" userId="a2b640a5682e8eb6" providerId="LiveId" clId="{3E493FBE-34C3-4362-A25A-D4240A4B86D1}" dt="2024-08-19T17:12:00.180" v="14324" actId="20577"/>
          <ac:spMkLst>
            <pc:docMk/>
            <pc:sldMk cId="1703196857" sldId="284"/>
            <ac:spMk id="3" creationId="{3A75AEDB-C9C6-B702-2501-12B2A20E8301}"/>
          </ac:spMkLst>
        </pc:spChg>
      </pc:sldChg>
      <pc:sldChg chg="modSp add mod">
        <pc:chgData name="Rodrigo Calejon" userId="a2b640a5682e8eb6" providerId="LiveId" clId="{3E493FBE-34C3-4362-A25A-D4240A4B86D1}" dt="2024-08-19T17:38:39.198" v="15169" actId="20577"/>
        <pc:sldMkLst>
          <pc:docMk/>
          <pc:sldMk cId="746970027" sldId="285"/>
        </pc:sldMkLst>
        <pc:spChg chg="mod">
          <ac:chgData name="Rodrigo Calejon" userId="a2b640a5682e8eb6" providerId="LiveId" clId="{3E493FBE-34C3-4362-A25A-D4240A4B86D1}" dt="2024-08-19T17:38:39.198" v="15169" actId="20577"/>
          <ac:spMkLst>
            <pc:docMk/>
            <pc:sldMk cId="746970027" sldId="285"/>
            <ac:spMk id="3" creationId="{3A75AEDB-C9C6-B702-2501-12B2A20E8301}"/>
          </ac:spMkLst>
        </pc:spChg>
      </pc:sldChg>
      <pc:sldChg chg="modSp add del mod">
        <pc:chgData name="Rodrigo Calejon" userId="a2b640a5682e8eb6" providerId="LiveId" clId="{3E493FBE-34C3-4362-A25A-D4240A4B86D1}" dt="2024-08-19T17:28:02.122" v="14800" actId="2696"/>
        <pc:sldMkLst>
          <pc:docMk/>
          <pc:sldMk cId="1218303996" sldId="285"/>
        </pc:sldMkLst>
        <pc:spChg chg="mod">
          <ac:chgData name="Rodrigo Calejon" userId="a2b640a5682e8eb6" providerId="LiveId" clId="{3E493FBE-34C3-4362-A25A-D4240A4B86D1}" dt="2024-08-19T17:26:54.256" v="14782" actId="20577"/>
          <ac:spMkLst>
            <pc:docMk/>
            <pc:sldMk cId="1218303996" sldId="285"/>
            <ac:spMk id="3" creationId="{3A75AEDB-C9C6-B702-2501-12B2A20E8301}"/>
          </ac:spMkLst>
        </pc:spChg>
      </pc:sldChg>
      <pc:sldChg chg="modSp add del mod">
        <pc:chgData name="Rodrigo Calejon" userId="a2b640a5682e8eb6" providerId="LiveId" clId="{3E493FBE-34C3-4362-A25A-D4240A4B86D1}" dt="2024-08-19T17:31:19.281" v="14983" actId="2696"/>
        <pc:sldMkLst>
          <pc:docMk/>
          <pc:sldMk cId="2476047970" sldId="286"/>
        </pc:sldMkLst>
        <pc:spChg chg="mod">
          <ac:chgData name="Rodrigo Calejon" userId="a2b640a5682e8eb6" providerId="LiveId" clId="{3E493FBE-34C3-4362-A25A-D4240A4B86D1}" dt="2024-08-19T17:31:12.824" v="14982" actId="20577"/>
          <ac:spMkLst>
            <pc:docMk/>
            <pc:sldMk cId="2476047970" sldId="286"/>
            <ac:spMk id="2" creationId="{C4665909-B538-05F4-6C47-6F278B8BE2C1}"/>
          </ac:spMkLst>
        </pc:spChg>
      </pc:sldChg>
      <pc:sldChg chg="modSp add mod ord">
        <pc:chgData name="Rodrigo Calejon" userId="a2b640a5682e8eb6" providerId="LiveId" clId="{3E493FBE-34C3-4362-A25A-D4240A4B86D1}" dt="2024-08-19T17:36:03.809" v="15112" actId="20577"/>
        <pc:sldMkLst>
          <pc:docMk/>
          <pc:sldMk cId="3020881376" sldId="286"/>
        </pc:sldMkLst>
        <pc:spChg chg="mod">
          <ac:chgData name="Rodrigo Calejon" userId="a2b640a5682e8eb6" providerId="LiveId" clId="{3E493FBE-34C3-4362-A25A-D4240A4B86D1}" dt="2024-08-19T17:31:40.858" v="15041" actId="121"/>
          <ac:spMkLst>
            <pc:docMk/>
            <pc:sldMk cId="3020881376" sldId="286"/>
            <ac:spMk id="2" creationId="{D2ECE9C0-79C1-4BAB-E5B0-5A7F5C00E4D9}"/>
          </ac:spMkLst>
        </pc:spChg>
        <pc:spChg chg="mod">
          <ac:chgData name="Rodrigo Calejon" userId="a2b640a5682e8eb6" providerId="LiveId" clId="{3E493FBE-34C3-4362-A25A-D4240A4B86D1}" dt="2024-08-19T17:36:03.809" v="15112" actId="20577"/>
          <ac:spMkLst>
            <pc:docMk/>
            <pc:sldMk cId="3020881376" sldId="286"/>
            <ac:spMk id="3" creationId="{E261EE46-86F3-00BB-64BB-720F3CC03096}"/>
          </ac:spMkLst>
        </pc:spChg>
      </pc:sldChg>
      <pc:sldMasterChg chg="setBg modSldLayout">
        <pc:chgData name="Rodrigo Calejon" userId="a2b640a5682e8eb6" providerId="LiveId" clId="{3E493FBE-34C3-4362-A25A-D4240A4B86D1}" dt="2024-08-12T16:46:11.481" v="119"/>
        <pc:sldMasterMkLst>
          <pc:docMk/>
          <pc:sldMasterMk cId="3548321160" sldId="2147483648"/>
        </pc:sldMasterMkLst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2070193808" sldId="2147483649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2343847175" sldId="2147483650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1390918842" sldId="2147483651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3314129807" sldId="2147483652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2594539287" sldId="2147483653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2476665027" sldId="2147483654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1001323110" sldId="2147483655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426775004" sldId="2147483656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3196540044" sldId="2147483657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47812382" sldId="2147483658"/>
          </pc:sldLayoutMkLst>
        </pc:sldLayoutChg>
        <pc:sldLayoutChg chg="setBg">
          <pc:chgData name="Rodrigo Calejon" userId="a2b640a5682e8eb6" providerId="LiveId" clId="{3E493FBE-34C3-4362-A25A-D4240A4B86D1}" dt="2024-08-12T16:46:11.481" v="119"/>
          <pc:sldLayoutMkLst>
            <pc:docMk/>
            <pc:sldMasterMk cId="3548321160" sldId="2147483648"/>
            <pc:sldLayoutMk cId="109175771" sldId="2147483659"/>
          </pc:sldLayoutMkLst>
        </pc:sldLayoutChg>
      </pc:sldMasterChg>
    </pc:docChg>
  </pc:docChgLst>
  <pc:docChgLst>
    <pc:chgData name="Rodrigo Calejon" userId="a2b640a5682e8eb6" providerId="LiveId" clId="{C86DE750-EABD-435B-B90D-5663BC5FAE35}"/>
    <pc:docChg chg="modSld">
      <pc:chgData name="Rodrigo Calejon" userId="a2b640a5682e8eb6" providerId="LiveId" clId="{C86DE750-EABD-435B-B90D-5663BC5FAE35}" dt="2024-09-16T14:05:30.869" v="56" actId="20577"/>
      <pc:docMkLst>
        <pc:docMk/>
      </pc:docMkLst>
      <pc:sldChg chg="modSp mod">
        <pc:chgData name="Rodrigo Calejon" userId="a2b640a5682e8eb6" providerId="LiveId" clId="{C86DE750-EABD-435B-B90D-5663BC5FAE35}" dt="2024-09-16T13:38:12.319" v="0" actId="13926"/>
        <pc:sldMkLst>
          <pc:docMk/>
          <pc:sldMk cId="2060932131" sldId="256"/>
        </pc:sldMkLst>
        <pc:spChg chg="mod">
          <ac:chgData name="Rodrigo Calejon" userId="a2b640a5682e8eb6" providerId="LiveId" clId="{C86DE750-EABD-435B-B90D-5663BC5FAE35}" dt="2024-09-16T13:38:12.319" v="0" actId="13926"/>
          <ac:spMkLst>
            <pc:docMk/>
            <pc:sldMk cId="2060932131" sldId="256"/>
            <ac:spMk id="3" creationId="{E261EE46-86F3-00BB-64BB-720F3CC03096}"/>
          </ac:spMkLst>
        </pc:spChg>
      </pc:sldChg>
      <pc:sldChg chg="modSp mod">
        <pc:chgData name="Rodrigo Calejon" userId="a2b640a5682e8eb6" providerId="LiveId" clId="{C86DE750-EABD-435B-B90D-5663BC5FAE35}" dt="2024-09-16T14:05:30.869" v="56" actId="20577"/>
        <pc:sldMkLst>
          <pc:docMk/>
          <pc:sldMk cId="2774076866" sldId="272"/>
        </pc:sldMkLst>
        <pc:spChg chg="mod">
          <ac:chgData name="Rodrigo Calejon" userId="a2b640a5682e8eb6" providerId="LiveId" clId="{C86DE750-EABD-435B-B90D-5663BC5FAE35}" dt="2024-09-16T14:05:30.869" v="56" actId="20577"/>
          <ac:spMkLst>
            <pc:docMk/>
            <pc:sldMk cId="2774076866" sldId="272"/>
            <ac:spMk id="3" creationId="{3A75AEDB-C9C6-B702-2501-12B2A20E8301}"/>
          </ac:spMkLst>
        </pc:spChg>
      </pc:sldChg>
      <pc:sldChg chg="modSp mod">
        <pc:chgData name="Rodrigo Calejon" userId="a2b640a5682e8eb6" providerId="LiveId" clId="{C86DE750-EABD-435B-B90D-5663BC5FAE35}" dt="2024-09-16T13:46:16.482" v="10" actId="20577"/>
        <pc:sldMkLst>
          <pc:docMk/>
          <pc:sldMk cId="931078230" sldId="280"/>
        </pc:sldMkLst>
        <pc:spChg chg="mod">
          <ac:chgData name="Rodrigo Calejon" userId="a2b640a5682e8eb6" providerId="LiveId" clId="{C86DE750-EABD-435B-B90D-5663BC5FAE35}" dt="2024-09-16T13:46:16.482" v="10" actId="20577"/>
          <ac:spMkLst>
            <pc:docMk/>
            <pc:sldMk cId="931078230" sldId="280"/>
            <ac:spMk id="3" creationId="{3A75AEDB-C9C6-B702-2501-12B2A20E8301}"/>
          </ac:spMkLst>
        </pc:spChg>
      </pc:sldChg>
      <pc:sldChg chg="modSp mod">
        <pc:chgData name="Rodrigo Calejon" userId="a2b640a5682e8eb6" providerId="LiveId" clId="{C86DE750-EABD-435B-B90D-5663BC5FAE35}" dt="2024-09-16T13:47:37.708" v="20" actId="20577"/>
        <pc:sldMkLst>
          <pc:docMk/>
          <pc:sldMk cId="484626147" sldId="283"/>
        </pc:sldMkLst>
        <pc:spChg chg="mod">
          <ac:chgData name="Rodrigo Calejon" userId="a2b640a5682e8eb6" providerId="LiveId" clId="{C86DE750-EABD-435B-B90D-5663BC5FAE35}" dt="2024-09-16T13:47:37.708" v="20" actId="20577"/>
          <ac:spMkLst>
            <pc:docMk/>
            <pc:sldMk cId="484626147" sldId="283"/>
            <ac:spMk id="3" creationId="{3A75AEDB-C9C6-B702-2501-12B2A20E8301}"/>
          </ac:spMkLst>
        </pc:spChg>
      </pc:sldChg>
      <pc:sldChg chg="modSp mod">
        <pc:chgData name="Rodrigo Calejon" userId="a2b640a5682e8eb6" providerId="LiveId" clId="{C86DE750-EABD-435B-B90D-5663BC5FAE35}" dt="2024-09-16T13:48:07.394" v="34" actId="20577"/>
        <pc:sldMkLst>
          <pc:docMk/>
          <pc:sldMk cId="1703196857" sldId="284"/>
        </pc:sldMkLst>
        <pc:spChg chg="mod">
          <ac:chgData name="Rodrigo Calejon" userId="a2b640a5682e8eb6" providerId="LiveId" clId="{C86DE750-EABD-435B-B90D-5663BC5FAE35}" dt="2024-09-16T13:48:07.394" v="34" actId="20577"/>
          <ac:spMkLst>
            <pc:docMk/>
            <pc:sldMk cId="1703196857" sldId="284"/>
            <ac:spMk id="3" creationId="{3A75AEDB-C9C6-B702-2501-12B2A20E830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36E0BC5-6205-40EE-9F26-E339B09B23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D089466-F665-AB13-6B94-BCA363DF79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624CE-A1BF-4A69-9C89-BF236651C9A7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36CAEF5-A3F5-019B-E84A-5C9E8594D1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B107F59-F9D2-C5CF-EF11-6DDECA162D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9C93D-263B-4060-A350-9DF8CA9C40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607673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06447-B184-4163-A1D1-8AE87233C7DB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0ECA3-951D-4962-980F-5E52C69A00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517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ECEF1-BFEB-ACA7-2512-760E9BFDB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BC35DF-076E-79A8-6D64-6FC6B9549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66EC6D-5B47-EF5F-29FA-22FBCD111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1E6EE0-02D1-2769-7E56-A632BBCB3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1B8111-9818-3F61-56D3-31A7A09E5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0193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24FE4-26B9-1CD9-B234-CE2449EDB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59C168B-54D6-E746-08D2-DEE84F36E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E21111-420F-BD7E-B2B8-0825FC962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184794-A0FD-A4C1-0FF4-A70CEE3F1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190D22-8E0E-BA65-2991-F8151D776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81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5AB6E98-4037-C272-AB3E-8C1C54105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C9A1111-5A95-B77B-04D7-CC47DDE621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6598CB-5370-E106-B64A-36D146585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55F5F9-7213-382B-E9EA-6CABCC02E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6CE4A8-4C49-A7D9-EA36-2D9239AE3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7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3E839C-C3DC-9D81-6727-5E91F0457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DA1D05-F95D-EADA-9E95-C54AE5395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528557-AAB9-DE6A-4E2D-940A47740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BC4335-C05F-6BFD-D9AD-CDF261C3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3E6991-1DF7-97DC-E05C-9D81EDFA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84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10D27C-4E96-2EFB-3E08-1B6B74377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032F8E-DE01-38FE-33E0-CAE5CE366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A7C04A-4390-EF8C-005D-A54B5399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600511-BBFE-E260-E8C2-945BCB25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4B8569-A58D-B32A-C877-5153F073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91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2AE42-93A0-6392-FDF9-668031B9B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8B1AE4-9587-B32A-26C0-7F1779FE1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59067B-02C9-F154-09A8-1E26D8369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8124EB6-6B3C-7200-0877-4F6078226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0E4223-49F0-23CC-E849-574701C94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730E092-6A0D-B44D-5BFF-2C75A4A0F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12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26028-BC2D-6B09-0A58-AF4DFB811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506D6C3-6EBD-93DE-70E4-CA9824493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73693FF-99A5-0515-12CA-D673A4CCC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E7151B7-19EF-B109-F9D9-89835A2E3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A09F5CF-112B-D042-7938-76D32E1BAC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11E2C89-37A9-63D6-C6AF-F4B7812B2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53410D7-6CE4-DBDB-C060-C253121FD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6CECAA2-85D6-4C8B-02E0-DDFB9895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453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B2667E-1843-7F0B-92C8-62547796F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254306E-5DD6-DCF1-285F-CADF86EE7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86412DC-DD68-E01C-BD85-6FB3E9427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0A4C52C-AB96-AD26-5922-92FAF8D5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6665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ED003D1-7BFE-3770-D1EA-558ECC815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DC2B9F4-3658-5874-6867-81E7BF24C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176C9D0-3CA7-CDF5-1009-B2FD1229F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32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AD283-E071-CCBD-62E2-DA8B17DC7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1DFA44-A5A3-D898-442A-7880BB655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63428D-FB8A-9D5A-019C-824443783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6FFBCB-8320-2ABA-4D68-082F01356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4E22AE5-68F5-AB18-1098-159297C36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04EB58-0FEF-1988-DBC0-B39B1BBAF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77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CEF689-789D-F1FA-B236-04589226D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F115379-5024-F994-B2E5-8A608E65C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66F1E4C-50DC-673D-A033-53207B734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15DD77B-3377-CC6C-F613-B230391D1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BA8F51-3B30-8D74-F993-62F9669A4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DF1ECE-D134-20BE-0E60-2DE74C9E2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54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3678C0D-00E6-4214-73B0-D8020F736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CFA0C8-5F11-CA72-C9FE-BAA3206F8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FE7C2A-94E4-3DB7-BFDF-BA25D00411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7AF574-EBE3-4584-881E-48F72214D84D}" type="datetimeFigureOut">
              <a:rPr lang="pt-BR" smtClean="0"/>
              <a:t>16/09/2024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B51ACC-CB3B-9817-A385-F475CA231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62AE850-5219-D43F-F8A0-BFE7BC3D0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16DBB4-7BB3-4695-89DD-5D72FD17F3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832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ECE9C0-79C1-4BAB-E5B0-5A7F5C00E4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pt-BR" sz="5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DIREITO PENAL SIMBÓLICO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61EE46-86F3-00BB-64BB-720F3CC030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9323"/>
            <a:ext cx="9144000" cy="2387599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Rodrigo Calejon</a:t>
            </a:r>
          </a:p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Defensor Público do Estado de São Paulo</a:t>
            </a:r>
          </a:p>
          <a:p>
            <a:endParaRPr lang="pt-B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Instagram: @calejonrodrigo</a:t>
            </a:r>
          </a:p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Contato: rcalejon@gmail.com </a:t>
            </a:r>
          </a:p>
        </p:txBody>
      </p:sp>
    </p:spTree>
    <p:extLst>
      <p:ext uri="{BB962C8B-B14F-4D97-AF65-F5344CB8AC3E}">
        <p14:creationId xmlns:p14="http://schemas.microsoft.com/office/powerpoint/2010/main" val="2060932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Algumas garantias constitucionais penais (art. 5º, CF):</a:t>
            </a:r>
          </a:p>
          <a:p>
            <a:pPr marL="0" indent="0" algn="just">
              <a:buNone/>
            </a:pPr>
            <a:r>
              <a:rPr lang="pt-BR" dirty="0"/>
              <a:t>XXXIX - não há crime sem lei anterior que o defina, nem pena sem prévia cominação legal; (lesividade)</a:t>
            </a:r>
          </a:p>
          <a:p>
            <a:pPr marL="0" indent="0" algn="just">
              <a:buNone/>
            </a:pPr>
            <a:r>
              <a:rPr lang="pt-BR" dirty="0"/>
              <a:t>XL - a lei penal não retroagirá, salvo para beneficiar o réu; (anterioridade penal)</a:t>
            </a:r>
          </a:p>
          <a:p>
            <a:pPr marL="0" indent="0" algn="just">
              <a:buNone/>
            </a:pPr>
            <a:r>
              <a:rPr lang="pt-BR" dirty="0"/>
              <a:t>XLV - nenhuma pena passará da pessoa do condenado, podendo a obrigação de reparar o dano e a decretação do perdimento de bens ser, nos termos da lei, estendidas aos sucessores e contra eles executadas, até o limite do valor do patrimônio transferido; (</a:t>
            </a:r>
            <a:r>
              <a:rPr lang="pt-BR" dirty="0" err="1"/>
              <a:t>intranscendência</a:t>
            </a:r>
            <a:r>
              <a:rPr lang="pt-BR" dirty="0"/>
              <a:t> penal)</a:t>
            </a:r>
          </a:p>
        </p:txBody>
      </p:sp>
    </p:spTree>
    <p:extLst>
      <p:ext uri="{BB962C8B-B14F-4D97-AF65-F5344CB8AC3E}">
        <p14:creationId xmlns:p14="http://schemas.microsoft.com/office/powerpoint/2010/main" val="2019525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Algumas garantias constitucionais penais (art. 5º, CF):</a:t>
            </a:r>
          </a:p>
          <a:p>
            <a:pPr marL="0" indent="0" algn="just">
              <a:buNone/>
            </a:pPr>
            <a:r>
              <a:rPr lang="pt-BR" dirty="0"/>
              <a:t>XLVII - não haverá penas: (proibição das penas cruéis)</a:t>
            </a:r>
          </a:p>
          <a:p>
            <a:pPr marL="0" indent="0" algn="just">
              <a:buNone/>
            </a:pPr>
            <a:r>
              <a:rPr lang="pt-BR" dirty="0"/>
              <a:t>a) de morte, salvo em caso de guerra declarada, nos termos do art. 84, XIX;</a:t>
            </a:r>
          </a:p>
          <a:p>
            <a:pPr marL="0" indent="0" algn="just">
              <a:buNone/>
            </a:pPr>
            <a:r>
              <a:rPr lang="pt-BR" dirty="0"/>
              <a:t>b) de caráter perpétuo;</a:t>
            </a:r>
          </a:p>
          <a:p>
            <a:pPr marL="0" indent="0" algn="just">
              <a:buNone/>
            </a:pPr>
            <a:r>
              <a:rPr lang="pt-BR" dirty="0"/>
              <a:t>c) de trabalhos forçados;</a:t>
            </a:r>
          </a:p>
          <a:p>
            <a:pPr marL="0" indent="0" algn="just">
              <a:buNone/>
            </a:pPr>
            <a:r>
              <a:rPr lang="pt-BR" dirty="0"/>
              <a:t>d) de banimento;</a:t>
            </a:r>
          </a:p>
          <a:p>
            <a:pPr marL="0" indent="0" algn="just">
              <a:buNone/>
            </a:pPr>
            <a:r>
              <a:rPr lang="pt-BR" dirty="0"/>
              <a:t>e) cruéis;</a:t>
            </a:r>
          </a:p>
        </p:txBody>
      </p:sp>
    </p:spTree>
    <p:extLst>
      <p:ext uri="{BB962C8B-B14F-4D97-AF65-F5344CB8AC3E}">
        <p14:creationId xmlns:p14="http://schemas.microsoft.com/office/powerpoint/2010/main" val="952746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Algumas garantias constitucionais penais (art. 5º, CF):</a:t>
            </a:r>
          </a:p>
          <a:p>
            <a:pPr marL="0" indent="0" algn="just">
              <a:buNone/>
            </a:pPr>
            <a:r>
              <a:rPr lang="pt-BR" dirty="0"/>
              <a:t>XLIX - é assegurado aos presos o respeito à integridade física e moral;</a:t>
            </a:r>
          </a:p>
          <a:p>
            <a:pPr marL="0" indent="0" algn="just">
              <a:buNone/>
            </a:pPr>
            <a:r>
              <a:rPr lang="pt-BR" dirty="0"/>
              <a:t>L - às presidiárias serão asseguradas condições para que possam permanecer com seus filhos durante o período de amamentação;</a:t>
            </a:r>
          </a:p>
          <a:p>
            <a:pPr marL="0" indent="0" algn="just">
              <a:buNone/>
            </a:pPr>
            <a:r>
              <a:rPr lang="pt-BR" dirty="0"/>
              <a:t>§ 2º - extensão protetiva convencional/internacional, fragmentariedade, subsidiariedade e intervenção mínima (art. 8º, Declaração dos Direitos do Homem e do Cidadão de 1789).</a:t>
            </a:r>
          </a:p>
        </p:txBody>
      </p:sp>
    </p:spTree>
    <p:extLst>
      <p:ext uri="{BB962C8B-B14F-4D97-AF65-F5344CB8AC3E}">
        <p14:creationId xmlns:p14="http://schemas.microsoft.com/office/powerpoint/2010/main" val="746970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A expectativa e a realidade sociais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Expectativa: consagração da dignidade humana e da democracia</a:t>
            </a:r>
          </a:p>
          <a:p>
            <a:pPr algn="just"/>
            <a:r>
              <a:rPr lang="pt-BR" dirty="0"/>
              <a:t>A Constituição Federal de 1988 veio para estabelecer diversas limitações ao poder de vigiar, processar e punir conferido ao Estado.</a:t>
            </a:r>
          </a:p>
          <a:p>
            <a:pPr algn="just"/>
            <a:r>
              <a:rPr lang="pt-BR" dirty="0"/>
              <a:t>Diversos direitos fundamentais foram consagrados ao longo das reformas constitucionais posteriores.</a:t>
            </a:r>
          </a:p>
          <a:p>
            <a:pPr algn="just"/>
            <a:r>
              <a:rPr lang="pt-BR" dirty="0"/>
              <a:t>O Direito Penal passou a ser tratado como a última opção (</a:t>
            </a:r>
            <a:r>
              <a:rPr lang="pt-BR" i="1" dirty="0"/>
              <a:t>ultima </a:t>
            </a:r>
            <a:r>
              <a:rPr lang="pt-BR" i="1" dirty="0" err="1"/>
              <a:t>ratio</a:t>
            </a:r>
            <a:r>
              <a:rPr lang="pt-BR" dirty="0"/>
              <a:t>) de intervenção social, enquanto ferramenta de seleção dos piores comportamentos humanos para a proteção de bens jurídicos específicos e essenciais.</a:t>
            </a:r>
          </a:p>
        </p:txBody>
      </p:sp>
    </p:spTree>
    <p:extLst>
      <p:ext uri="{BB962C8B-B14F-4D97-AF65-F5344CB8AC3E}">
        <p14:creationId xmlns:p14="http://schemas.microsoft.com/office/powerpoint/2010/main" val="2339410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A expectativa e a realidade sociais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Transferência ao Estado do monopólio da força, com regulação de seu uso, evitando-se a arbitrariedade (FERRAJOLI).</a:t>
            </a:r>
          </a:p>
          <a:p>
            <a:pPr algn="just"/>
            <a:r>
              <a:rPr lang="pt-BR" dirty="0"/>
              <a:t>Institucionalização da pena como técnica de ressocialização delimitada pela lei.</a:t>
            </a:r>
          </a:p>
          <a:p>
            <a:pPr algn="just"/>
            <a:r>
              <a:rPr lang="pt-BR" dirty="0"/>
              <a:t>Incidência dos conceitos de prevenção geral e especial, positiva e negativa: pacificação e estabilização da sociedade através da construção do senso moral e ético dos indivíduos pela expectativa de atuação do Direito Penal sobre os casos mais graves.</a:t>
            </a:r>
          </a:p>
        </p:txBody>
      </p:sp>
    </p:spTree>
    <p:extLst>
      <p:ext uri="{BB962C8B-B14F-4D97-AF65-F5344CB8AC3E}">
        <p14:creationId xmlns:p14="http://schemas.microsoft.com/office/powerpoint/2010/main" val="3442396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A expectativa e a realidade sociais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Realidade: dissociação entre “ser” e “</a:t>
            </a:r>
            <a:r>
              <a:rPr lang="pt-BR" dirty="0" err="1"/>
              <a:t>dever-ser</a:t>
            </a:r>
            <a:r>
              <a:rPr lang="pt-BR" dirty="0"/>
              <a:t>”</a:t>
            </a:r>
          </a:p>
          <a:p>
            <a:pPr algn="just"/>
            <a:r>
              <a:rPr lang="pt-BR" dirty="0"/>
              <a:t>As limitações impostas pela Constituição Federal de 1988 ao poder de vigiar, processar e punir conferido ao Estado são distorcidas pela legislação.</a:t>
            </a:r>
          </a:p>
          <a:p>
            <a:pPr algn="just"/>
            <a:r>
              <a:rPr lang="pt-BR" dirty="0"/>
              <a:t>Os direitos fundamentais consagrados são amplamente violados pelo próprio Estado.</a:t>
            </a:r>
          </a:p>
          <a:p>
            <a:pPr algn="just"/>
            <a:r>
              <a:rPr lang="pt-BR" dirty="0"/>
              <a:t>O Direito Penal assume papel de primeira opção (</a:t>
            </a:r>
            <a:r>
              <a:rPr lang="pt-BR" i="1" dirty="0"/>
              <a:t>prima </a:t>
            </a:r>
            <a:r>
              <a:rPr lang="pt-BR" i="1" dirty="0" err="1"/>
              <a:t>ratio</a:t>
            </a:r>
            <a:r>
              <a:rPr lang="pt-BR" dirty="0"/>
              <a:t>) de intervenção social, enquanto ferramenta de seletividade de comportamentos humanos convenientes ao exercício do poder, bem como para garantia de segregação de indesejáveis.</a:t>
            </a:r>
          </a:p>
        </p:txBody>
      </p:sp>
    </p:spTree>
    <p:extLst>
      <p:ext uri="{BB962C8B-B14F-4D97-AF65-F5344CB8AC3E}">
        <p14:creationId xmlns:p14="http://schemas.microsoft.com/office/powerpoint/2010/main" val="1460252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A expectativa e a realidade sociais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O monopólio estatal da força é exercido com arbitrariedade, a despeito das limitações normativas.</a:t>
            </a:r>
          </a:p>
          <a:p>
            <a:pPr algn="just"/>
            <a:r>
              <a:rPr lang="pt-BR" dirty="0"/>
              <a:t>Institucionalização da pena como técnica de punição e exclusão.</a:t>
            </a:r>
          </a:p>
          <a:p>
            <a:pPr algn="just"/>
            <a:r>
              <a:rPr lang="pt-BR" dirty="0"/>
              <a:t>Incidência dos conceitos de prevenção geral e especial, positiva e negativa: dependência de diversas outras variáveis, inseridas pontualmente nas leis ao longo dos anos, em benefício de alguns grupos e em detrimento de outros.</a:t>
            </a:r>
          </a:p>
          <a:p>
            <a:pPr algn="just"/>
            <a:r>
              <a:rPr lang="pt-BR" dirty="0"/>
              <a:t>Enfraquecimento/Abandono da Política Criminal e da Criminologia (planejamento técnico das medidas penais) em prol do populismo punitivo (PRATT, BUDÓ, GINDRI).</a:t>
            </a:r>
          </a:p>
          <a:p>
            <a:pPr algn="just"/>
            <a:r>
              <a:rPr lang="pt-BR" dirty="0"/>
              <a:t>Atualmente, o Brasil possui mais de 1.500 tipos penais em vigor, com projetos de lei que podem alcançar números muito maiores.</a:t>
            </a:r>
          </a:p>
        </p:txBody>
      </p:sp>
    </p:spTree>
    <p:extLst>
      <p:ext uri="{BB962C8B-B14F-4D97-AF65-F5344CB8AC3E}">
        <p14:creationId xmlns:p14="http://schemas.microsoft.com/office/powerpoint/2010/main" val="2774076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Símbolos e significados na sociedade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Etimologia de “símbolo”: </a:t>
            </a:r>
            <a:r>
              <a:rPr lang="pt-BR" i="1" dirty="0" err="1"/>
              <a:t>symbolon</a:t>
            </a:r>
            <a:r>
              <a:rPr lang="pt-BR" dirty="0"/>
              <a:t> (grego), “aquilo que se lança junto” (que acompanha um significado, uma definição prévia).</a:t>
            </a:r>
          </a:p>
          <a:p>
            <a:pPr algn="just"/>
            <a:r>
              <a:rPr lang="pt-BR" dirty="0"/>
              <a:t>Designa um tipo de signo em que o significante (realidade concreta) representa algo abstrato (religiões, nações, quantidades de tempo ou matéria etc.) por força de convenção, semelhança ou contiguidade semântica (SCHAFF).</a:t>
            </a:r>
          </a:p>
          <a:p>
            <a:pPr algn="just"/>
            <a:r>
              <a:rPr lang="pt-BR" dirty="0"/>
              <a:t>Símbolo é a representação de uma coisa para alguém, gerando novos significados, com fracionamento do significado original.</a:t>
            </a:r>
          </a:p>
        </p:txBody>
      </p:sp>
    </p:spTree>
    <p:extLst>
      <p:ext uri="{BB962C8B-B14F-4D97-AF65-F5344CB8AC3E}">
        <p14:creationId xmlns:p14="http://schemas.microsoft.com/office/powerpoint/2010/main" val="1518293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Símbolos e significados na sociedade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Exemplo: atualmente, “contrabando” e “descaminho” possuem significados distintos na legislação penal, atribuídos por convenção pelo legislador. Contudo, no Código Criminal do Império (1830-1890), “contrabando” era um tipo penal que abrangia o “descaminho” (FUZIGER).</a:t>
            </a:r>
          </a:p>
          <a:p>
            <a:pPr algn="just"/>
            <a:r>
              <a:rPr lang="pt-BR" dirty="0"/>
              <a:t>O sentido primário/literal do termo é expandido por um secundário/simbólico (logo, com função interpretativa intencional).</a:t>
            </a:r>
          </a:p>
          <a:p>
            <a:pPr algn="just"/>
            <a:r>
              <a:rPr lang="pt-BR" dirty="0"/>
              <a:t>O operador do Direito utiliza o significado simbólico para interpretar além da “ponta do </a:t>
            </a:r>
            <a:r>
              <a:rPr lang="pt-BR" i="1" dirty="0"/>
              <a:t>iceberg</a:t>
            </a:r>
            <a:r>
              <a:rPr lang="pt-BR" dirty="0"/>
              <a:t>” (ROSA).</a:t>
            </a:r>
          </a:p>
        </p:txBody>
      </p:sp>
    </p:spTree>
    <p:extLst>
      <p:ext uri="{BB962C8B-B14F-4D97-AF65-F5344CB8AC3E}">
        <p14:creationId xmlns:p14="http://schemas.microsoft.com/office/powerpoint/2010/main" val="262951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Símbolos e significados na sociedade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 norma possui um significado literal (efeito instrumental), mas pode possuir outros significados derivados (efeitos simbólicos).</a:t>
            </a:r>
          </a:p>
          <a:p>
            <a:pPr algn="just"/>
            <a:r>
              <a:rPr lang="pt-BR" dirty="0"/>
              <a:t>A ampliação simbólica dos significados pode decorrer da adequação interpretativa à realidade social (ex.: teoria do impacto desproporcional) ou de influências externas para a subversão do significado original (ex.: Direito Penal Simbólico).</a:t>
            </a:r>
          </a:p>
        </p:txBody>
      </p:sp>
    </p:spTree>
    <p:extLst>
      <p:ext uri="{BB962C8B-B14F-4D97-AF65-F5344CB8AC3E}">
        <p14:creationId xmlns:p14="http://schemas.microsoft.com/office/powerpoint/2010/main" val="3352711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/>
          <a:lstStyle/>
          <a:p>
            <a:r>
              <a:rPr lang="pt-BR" dirty="0">
                <a:solidFill>
                  <a:srgbClr val="FD7E14"/>
                </a:solidFill>
              </a:rPr>
              <a:t>Rodrigo Calejon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Defensor Público do Estado de São Paulo (2018).</a:t>
            </a:r>
          </a:p>
          <a:p>
            <a:pPr algn="just"/>
            <a:r>
              <a:rPr lang="pt-BR" dirty="0"/>
              <a:t>Foi Defensor Público do Estado do Maranhão (2016-2018), Analista do Ministério Público do Estado de São Paulo (2014-2016), Delegado de Polícia Civil do Estado de São Paulo (2013-2014) e Advogado (2009-2013).</a:t>
            </a:r>
          </a:p>
          <a:p>
            <a:pPr algn="just"/>
            <a:r>
              <a:rPr lang="pt-BR" dirty="0"/>
              <a:t>Mestrando em Políticas Públicas e Gestão Governamental (IDP). Especialista em Filosofia e Teoria do Direito (PUCMG, 2020). Bacharel em Direito (PUCSP, 2009).</a:t>
            </a:r>
          </a:p>
          <a:p>
            <a:pPr algn="just"/>
            <a:r>
              <a:rPr lang="pt-BR" dirty="0"/>
              <a:t>Extensões diversas em direitos humanos, gênero e masculinidades, controle estatal, auditoria e proteção de dados.</a:t>
            </a:r>
          </a:p>
          <a:p>
            <a:pPr algn="just"/>
            <a:r>
              <a:rPr lang="pt-BR" dirty="0"/>
              <a:t>Autor de artigos e obras.</a:t>
            </a:r>
          </a:p>
        </p:txBody>
      </p:sp>
    </p:spTree>
    <p:extLst>
      <p:ext uri="{BB962C8B-B14F-4D97-AF65-F5344CB8AC3E}">
        <p14:creationId xmlns:p14="http://schemas.microsoft.com/office/powerpoint/2010/main" val="1729014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O Direito Penal Simbólico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Conceito impreciso: ápice dos debates em 1980, sem consenso.</a:t>
            </a:r>
          </a:p>
          <a:p>
            <a:pPr algn="just"/>
            <a:r>
              <a:rPr lang="pt-BR" dirty="0"/>
              <a:t>O Direito Penal Simbólico consiste no predomínio de efeitos simbólicos sobre os instrumentais da norma jurídica penal (RIPOLLÉS), podendo ser usado para adequar a norma à realidade ou distorcê-la em prol de outros interesses, tornando-a disfuncional (FUZIGER).</a:t>
            </a:r>
          </a:p>
          <a:p>
            <a:pPr algn="just"/>
            <a:r>
              <a:rPr lang="pt-BR" dirty="0"/>
              <a:t>Conjunto de funções não declaradas da pena.</a:t>
            </a:r>
          </a:p>
          <a:p>
            <a:pPr algn="just"/>
            <a:r>
              <a:rPr lang="pt-BR" dirty="0"/>
              <a:t>Mídia: equalização indevida da “sensação de insegurança” (subjetiva) com a “insegurança real” (objetiva), espetacularização do crime, conformação da opinião pública para apoio ao Estado Policial, dissociação da realidade para lucro pelo medo coletivo (LUSTOSA).</a:t>
            </a:r>
          </a:p>
        </p:txBody>
      </p:sp>
    </p:spTree>
    <p:extLst>
      <p:ext uri="{BB962C8B-B14F-4D97-AF65-F5344CB8AC3E}">
        <p14:creationId xmlns:p14="http://schemas.microsoft.com/office/powerpoint/2010/main" val="3882098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O Direito Penal Simbólico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/>
              <a:t>A busca da “sensação de paz e segurança” justifica o desprezo social a direitos fundamentais como liberdade, privacidade, presunção de inocência e devido processo legal.</a:t>
            </a:r>
          </a:p>
          <a:p>
            <a:pPr algn="just"/>
            <a:r>
              <a:rPr lang="pt-BR" dirty="0" err="1"/>
              <a:t>Alopoiese</a:t>
            </a:r>
            <a:r>
              <a:rPr lang="pt-BR" dirty="0"/>
              <a:t> do Direito: o temor social torna-se pressão e oportunidade para os sistemas político e econômico, influenciando a criação e a mudança da lei, aumentando a insegurança pelo aumento do poder estatal (NEVES, LUHMANN, ARAUJO, HABERMAS).</a:t>
            </a:r>
          </a:p>
          <a:p>
            <a:pPr algn="just"/>
            <a:r>
              <a:rPr lang="pt-BR" dirty="0"/>
              <a:t>Efeitos simbólicos: a informação veiculada apresenta-se como objetiva e imparcial, mas vem carregada de efeitos simbólicos ocultos, que por sua vez carregam as reais intenções do interlocutor, nem sempre perceptíveis.</a:t>
            </a:r>
          </a:p>
        </p:txBody>
      </p:sp>
    </p:spTree>
    <p:extLst>
      <p:ext uri="{BB962C8B-B14F-4D97-AF65-F5344CB8AC3E}">
        <p14:creationId xmlns:p14="http://schemas.microsoft.com/office/powerpoint/2010/main" val="9310782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O Direito Penal Simbólico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Abstração legislativa (efeito simbólico): legislação de norma de caráter geral pautada em episódio individual, tratado como corriqueiro e necessitado de intervenção efetiva, em disparidade com a realidade (MASSON).</a:t>
            </a:r>
          </a:p>
          <a:p>
            <a:pPr algn="just"/>
            <a:r>
              <a:rPr lang="pt-BR" dirty="0"/>
              <a:t>Construção paulatina de um Direito Penal de Emergência, na forma de subsistema de derrogação dos cânones culturais da normalidade (ARAUJO).</a:t>
            </a:r>
          </a:p>
          <a:p>
            <a:pPr algn="just"/>
            <a:r>
              <a:rPr lang="pt-BR" dirty="0"/>
              <a:t>Supervalorização da prevenção geral no Direito Penal.</a:t>
            </a:r>
          </a:p>
          <a:p>
            <a:pPr algn="just"/>
            <a:r>
              <a:rPr lang="pt-BR" dirty="0"/>
              <a:t>Direito Penal enquanto mecanismo de difusão ideológica (MALTA).</a:t>
            </a:r>
          </a:p>
        </p:txBody>
      </p:sp>
    </p:spTree>
    <p:extLst>
      <p:ext uri="{BB962C8B-B14F-4D97-AF65-F5344CB8AC3E}">
        <p14:creationId xmlns:p14="http://schemas.microsoft.com/office/powerpoint/2010/main" val="5222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O Direito Penal Simbólico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Os efeitos simbólicos, outrora utilizados para adequar a norma geral à realidade social pelo aplicador do Direito (que aja de modo técnico e isento, voltado à proteção da coesão da ordem jurídica), são distorcidos em prol de interesses escusos, de cunhos político e/ou econômico.</a:t>
            </a:r>
          </a:p>
          <a:p>
            <a:pPr algn="just"/>
            <a:r>
              <a:rPr lang="pt-BR" dirty="0"/>
              <a:t>Consolidação da ordem jurídica enquanto sistema de controle social das pessoas vulneráveis (seletividade penal): políticas de “reintegração social” substituídas pela resposta penal carregada de vingança (suporte psicofísico de ações simbólicas).</a:t>
            </a:r>
          </a:p>
          <a:p>
            <a:pPr algn="just"/>
            <a:r>
              <a:rPr lang="pt-BR" dirty="0"/>
              <a:t>Extrapolação do campo penal para outra searas jurídicas.</a:t>
            </a:r>
          </a:p>
        </p:txBody>
      </p:sp>
    </p:spTree>
    <p:extLst>
      <p:ext uri="{BB962C8B-B14F-4D97-AF65-F5344CB8AC3E}">
        <p14:creationId xmlns:p14="http://schemas.microsoft.com/office/powerpoint/2010/main" val="586444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Exemplos do Direito Penal Simbólico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Uso de algemas indiscriminado pelos órgãos de segurança pública e Poder Judiciário X Súmula Vinculante n. 11/STF.</a:t>
            </a:r>
          </a:p>
          <a:p>
            <a:pPr algn="just"/>
            <a:r>
              <a:rPr lang="pt-BR" dirty="0"/>
              <a:t>Hediondez criminosa e regime total/inicial fechado em crimes hediondos (art. 2º, § 1º, Lei n. 8.072/1990 e alterações) X Súmula Vinculante n. 26/STF.</a:t>
            </a:r>
          </a:p>
          <a:p>
            <a:pPr algn="just"/>
            <a:r>
              <a:rPr lang="pt-BR" dirty="0"/>
              <a:t>Perda do direito à pensão por morte no caso de homicídio tentado ou consumado da pessoa segurada (Caso Richthofen) (Lei n. 13.846/2019).</a:t>
            </a:r>
          </a:p>
          <a:p>
            <a:pPr algn="just"/>
            <a:r>
              <a:rPr lang="pt-BR" dirty="0"/>
              <a:t>Violação de domicílio por órgãos de segurança pública X HC 821.494/2024/STJ.</a:t>
            </a:r>
          </a:p>
          <a:p>
            <a:pPr algn="just"/>
            <a:r>
              <a:rPr lang="pt-BR" dirty="0"/>
              <a:t>Lei Antiterrorismo (Lei n. 13.260/2016).</a:t>
            </a:r>
          </a:p>
          <a:p>
            <a:pPr algn="just"/>
            <a:r>
              <a:rPr lang="pt-BR" dirty="0"/>
              <a:t>Tráfico de drogas (</a:t>
            </a:r>
            <a:r>
              <a:rPr lang="pt-BR" dirty="0" err="1"/>
              <a:t>arts</a:t>
            </a:r>
            <a:r>
              <a:rPr lang="pt-BR" dirty="0"/>
              <a:t>. 33+, Lei n. 11.343/2006).</a:t>
            </a:r>
          </a:p>
        </p:txBody>
      </p:sp>
    </p:spTree>
    <p:extLst>
      <p:ext uri="{BB962C8B-B14F-4D97-AF65-F5344CB8AC3E}">
        <p14:creationId xmlns:p14="http://schemas.microsoft.com/office/powerpoint/2010/main" val="2972483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Exemplos do Direito Penal Simbólico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Lei Carolina Dieckmann e crimes informáticos (Lei n. 12.737/2012).</a:t>
            </a:r>
          </a:p>
          <a:p>
            <a:pPr algn="just"/>
            <a:r>
              <a:rPr lang="pt-BR" dirty="0"/>
              <a:t>Tipo específico do feminicídio (Lei n. 13.104/2015).</a:t>
            </a:r>
          </a:p>
          <a:p>
            <a:pPr algn="just"/>
            <a:r>
              <a:rPr lang="pt-BR" dirty="0"/>
              <a:t>Maus-tratos a cães/gatos (2-5 anos de reclusão – art. 32, Lei n. 9.605/1998) X maus-tratos a pessoas (2m-1a de detenção OU multa – art. 136, CP).</a:t>
            </a:r>
          </a:p>
          <a:p>
            <a:pPr algn="just"/>
            <a:r>
              <a:rPr lang="pt-BR" dirty="0"/>
              <a:t>Reconhecimento fotográfico e racismo X HC 790.205/2023/STJ (cardápio policial de suspeitos) e </a:t>
            </a:r>
            <a:r>
              <a:rPr lang="pt-BR" dirty="0" err="1"/>
              <a:t>Resp</a:t>
            </a:r>
            <a:r>
              <a:rPr lang="pt-BR" dirty="0"/>
              <a:t> 1.996.268/2023/STJ (fotos dos possíveis suspeitos obtidas na internet).</a:t>
            </a:r>
          </a:p>
          <a:p>
            <a:pPr algn="just"/>
            <a:r>
              <a:rPr lang="pt-BR" dirty="0"/>
              <a:t>Furto com arrependimento posterior (art. 16, CP: redução 1/3 a 2/3 da pena) X sonegação fiscal e afins (art. 9º, § 2º, Lei n. 10.684/2003: pagamento integral do tributo implica em extinção da punibilidade + parcelamento implica em suspensão da pretensão punitiva).</a:t>
            </a:r>
          </a:p>
        </p:txBody>
      </p:sp>
    </p:spTree>
    <p:extLst>
      <p:ext uri="{BB962C8B-B14F-4D97-AF65-F5344CB8AC3E}">
        <p14:creationId xmlns:p14="http://schemas.microsoft.com/office/powerpoint/2010/main" val="4846261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Conclusões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O “simbolismo” é o resultado da prevalência dos efeitos latentes da norma, em detrimento dos instrumentais, quer pela tentativa de adequação à realidade (ex.: jurisprudência que tenta retirar a injustiça da lei penal no caso concreto), quer pela intenção desfigurante de atingir outros fins.</a:t>
            </a:r>
          </a:p>
          <a:p>
            <a:pPr algn="just"/>
            <a:r>
              <a:rPr lang="pt-BR" dirty="0"/>
              <a:t>Os efeitos simbólicos mais prejudiciais à sociedade, e especialmente às pessoas mais vulneráveis, surgem quando a prevenção geral positiva torna-se a finalidade da edição da norma (no lugar da negativa), gerando o Direito Penal Simbólico.</a:t>
            </a:r>
          </a:p>
          <a:p>
            <a:pPr algn="just"/>
            <a:r>
              <a:rPr lang="pt-BR" dirty="0"/>
              <a:t>O Direito Penal Simbólico é fruto de um ciclo de </a:t>
            </a:r>
            <a:r>
              <a:rPr lang="pt-BR" dirty="0" err="1"/>
              <a:t>alopoiese</a:t>
            </a:r>
            <a:r>
              <a:rPr lang="pt-BR" dirty="0"/>
              <a:t> que gera mais e mais insegurança jurídica e social, violando objetivos fundamentais da República (ex.: redução das desigualdades sociais).</a:t>
            </a:r>
          </a:p>
        </p:txBody>
      </p:sp>
    </p:spTree>
    <p:extLst>
      <p:ext uri="{BB962C8B-B14F-4D97-AF65-F5344CB8AC3E}">
        <p14:creationId xmlns:p14="http://schemas.microsoft.com/office/powerpoint/2010/main" val="1703196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D7E14"/>
                </a:solidFill>
              </a:rPr>
              <a:t>Como o tema pode surgir nas provas objetivas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DPE-AP/2018: Trata-se das funções não declaradas da pena, que ampliam a ameaça punitiva para satisfazer a demanda social de castigo. A norma penal não se dirige estritamente à sua aplicação, senão que segue encaminhada aos possíveis eleitores e a opinião pública em geral, para demonstrar que os governantes fazem algo contra o delito, procurando tranquilizar a sociedade mediante a ideia de uma eficaz atuação preventiva do Estado. (Alternativa D, Direito Penal Simbólico)</a:t>
            </a:r>
          </a:p>
          <a:p>
            <a:pPr algn="just"/>
            <a:r>
              <a:rPr lang="pt-BR" dirty="0"/>
              <a:t>MPDFT/2004: A função simbólica do Direito Penal é marcada pela reiterada edição de normas penais, normalmente mais rigorosas, cuja eficácia real é duvidosa, mas que atuam proporcionando à coletividade uma </a:t>
            </a:r>
            <a:r>
              <a:rPr lang="pt-BR" dirty="0" err="1"/>
              <a:t>tranqüilizadora</a:t>
            </a:r>
            <a:r>
              <a:rPr lang="pt-BR" dirty="0"/>
              <a:t> sensação de segurança jurídica. (CERTO)</a:t>
            </a:r>
          </a:p>
        </p:txBody>
      </p:sp>
    </p:spTree>
    <p:extLst>
      <p:ext uri="{BB962C8B-B14F-4D97-AF65-F5344CB8AC3E}">
        <p14:creationId xmlns:p14="http://schemas.microsoft.com/office/powerpoint/2010/main" val="11749019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ECE9C0-79C1-4BAB-E5B0-5A7F5C00E4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pPr algn="r"/>
            <a:r>
              <a:rPr lang="pt-BR" sz="5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povo virtuoso precisa de poucas penas.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61EE46-86F3-00BB-64BB-720F3CC030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9324"/>
            <a:ext cx="9144000" cy="1655762"/>
          </a:xfrm>
        </p:spPr>
        <p:txBody>
          <a:bodyPr/>
          <a:lstStyle/>
          <a:p>
            <a:pPr algn="r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 Montesquieu em “O Espírito das Leis” (1748).</a:t>
            </a:r>
          </a:p>
        </p:txBody>
      </p:sp>
    </p:spTree>
    <p:extLst>
      <p:ext uri="{BB962C8B-B14F-4D97-AF65-F5344CB8AC3E}">
        <p14:creationId xmlns:p14="http://schemas.microsoft.com/office/powerpoint/2010/main" val="3020881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/>
          <a:lstStyle/>
          <a:p>
            <a:r>
              <a:rPr lang="pt-BR" dirty="0">
                <a:solidFill>
                  <a:srgbClr val="FD7E14"/>
                </a:solidFill>
              </a:rPr>
              <a:t>Contextualização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/>
          <a:lstStyle/>
          <a:p>
            <a:pPr algn="just"/>
            <a:r>
              <a:rPr lang="pt-BR" dirty="0"/>
              <a:t>A construção da ordem jurídica nas sociedades.</a:t>
            </a:r>
          </a:p>
          <a:p>
            <a:pPr algn="just"/>
            <a:r>
              <a:rPr lang="pt-BR" dirty="0"/>
              <a:t>A expectativa e a realidade sociais.</a:t>
            </a:r>
          </a:p>
          <a:p>
            <a:pPr algn="just"/>
            <a:r>
              <a:rPr lang="pt-BR" dirty="0"/>
              <a:t>Símbolos e significados na sociedade.</a:t>
            </a:r>
          </a:p>
          <a:p>
            <a:pPr algn="just"/>
            <a:r>
              <a:rPr lang="pt-BR" dirty="0"/>
              <a:t>O Direito Penal Simbólico.</a:t>
            </a:r>
          </a:p>
          <a:p>
            <a:pPr algn="just"/>
            <a:r>
              <a:rPr lang="pt-BR" dirty="0"/>
              <a:t>Exemplos do Direito Penal Simbólico.</a:t>
            </a:r>
          </a:p>
          <a:p>
            <a:pPr algn="just"/>
            <a:r>
              <a:rPr lang="pt-BR" dirty="0"/>
              <a:t>Conclusões.</a:t>
            </a:r>
          </a:p>
        </p:txBody>
      </p:sp>
    </p:spTree>
    <p:extLst>
      <p:ext uri="{BB962C8B-B14F-4D97-AF65-F5344CB8AC3E}">
        <p14:creationId xmlns:p14="http://schemas.microsoft.com/office/powerpoint/2010/main" val="1928031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/>
          <a:lstStyle/>
          <a:p>
            <a:pPr algn="just"/>
            <a:r>
              <a:rPr lang="pt-BR" dirty="0"/>
              <a:t>Associação natural ou pela vontade: o ser humano enquanto animal político, social e em busca do próprio aperfeiçoamento (ARISTÓTELES, AQUINO, RANELLETTI).</a:t>
            </a:r>
          </a:p>
          <a:p>
            <a:pPr algn="just"/>
            <a:r>
              <a:rPr lang="pt-BR" dirty="0"/>
              <a:t>Contratualismo: estabelecimento da ordem social formal através do pacto ou contrato, eliminando o estado natural (HOBBES, LOCKE, ROUSSEAU).</a:t>
            </a:r>
          </a:p>
          <a:p>
            <a:pPr algn="just"/>
            <a:r>
              <a:rPr lang="pt-BR" dirty="0"/>
              <a:t>Coexistência entre costumes e a formação (positivação) das leis.</a:t>
            </a:r>
          </a:p>
          <a:p>
            <a:pPr algn="just"/>
            <a:r>
              <a:rPr lang="pt-BR" dirty="0"/>
              <a:t>O Direito enquanto expressão da própria sociedade.</a:t>
            </a:r>
          </a:p>
        </p:txBody>
      </p:sp>
    </p:spTree>
    <p:extLst>
      <p:ext uri="{BB962C8B-B14F-4D97-AF65-F5344CB8AC3E}">
        <p14:creationId xmlns:p14="http://schemas.microsoft.com/office/powerpoint/2010/main" val="231384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Estabelecimento de normas de cunho repressivo para a pacificação do convívio social.</a:t>
            </a:r>
          </a:p>
          <a:p>
            <a:pPr algn="just"/>
            <a:r>
              <a:rPr lang="pt-BR" dirty="0"/>
              <a:t>Avanço dos sistemas de vingança privada (famílias, clãs etc.) para a vingança pública (formação do Estado Soberano – arbítrio do rei).</a:t>
            </a:r>
          </a:p>
          <a:p>
            <a:pPr algn="just"/>
            <a:r>
              <a:rPr lang="pt-BR" dirty="0"/>
              <a:t>Formação do Estado de Direito (arbítrio da lei e igualdade formal).</a:t>
            </a:r>
          </a:p>
          <a:p>
            <a:pPr algn="just"/>
            <a:r>
              <a:rPr lang="pt-BR" dirty="0"/>
              <a:t>Separação/Tripartição do Poder (MONTESQUIEU).</a:t>
            </a:r>
          </a:p>
          <a:p>
            <a:pPr algn="just"/>
            <a:r>
              <a:rPr lang="pt-BR" dirty="0"/>
              <a:t>Crise do Positivismo (Leis de Nuremberg de 1935: nazismo).</a:t>
            </a:r>
          </a:p>
          <a:p>
            <a:pPr algn="just"/>
            <a:r>
              <a:rPr lang="pt-BR" dirty="0"/>
              <a:t>Transição para o Estado Democrático de Direito (igualdade material, busca da proteção efetiva do ser humano).</a:t>
            </a:r>
          </a:p>
        </p:txBody>
      </p:sp>
    </p:spTree>
    <p:extLst>
      <p:ext uri="{BB962C8B-B14F-4D97-AF65-F5344CB8AC3E}">
        <p14:creationId xmlns:p14="http://schemas.microsoft.com/office/powerpoint/2010/main" val="2871616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Brasil: construção histórica de idas e vindas arbitrárias.</a:t>
            </a:r>
          </a:p>
          <a:p>
            <a:pPr algn="just"/>
            <a:r>
              <a:rPr lang="pt-BR" dirty="0"/>
              <a:t>1988+: Constituição Cidadã, democracia e direitos humanos.</a:t>
            </a:r>
          </a:p>
          <a:p>
            <a:pPr algn="just"/>
            <a:r>
              <a:rPr lang="pt-BR" dirty="0"/>
              <a:t>Dignidade humana (Kant) enquanto vetor da ordem jurídica.</a:t>
            </a:r>
          </a:p>
          <a:p>
            <a:pPr algn="just"/>
            <a:r>
              <a:rPr lang="pt-BR" dirty="0"/>
              <a:t>Evolução constitucional: limitação da atuação estatal para proteção do ser humano, foco em grupos vulneráveis, fortalecimento da autonomia e do caráter técnico das instituições (Poder Judiciário, Ministério Público e Defensoria Pública).</a:t>
            </a:r>
          </a:p>
          <a:p>
            <a:pPr algn="just"/>
            <a:r>
              <a:rPr lang="pt-BR" dirty="0"/>
              <a:t>Aperfeiçoamento da Pirâmide </a:t>
            </a:r>
            <a:r>
              <a:rPr lang="pt-BR" dirty="0" err="1"/>
              <a:t>Kelseniana</a:t>
            </a:r>
            <a:r>
              <a:rPr lang="pt-BR" dirty="0"/>
              <a:t> (Teoria do Trapézio): direitos humanos e convenções internacionais (RE 466343/STF, PIOVESAN, SARLET, DUVIVIER).</a:t>
            </a:r>
          </a:p>
        </p:txBody>
      </p:sp>
    </p:spTree>
    <p:extLst>
      <p:ext uri="{BB962C8B-B14F-4D97-AF65-F5344CB8AC3E}">
        <p14:creationId xmlns:p14="http://schemas.microsoft.com/office/powerpoint/2010/main" val="240615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Objetivos fundamentais da República (art. 3º, CF):</a:t>
            </a:r>
          </a:p>
          <a:p>
            <a:pPr marL="0" indent="0" algn="just">
              <a:buNone/>
            </a:pPr>
            <a:r>
              <a:rPr lang="pt-BR" dirty="0"/>
              <a:t>I - construir uma sociedade livre, justa e solidária;</a:t>
            </a:r>
          </a:p>
          <a:p>
            <a:pPr marL="0" indent="0" algn="just">
              <a:buNone/>
            </a:pPr>
            <a:r>
              <a:rPr lang="pt-BR" dirty="0"/>
              <a:t>II - garantir o desenvolvimento nacional;</a:t>
            </a:r>
          </a:p>
          <a:p>
            <a:pPr marL="0" indent="0" algn="just">
              <a:buNone/>
            </a:pPr>
            <a:r>
              <a:rPr lang="pt-BR" dirty="0"/>
              <a:t>III - erradicar a pobreza e a marginalização e reduzir as desigualdades sociais e regionais;</a:t>
            </a:r>
          </a:p>
          <a:p>
            <a:pPr marL="0" indent="0" algn="just">
              <a:buNone/>
            </a:pPr>
            <a:r>
              <a:rPr lang="pt-BR" dirty="0"/>
              <a:t>IV - promover o bem de todos, sem preconceitos de origem, raça, sexo, cor, idade e quaisquer outras formas de discriminação.</a:t>
            </a:r>
          </a:p>
        </p:txBody>
      </p:sp>
    </p:spTree>
    <p:extLst>
      <p:ext uri="{BB962C8B-B14F-4D97-AF65-F5344CB8AC3E}">
        <p14:creationId xmlns:p14="http://schemas.microsoft.com/office/powerpoint/2010/main" val="3239802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Algumas garantias constitucionais gerais (art. 5º, CF):</a:t>
            </a:r>
          </a:p>
          <a:p>
            <a:pPr marL="0" indent="0" algn="just">
              <a:buNone/>
            </a:pPr>
            <a:r>
              <a:rPr lang="pt-BR" dirty="0"/>
              <a:t>I - homens e mulheres são iguais em direitos e obrigações, nos termos desta Constituição; (igualdade)</a:t>
            </a:r>
          </a:p>
          <a:p>
            <a:pPr marL="0" indent="0" algn="just">
              <a:buNone/>
            </a:pPr>
            <a:r>
              <a:rPr lang="pt-BR" dirty="0"/>
              <a:t>II - ninguém será obrigado a fazer ou deixar de fazer alguma coisa senão em virtude de lei; (legalidade)</a:t>
            </a:r>
          </a:p>
          <a:p>
            <a:pPr marL="0" indent="0" algn="just">
              <a:buNone/>
            </a:pPr>
            <a:r>
              <a:rPr lang="pt-BR" dirty="0"/>
              <a:t>III - ninguém será submetido a tortura nem a tratamento desumano ou degradante; (proibição de tratamento desumano)</a:t>
            </a:r>
          </a:p>
          <a:p>
            <a:pPr marL="0" indent="0" algn="just">
              <a:buNone/>
            </a:pPr>
            <a:r>
              <a:rPr lang="pt-BR" dirty="0"/>
              <a:t>IV - é livre a manifestação do pensamento, sendo vedado o anonimato; (liberdade de expressão)</a:t>
            </a:r>
          </a:p>
        </p:txBody>
      </p:sp>
    </p:spTree>
    <p:extLst>
      <p:ext uri="{BB962C8B-B14F-4D97-AF65-F5344CB8AC3E}">
        <p14:creationId xmlns:p14="http://schemas.microsoft.com/office/powerpoint/2010/main" val="1171834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65909-B538-05F4-6C47-6F278B8B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8057"/>
            <a:ext cx="10515600" cy="76540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D7E14"/>
                </a:solidFill>
              </a:rPr>
              <a:t>A construção da ordem jurídica nas sociedades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75AEDB-C9C6-B702-2501-12B2A20E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928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Algumas garantias constitucionais gerais (art. 5º, CF):</a:t>
            </a:r>
          </a:p>
          <a:p>
            <a:pPr marL="0" indent="0" algn="just">
              <a:buNone/>
            </a:pPr>
            <a:r>
              <a:rPr lang="pt-BR" dirty="0"/>
              <a:t>XXII - é garantido o direito de propriedade; (propriedade)</a:t>
            </a:r>
          </a:p>
          <a:p>
            <a:pPr marL="0" indent="0" algn="just">
              <a:buNone/>
            </a:pPr>
            <a:r>
              <a:rPr lang="pt-BR" dirty="0"/>
              <a:t>XXXV - a lei não excluirá da apreciação do Poder Judiciário lesão ou ameaça a direito; (acesso à justiça)</a:t>
            </a:r>
          </a:p>
          <a:p>
            <a:pPr marL="0" indent="0" algn="just">
              <a:buNone/>
            </a:pPr>
            <a:r>
              <a:rPr lang="pt-BR" dirty="0"/>
              <a:t>XXXVII - não haverá juízo ou tribunal de exceção; (juiz natural)</a:t>
            </a:r>
          </a:p>
          <a:p>
            <a:pPr marL="0" indent="0" algn="just">
              <a:buNone/>
            </a:pPr>
            <a:r>
              <a:rPr lang="pt-BR" dirty="0"/>
              <a:t>XLI - a lei punirá qualquer discriminação atentatória dos direitos e liberdades fundamentais; (igualdade e legalidade)</a:t>
            </a:r>
          </a:p>
          <a:p>
            <a:pPr marL="0" indent="0" algn="just">
              <a:buNone/>
            </a:pPr>
            <a:r>
              <a:rPr lang="pt-BR" dirty="0"/>
              <a:t>LIII - ninguém será processado nem sentenciado senão pela autoridade competente; (devido processo legal)</a:t>
            </a:r>
          </a:p>
        </p:txBody>
      </p:sp>
    </p:spTree>
    <p:extLst>
      <p:ext uri="{BB962C8B-B14F-4D97-AF65-F5344CB8AC3E}">
        <p14:creationId xmlns:p14="http://schemas.microsoft.com/office/powerpoint/2010/main" val="458378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2574</Words>
  <Application>Microsoft Office PowerPoint</Application>
  <PresentationFormat>Widescreen</PresentationFormat>
  <Paragraphs>145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2" baseType="lpstr">
      <vt:lpstr>Aptos</vt:lpstr>
      <vt:lpstr>Aptos Display</vt:lpstr>
      <vt:lpstr>Arial</vt:lpstr>
      <vt:lpstr>Tema do Office</vt:lpstr>
      <vt:lpstr>DIREITO PENAL SIMBÓLICO</vt:lpstr>
      <vt:lpstr>Rodrigo Calejon</vt:lpstr>
      <vt:lpstr>Contextualização</vt:lpstr>
      <vt:lpstr>A construção da ordem jurídica nas sociedades</vt:lpstr>
      <vt:lpstr>A construção da ordem jurídica nas sociedades</vt:lpstr>
      <vt:lpstr>A construção da ordem jurídica nas sociedades</vt:lpstr>
      <vt:lpstr>A construção da ordem jurídica nas sociedades</vt:lpstr>
      <vt:lpstr>A construção da ordem jurídica nas sociedades</vt:lpstr>
      <vt:lpstr>A construção da ordem jurídica nas sociedades</vt:lpstr>
      <vt:lpstr>A construção da ordem jurídica nas sociedades</vt:lpstr>
      <vt:lpstr>A construção da ordem jurídica nas sociedades</vt:lpstr>
      <vt:lpstr>A construção da ordem jurídica nas sociedades</vt:lpstr>
      <vt:lpstr>A expectativa e a realidade sociais</vt:lpstr>
      <vt:lpstr>A expectativa e a realidade sociais</vt:lpstr>
      <vt:lpstr>A expectativa e a realidade sociais</vt:lpstr>
      <vt:lpstr>A expectativa e a realidade sociais</vt:lpstr>
      <vt:lpstr>Símbolos e significados na sociedade</vt:lpstr>
      <vt:lpstr>Símbolos e significados na sociedade</vt:lpstr>
      <vt:lpstr>Símbolos e significados na sociedade</vt:lpstr>
      <vt:lpstr>O Direito Penal Simbólico</vt:lpstr>
      <vt:lpstr>O Direito Penal Simbólico</vt:lpstr>
      <vt:lpstr>O Direito Penal Simbólico</vt:lpstr>
      <vt:lpstr>O Direito Penal Simbólico</vt:lpstr>
      <vt:lpstr>Exemplos do Direito Penal Simbólico</vt:lpstr>
      <vt:lpstr>Exemplos do Direito Penal Simbólico</vt:lpstr>
      <vt:lpstr>Conclusões</vt:lpstr>
      <vt:lpstr>Como o tema pode surgir nas provas objetivas</vt:lpstr>
      <vt:lpstr>Um povo virtuoso precisa de poucas penas.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Ferreira dos Santos Ruiz Calejon</dc:creator>
  <cp:lastModifiedBy>Rodrigo Ferreira dos Santos Ruiz Calejon</cp:lastModifiedBy>
  <cp:revision>1</cp:revision>
  <dcterms:created xsi:type="dcterms:W3CDTF">2024-08-12T16:28:33Z</dcterms:created>
  <dcterms:modified xsi:type="dcterms:W3CDTF">2024-09-16T14:05:32Z</dcterms:modified>
</cp:coreProperties>
</file>