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51"/>
  </p:notesMasterIdLst>
  <p:handoutMasterIdLst>
    <p:handoutMasterId r:id="rId52"/>
  </p:handoutMasterIdLst>
  <p:sldIdLst>
    <p:sldId id="256" r:id="rId5"/>
    <p:sldId id="277" r:id="rId6"/>
    <p:sldId id="278" r:id="rId7"/>
    <p:sldId id="279" r:id="rId8"/>
    <p:sldId id="280" r:id="rId9"/>
    <p:sldId id="281" r:id="rId10"/>
    <p:sldId id="282" r:id="rId11"/>
    <p:sldId id="283" r:id="rId12"/>
    <p:sldId id="284" r:id="rId13"/>
    <p:sldId id="285"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315" r:id="rId43"/>
    <p:sldId id="316" r:id="rId44"/>
    <p:sldId id="317" r:id="rId45"/>
    <p:sldId id="318" r:id="rId46"/>
    <p:sldId id="319" r:id="rId47"/>
    <p:sldId id="320" r:id="rId48"/>
    <p:sldId id="321" r:id="rId49"/>
    <p:sldId id="322" r:id="rId50"/>
  </p:sldIdLst>
  <p:sldSz cx="12192000" cy="6858000"/>
  <p:notesSz cx="6858000" cy="9144000"/>
  <p:defaultTextStyle>
    <a:defPPr rtl="0">
      <a:defRPr lang="pt-b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9698C6-87DA-4859-94B8-CBACC502528C}" v="64" dt="2024-04-05T19:28:12.442"/>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9" d="100"/>
          <a:sy n="99" d="100"/>
        </p:scale>
        <p:origin x="3570"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6/11/relationships/changesInfo" Target="changesInfos/changesInfo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os Marques 7" userId="a52960bf5c08a655" providerId="LiveId" clId="{819698C6-87DA-4859-94B8-CBACC502528C}"/>
    <pc:docChg chg="undo redo custSel addSld delSld modSld sldOrd">
      <pc:chgData name="Carlos Marques 7" userId="a52960bf5c08a655" providerId="LiveId" clId="{819698C6-87DA-4859-94B8-CBACC502528C}" dt="2024-04-06T12:57:34.701" v="13903" actId="20577"/>
      <pc:docMkLst>
        <pc:docMk/>
      </pc:docMkLst>
      <pc:sldChg chg="modSp mod">
        <pc:chgData name="Carlos Marques 7" userId="a52960bf5c08a655" providerId="LiveId" clId="{819698C6-87DA-4859-94B8-CBACC502528C}" dt="2024-04-06T12:57:34.701" v="13903" actId="20577"/>
        <pc:sldMkLst>
          <pc:docMk/>
          <pc:sldMk cId="2806257027" sldId="256"/>
        </pc:sldMkLst>
        <pc:spChg chg="mod">
          <ac:chgData name="Carlos Marques 7" userId="a52960bf5c08a655" providerId="LiveId" clId="{819698C6-87DA-4859-94B8-CBACC502528C}" dt="2024-04-06T12:57:34.701" v="13903" actId="20577"/>
          <ac:spMkLst>
            <pc:docMk/>
            <pc:sldMk cId="2806257027" sldId="256"/>
            <ac:spMk id="3" creationId="{E9F6641D-ADF3-40BD-9BA3-E740E77C8826}"/>
          </ac:spMkLst>
        </pc:spChg>
      </pc:sldChg>
      <pc:sldChg chg="delSp modSp mod">
        <pc:chgData name="Carlos Marques 7" userId="a52960bf5c08a655" providerId="LiveId" clId="{819698C6-87DA-4859-94B8-CBACC502528C}" dt="2024-04-03T13:22:51.272" v="108" actId="123"/>
        <pc:sldMkLst>
          <pc:docMk/>
          <pc:sldMk cId="437908056" sldId="282"/>
        </pc:sldMkLst>
        <pc:spChg chg="del">
          <ac:chgData name="Carlos Marques 7" userId="a52960bf5c08a655" providerId="LiveId" clId="{819698C6-87DA-4859-94B8-CBACC502528C}" dt="2024-04-03T13:20:33.335" v="0" actId="478"/>
          <ac:spMkLst>
            <pc:docMk/>
            <pc:sldMk cId="437908056" sldId="282"/>
            <ac:spMk id="2" creationId="{DB09BF59-72CB-6E16-61CE-02D640ABF133}"/>
          </ac:spMkLst>
        </pc:spChg>
        <pc:spChg chg="mod">
          <ac:chgData name="Carlos Marques 7" userId="a52960bf5c08a655" providerId="LiveId" clId="{819698C6-87DA-4859-94B8-CBACC502528C}" dt="2024-04-03T13:22:51.272" v="108" actId="123"/>
          <ac:spMkLst>
            <pc:docMk/>
            <pc:sldMk cId="437908056" sldId="282"/>
            <ac:spMk id="3" creationId="{8FC7F8CF-E49F-A097-94FE-E456EC83CEFA}"/>
          </ac:spMkLst>
        </pc:spChg>
      </pc:sldChg>
      <pc:sldChg chg="delSp modSp new mod">
        <pc:chgData name="Carlos Marques 7" userId="a52960bf5c08a655" providerId="LiveId" clId="{819698C6-87DA-4859-94B8-CBACC502528C}" dt="2024-04-03T13:24:13.397" v="122" actId="123"/>
        <pc:sldMkLst>
          <pc:docMk/>
          <pc:sldMk cId="547146211" sldId="283"/>
        </pc:sldMkLst>
        <pc:spChg chg="del">
          <ac:chgData name="Carlos Marques 7" userId="a52960bf5c08a655" providerId="LiveId" clId="{819698C6-87DA-4859-94B8-CBACC502528C}" dt="2024-04-03T13:23:21.424" v="110" actId="478"/>
          <ac:spMkLst>
            <pc:docMk/>
            <pc:sldMk cId="547146211" sldId="283"/>
            <ac:spMk id="2" creationId="{48D1B542-8BEB-2D31-7121-655C8A244EB0}"/>
          </ac:spMkLst>
        </pc:spChg>
        <pc:spChg chg="mod">
          <ac:chgData name="Carlos Marques 7" userId="a52960bf5c08a655" providerId="LiveId" clId="{819698C6-87DA-4859-94B8-CBACC502528C}" dt="2024-04-03T13:24:13.397" v="122" actId="123"/>
          <ac:spMkLst>
            <pc:docMk/>
            <pc:sldMk cId="547146211" sldId="283"/>
            <ac:spMk id="3" creationId="{484A7D08-A4B3-D6CB-95AA-97D54995E281}"/>
          </ac:spMkLst>
        </pc:spChg>
      </pc:sldChg>
      <pc:sldChg chg="delSp modSp new mod">
        <pc:chgData name="Carlos Marques 7" userId="a52960bf5c08a655" providerId="LiveId" clId="{819698C6-87DA-4859-94B8-CBACC502528C}" dt="2024-04-03T13:26:58.005" v="141" actId="113"/>
        <pc:sldMkLst>
          <pc:docMk/>
          <pc:sldMk cId="1047726209" sldId="284"/>
        </pc:sldMkLst>
        <pc:spChg chg="del">
          <ac:chgData name="Carlos Marques 7" userId="a52960bf5c08a655" providerId="LiveId" clId="{819698C6-87DA-4859-94B8-CBACC502528C}" dt="2024-04-03T13:24:54.830" v="124" actId="478"/>
          <ac:spMkLst>
            <pc:docMk/>
            <pc:sldMk cId="1047726209" sldId="284"/>
            <ac:spMk id="2" creationId="{53773E4B-DA1B-40D2-89BC-26409497D4CA}"/>
          </ac:spMkLst>
        </pc:spChg>
        <pc:spChg chg="mod">
          <ac:chgData name="Carlos Marques 7" userId="a52960bf5c08a655" providerId="LiveId" clId="{819698C6-87DA-4859-94B8-CBACC502528C}" dt="2024-04-03T13:26:58.005" v="141" actId="113"/>
          <ac:spMkLst>
            <pc:docMk/>
            <pc:sldMk cId="1047726209" sldId="284"/>
            <ac:spMk id="3" creationId="{D0CD5682-D262-4473-CE60-0A80A2AF5D79}"/>
          </ac:spMkLst>
        </pc:spChg>
      </pc:sldChg>
      <pc:sldChg chg="delSp modSp new mod">
        <pc:chgData name="Carlos Marques 7" userId="a52960bf5c08a655" providerId="LiveId" clId="{819698C6-87DA-4859-94B8-CBACC502528C}" dt="2024-04-03T13:37:19.757" v="756" actId="20577"/>
        <pc:sldMkLst>
          <pc:docMk/>
          <pc:sldMk cId="47497309" sldId="285"/>
        </pc:sldMkLst>
        <pc:spChg chg="del">
          <ac:chgData name="Carlos Marques 7" userId="a52960bf5c08a655" providerId="LiveId" clId="{819698C6-87DA-4859-94B8-CBACC502528C}" dt="2024-04-03T13:27:34.821" v="143" actId="478"/>
          <ac:spMkLst>
            <pc:docMk/>
            <pc:sldMk cId="47497309" sldId="285"/>
            <ac:spMk id="2" creationId="{6BD327AA-513D-A0B4-6DAA-A018D07779C1}"/>
          </ac:spMkLst>
        </pc:spChg>
        <pc:spChg chg="mod">
          <ac:chgData name="Carlos Marques 7" userId="a52960bf5c08a655" providerId="LiveId" clId="{819698C6-87DA-4859-94B8-CBACC502528C}" dt="2024-04-03T13:37:19.757" v="756" actId="20577"/>
          <ac:spMkLst>
            <pc:docMk/>
            <pc:sldMk cId="47497309" sldId="285"/>
            <ac:spMk id="3" creationId="{1CF68EB3-2B24-E9CE-5A11-6E103499CBD2}"/>
          </ac:spMkLst>
        </pc:spChg>
      </pc:sldChg>
      <pc:sldChg chg="new del">
        <pc:chgData name="Carlos Marques 7" userId="a52960bf5c08a655" providerId="LiveId" clId="{819698C6-87DA-4859-94B8-CBACC502528C}" dt="2024-04-03T13:37:35.197" v="759" actId="47"/>
        <pc:sldMkLst>
          <pc:docMk/>
          <pc:sldMk cId="4151400375" sldId="286"/>
        </pc:sldMkLst>
      </pc:sldChg>
      <pc:sldChg chg="modSp add mod">
        <pc:chgData name="Carlos Marques 7" userId="a52960bf5c08a655" providerId="LiveId" clId="{819698C6-87DA-4859-94B8-CBACC502528C}" dt="2024-04-03T13:51:20.752" v="2567" actId="113"/>
        <pc:sldMkLst>
          <pc:docMk/>
          <pc:sldMk cId="2663209896" sldId="287"/>
        </pc:sldMkLst>
        <pc:spChg chg="mod">
          <ac:chgData name="Carlos Marques 7" userId="a52960bf5c08a655" providerId="LiveId" clId="{819698C6-87DA-4859-94B8-CBACC502528C}" dt="2024-04-03T13:51:20.752" v="2567" actId="113"/>
          <ac:spMkLst>
            <pc:docMk/>
            <pc:sldMk cId="2663209896" sldId="287"/>
            <ac:spMk id="3" creationId="{1CF68EB3-2B24-E9CE-5A11-6E103499CBD2}"/>
          </ac:spMkLst>
        </pc:spChg>
      </pc:sldChg>
      <pc:sldChg chg="modSp add mod">
        <pc:chgData name="Carlos Marques 7" userId="a52960bf5c08a655" providerId="LiveId" clId="{819698C6-87DA-4859-94B8-CBACC502528C}" dt="2024-04-03T13:53:46.453" v="2744" actId="20577"/>
        <pc:sldMkLst>
          <pc:docMk/>
          <pc:sldMk cId="3615516888" sldId="288"/>
        </pc:sldMkLst>
        <pc:spChg chg="mod">
          <ac:chgData name="Carlos Marques 7" userId="a52960bf5c08a655" providerId="LiveId" clId="{819698C6-87DA-4859-94B8-CBACC502528C}" dt="2024-04-03T13:53:46.453" v="2744" actId="20577"/>
          <ac:spMkLst>
            <pc:docMk/>
            <pc:sldMk cId="3615516888" sldId="288"/>
            <ac:spMk id="3" creationId="{1CF68EB3-2B24-E9CE-5A11-6E103499CBD2}"/>
          </ac:spMkLst>
        </pc:spChg>
      </pc:sldChg>
      <pc:sldChg chg="modSp add mod">
        <pc:chgData name="Carlos Marques 7" userId="a52960bf5c08a655" providerId="LiveId" clId="{819698C6-87DA-4859-94B8-CBACC502528C}" dt="2024-04-04T14:12:15.952" v="2796" actId="20577"/>
        <pc:sldMkLst>
          <pc:docMk/>
          <pc:sldMk cId="3511238675" sldId="289"/>
        </pc:sldMkLst>
        <pc:spChg chg="mod">
          <ac:chgData name="Carlos Marques 7" userId="a52960bf5c08a655" providerId="LiveId" clId="{819698C6-87DA-4859-94B8-CBACC502528C}" dt="2024-04-04T14:12:15.952" v="2796" actId="20577"/>
          <ac:spMkLst>
            <pc:docMk/>
            <pc:sldMk cId="3511238675" sldId="289"/>
            <ac:spMk id="3" creationId="{1CF68EB3-2B24-E9CE-5A11-6E103499CBD2}"/>
          </ac:spMkLst>
        </pc:spChg>
      </pc:sldChg>
      <pc:sldChg chg="addSp modSp add mod">
        <pc:chgData name="Carlos Marques 7" userId="a52960bf5c08a655" providerId="LiveId" clId="{819698C6-87DA-4859-94B8-CBACC502528C}" dt="2024-04-04T14:29:39.792" v="3508" actId="20577"/>
        <pc:sldMkLst>
          <pc:docMk/>
          <pc:sldMk cId="2492187565" sldId="290"/>
        </pc:sldMkLst>
        <pc:spChg chg="mod">
          <ac:chgData name="Carlos Marques 7" userId="a52960bf5c08a655" providerId="LiveId" clId="{819698C6-87DA-4859-94B8-CBACC502528C}" dt="2024-04-04T14:18:11.327" v="2968" actId="20577"/>
          <ac:spMkLst>
            <pc:docMk/>
            <pc:sldMk cId="2492187565" sldId="290"/>
            <ac:spMk id="3" creationId="{1CF68EB3-2B24-E9CE-5A11-6E103499CBD2}"/>
          </ac:spMkLst>
        </pc:spChg>
        <pc:graphicFrameChg chg="add mod modGraphic">
          <ac:chgData name="Carlos Marques 7" userId="a52960bf5c08a655" providerId="LiveId" clId="{819698C6-87DA-4859-94B8-CBACC502528C}" dt="2024-04-04T14:29:39.792" v="3508" actId="20577"/>
          <ac:graphicFrameMkLst>
            <pc:docMk/>
            <pc:sldMk cId="2492187565" sldId="290"/>
            <ac:graphicFrameMk id="2" creationId="{0DF17155-1433-3E78-6277-77DA0F656D98}"/>
          </ac:graphicFrameMkLst>
        </pc:graphicFrameChg>
      </pc:sldChg>
      <pc:sldChg chg="add del">
        <pc:chgData name="Carlos Marques 7" userId="a52960bf5c08a655" providerId="LiveId" clId="{819698C6-87DA-4859-94B8-CBACC502528C}" dt="2024-04-04T14:17:21.383" v="2942"/>
        <pc:sldMkLst>
          <pc:docMk/>
          <pc:sldMk cId="3730825323" sldId="291"/>
        </pc:sldMkLst>
      </pc:sldChg>
      <pc:sldChg chg="addSp modSp add mod">
        <pc:chgData name="Carlos Marques 7" userId="a52960bf5c08a655" providerId="LiveId" clId="{819698C6-87DA-4859-94B8-CBACC502528C}" dt="2024-04-04T14:54:51.222" v="3670"/>
        <pc:sldMkLst>
          <pc:docMk/>
          <pc:sldMk cId="4287389135" sldId="291"/>
        </pc:sldMkLst>
        <pc:graphicFrameChg chg="modGraphic">
          <ac:chgData name="Carlos Marques 7" userId="a52960bf5c08a655" providerId="LiveId" clId="{819698C6-87DA-4859-94B8-CBACC502528C}" dt="2024-04-04T14:30:59.675" v="3668" actId="20577"/>
          <ac:graphicFrameMkLst>
            <pc:docMk/>
            <pc:sldMk cId="4287389135" sldId="291"/>
            <ac:graphicFrameMk id="2" creationId="{0DF17155-1433-3E78-6277-77DA0F656D98}"/>
          </ac:graphicFrameMkLst>
        </pc:graphicFrameChg>
        <pc:graphicFrameChg chg="add mod">
          <ac:chgData name="Carlos Marques 7" userId="a52960bf5c08a655" providerId="LiveId" clId="{819698C6-87DA-4859-94B8-CBACC502528C}" dt="2024-04-04T14:54:46.372" v="3669"/>
          <ac:graphicFrameMkLst>
            <pc:docMk/>
            <pc:sldMk cId="4287389135" sldId="291"/>
            <ac:graphicFrameMk id="4" creationId="{FC481F85-1FFD-8DC1-205F-1F6DEDCF8F35}"/>
          </ac:graphicFrameMkLst>
        </pc:graphicFrameChg>
        <pc:graphicFrameChg chg="add mod">
          <ac:chgData name="Carlos Marques 7" userId="a52960bf5c08a655" providerId="LiveId" clId="{819698C6-87DA-4859-94B8-CBACC502528C}" dt="2024-04-04T14:54:51.222" v="3670"/>
          <ac:graphicFrameMkLst>
            <pc:docMk/>
            <pc:sldMk cId="4287389135" sldId="291"/>
            <ac:graphicFrameMk id="5" creationId="{0898838A-C42C-28BA-4F27-76A7807ABD4C}"/>
          </ac:graphicFrameMkLst>
        </pc:graphicFrameChg>
      </pc:sldChg>
      <pc:sldChg chg="modSp add mod">
        <pc:chgData name="Carlos Marques 7" userId="a52960bf5c08a655" providerId="LiveId" clId="{819698C6-87DA-4859-94B8-CBACC502528C}" dt="2024-04-04T14:59:25.649" v="4070" actId="20577"/>
        <pc:sldMkLst>
          <pc:docMk/>
          <pc:sldMk cId="836100199" sldId="292"/>
        </pc:sldMkLst>
        <pc:graphicFrameChg chg="modGraphic">
          <ac:chgData name="Carlos Marques 7" userId="a52960bf5c08a655" providerId="LiveId" clId="{819698C6-87DA-4859-94B8-CBACC502528C}" dt="2024-04-04T14:59:25.649" v="4070" actId="20577"/>
          <ac:graphicFrameMkLst>
            <pc:docMk/>
            <pc:sldMk cId="836100199" sldId="292"/>
            <ac:graphicFrameMk id="2" creationId="{0DF17155-1433-3E78-6277-77DA0F656D98}"/>
          </ac:graphicFrameMkLst>
        </pc:graphicFrameChg>
      </pc:sldChg>
      <pc:sldChg chg="addSp delSp modSp add mod">
        <pc:chgData name="Carlos Marques 7" userId="a52960bf5c08a655" providerId="LiveId" clId="{819698C6-87DA-4859-94B8-CBACC502528C}" dt="2024-04-04T15:05:16.601" v="4094" actId="22"/>
        <pc:sldMkLst>
          <pc:docMk/>
          <pc:sldMk cId="958804890" sldId="293"/>
        </pc:sldMkLst>
        <pc:spChg chg="mod">
          <ac:chgData name="Carlos Marques 7" userId="a52960bf5c08a655" providerId="LiveId" clId="{819698C6-87DA-4859-94B8-CBACC502528C}" dt="2024-04-04T15:01:21.639" v="4092" actId="27636"/>
          <ac:spMkLst>
            <pc:docMk/>
            <pc:sldMk cId="958804890" sldId="293"/>
            <ac:spMk id="3" creationId="{1CF68EB3-2B24-E9CE-5A11-6E103499CBD2}"/>
          </ac:spMkLst>
        </pc:spChg>
        <pc:spChg chg="add del">
          <ac:chgData name="Carlos Marques 7" userId="a52960bf5c08a655" providerId="LiveId" clId="{819698C6-87DA-4859-94B8-CBACC502528C}" dt="2024-04-04T15:05:16.601" v="4094" actId="22"/>
          <ac:spMkLst>
            <pc:docMk/>
            <pc:sldMk cId="958804890" sldId="293"/>
            <ac:spMk id="5" creationId="{815ACBA0-CA14-690F-4FAD-8F00CC7F5210}"/>
          </ac:spMkLst>
        </pc:spChg>
        <pc:graphicFrameChg chg="del mod modGraphic">
          <ac:chgData name="Carlos Marques 7" userId="a52960bf5c08a655" providerId="LiveId" clId="{819698C6-87DA-4859-94B8-CBACC502528C}" dt="2024-04-04T15:01:07.173" v="4082" actId="478"/>
          <ac:graphicFrameMkLst>
            <pc:docMk/>
            <pc:sldMk cId="958804890" sldId="293"/>
            <ac:graphicFrameMk id="2" creationId="{0DF17155-1433-3E78-6277-77DA0F656D98}"/>
          </ac:graphicFrameMkLst>
        </pc:graphicFrameChg>
      </pc:sldChg>
      <pc:sldChg chg="modSp add mod">
        <pc:chgData name="Carlos Marques 7" userId="a52960bf5c08a655" providerId="LiveId" clId="{819698C6-87DA-4859-94B8-CBACC502528C}" dt="2024-04-04T15:06:01.567" v="4119" actId="14100"/>
        <pc:sldMkLst>
          <pc:docMk/>
          <pc:sldMk cId="2697146644" sldId="294"/>
        </pc:sldMkLst>
        <pc:spChg chg="mod">
          <ac:chgData name="Carlos Marques 7" userId="a52960bf5c08a655" providerId="LiveId" clId="{819698C6-87DA-4859-94B8-CBACC502528C}" dt="2024-04-04T15:06:01.567" v="4119" actId="14100"/>
          <ac:spMkLst>
            <pc:docMk/>
            <pc:sldMk cId="2697146644" sldId="294"/>
            <ac:spMk id="3" creationId="{1CF68EB3-2B24-E9CE-5A11-6E103499CBD2}"/>
          </ac:spMkLst>
        </pc:spChg>
      </pc:sldChg>
      <pc:sldChg chg="modSp add mod">
        <pc:chgData name="Carlos Marques 7" userId="a52960bf5c08a655" providerId="LiveId" clId="{819698C6-87DA-4859-94B8-CBACC502528C}" dt="2024-04-04T15:09:32.695" v="4306" actId="20577"/>
        <pc:sldMkLst>
          <pc:docMk/>
          <pc:sldMk cId="710834299" sldId="295"/>
        </pc:sldMkLst>
        <pc:spChg chg="mod">
          <ac:chgData name="Carlos Marques 7" userId="a52960bf5c08a655" providerId="LiveId" clId="{819698C6-87DA-4859-94B8-CBACC502528C}" dt="2024-04-04T15:09:32.695" v="4306" actId="20577"/>
          <ac:spMkLst>
            <pc:docMk/>
            <pc:sldMk cId="710834299" sldId="295"/>
            <ac:spMk id="3" creationId="{1CF68EB3-2B24-E9CE-5A11-6E103499CBD2}"/>
          </ac:spMkLst>
        </pc:spChg>
      </pc:sldChg>
      <pc:sldChg chg="modSp add mod ord setBg">
        <pc:chgData name="Carlos Marques 7" userId="a52960bf5c08a655" providerId="LiveId" clId="{819698C6-87DA-4859-94B8-CBACC502528C}" dt="2024-04-04T15:14:23.170" v="4489" actId="2711"/>
        <pc:sldMkLst>
          <pc:docMk/>
          <pc:sldMk cId="2977093078" sldId="296"/>
        </pc:sldMkLst>
        <pc:spChg chg="mod">
          <ac:chgData name="Carlos Marques 7" userId="a52960bf5c08a655" providerId="LiveId" clId="{819698C6-87DA-4859-94B8-CBACC502528C}" dt="2024-04-04T15:12:06.644" v="4474" actId="20577"/>
          <ac:spMkLst>
            <pc:docMk/>
            <pc:sldMk cId="2977093078" sldId="296"/>
            <ac:spMk id="2" creationId="{7A4919D0-F177-4BBA-9A0B-DBA69E2ED764}"/>
          </ac:spMkLst>
        </pc:spChg>
        <pc:spChg chg="mod">
          <ac:chgData name="Carlos Marques 7" userId="a52960bf5c08a655" providerId="LiveId" clId="{819698C6-87DA-4859-94B8-CBACC502528C}" dt="2024-04-04T15:14:23.170" v="4489" actId="2711"/>
          <ac:spMkLst>
            <pc:docMk/>
            <pc:sldMk cId="2977093078" sldId="296"/>
            <ac:spMk id="4" creationId="{C4396EAB-8B12-8960-D96B-21CF34FF4289}"/>
          </ac:spMkLst>
        </pc:spChg>
      </pc:sldChg>
      <pc:sldChg chg="modSp add mod ord">
        <pc:chgData name="Carlos Marques 7" userId="a52960bf5c08a655" providerId="LiveId" clId="{819698C6-87DA-4859-94B8-CBACC502528C}" dt="2024-04-05T12:50:55.698" v="4723" actId="20577"/>
        <pc:sldMkLst>
          <pc:docMk/>
          <pc:sldMk cId="2194523059" sldId="297"/>
        </pc:sldMkLst>
        <pc:spChg chg="mod">
          <ac:chgData name="Carlos Marques 7" userId="a52960bf5c08a655" providerId="LiveId" clId="{819698C6-87DA-4859-94B8-CBACC502528C}" dt="2024-04-05T12:50:55.698" v="4723" actId="20577"/>
          <ac:spMkLst>
            <pc:docMk/>
            <pc:sldMk cId="2194523059" sldId="297"/>
            <ac:spMk id="3" creationId="{1CF68EB3-2B24-E9CE-5A11-6E103499CBD2}"/>
          </ac:spMkLst>
        </pc:spChg>
      </pc:sldChg>
      <pc:sldChg chg="modSp add mod">
        <pc:chgData name="Carlos Marques 7" userId="a52960bf5c08a655" providerId="LiveId" clId="{819698C6-87DA-4859-94B8-CBACC502528C}" dt="2024-04-05T14:22:29.197" v="6677" actId="20577"/>
        <pc:sldMkLst>
          <pc:docMk/>
          <pc:sldMk cId="1065108476" sldId="298"/>
        </pc:sldMkLst>
        <pc:spChg chg="mod">
          <ac:chgData name="Carlos Marques 7" userId="a52960bf5c08a655" providerId="LiveId" clId="{819698C6-87DA-4859-94B8-CBACC502528C}" dt="2024-04-05T14:22:29.197" v="6677" actId="20577"/>
          <ac:spMkLst>
            <pc:docMk/>
            <pc:sldMk cId="1065108476" sldId="298"/>
            <ac:spMk id="3" creationId="{1CF68EB3-2B24-E9CE-5A11-6E103499CBD2}"/>
          </ac:spMkLst>
        </pc:spChg>
      </pc:sldChg>
      <pc:sldChg chg="modSp add mod">
        <pc:chgData name="Carlos Marques 7" userId="a52960bf5c08a655" providerId="LiveId" clId="{819698C6-87DA-4859-94B8-CBACC502528C}" dt="2024-04-05T13:02:53.782" v="5379" actId="27636"/>
        <pc:sldMkLst>
          <pc:docMk/>
          <pc:sldMk cId="4210323107" sldId="299"/>
        </pc:sldMkLst>
        <pc:spChg chg="mod">
          <ac:chgData name="Carlos Marques 7" userId="a52960bf5c08a655" providerId="LiveId" clId="{819698C6-87DA-4859-94B8-CBACC502528C}" dt="2024-04-05T13:02:53.782" v="5379" actId="27636"/>
          <ac:spMkLst>
            <pc:docMk/>
            <pc:sldMk cId="4210323107" sldId="299"/>
            <ac:spMk id="3" creationId="{1CF68EB3-2B24-E9CE-5A11-6E103499CBD2}"/>
          </ac:spMkLst>
        </pc:spChg>
      </pc:sldChg>
      <pc:sldChg chg="modSp add mod">
        <pc:chgData name="Carlos Marques 7" userId="a52960bf5c08a655" providerId="LiveId" clId="{819698C6-87DA-4859-94B8-CBACC502528C}" dt="2024-04-05T13:06:46.390" v="5817" actId="404"/>
        <pc:sldMkLst>
          <pc:docMk/>
          <pc:sldMk cId="326191007" sldId="300"/>
        </pc:sldMkLst>
        <pc:spChg chg="mod">
          <ac:chgData name="Carlos Marques 7" userId="a52960bf5c08a655" providerId="LiveId" clId="{819698C6-87DA-4859-94B8-CBACC502528C}" dt="2024-04-05T13:06:46.390" v="5817" actId="404"/>
          <ac:spMkLst>
            <pc:docMk/>
            <pc:sldMk cId="326191007" sldId="300"/>
            <ac:spMk id="3" creationId="{1CF68EB3-2B24-E9CE-5A11-6E103499CBD2}"/>
          </ac:spMkLst>
        </pc:spChg>
      </pc:sldChg>
      <pc:sldChg chg="modSp add mod">
        <pc:chgData name="Carlos Marques 7" userId="a52960bf5c08a655" providerId="LiveId" clId="{819698C6-87DA-4859-94B8-CBACC502528C}" dt="2024-04-05T13:07:59.160" v="5901" actId="113"/>
        <pc:sldMkLst>
          <pc:docMk/>
          <pc:sldMk cId="3746710417" sldId="301"/>
        </pc:sldMkLst>
        <pc:spChg chg="mod">
          <ac:chgData name="Carlos Marques 7" userId="a52960bf5c08a655" providerId="LiveId" clId="{819698C6-87DA-4859-94B8-CBACC502528C}" dt="2024-04-05T13:07:59.160" v="5901" actId="113"/>
          <ac:spMkLst>
            <pc:docMk/>
            <pc:sldMk cId="3746710417" sldId="301"/>
            <ac:spMk id="3" creationId="{1CF68EB3-2B24-E9CE-5A11-6E103499CBD2}"/>
          </ac:spMkLst>
        </pc:spChg>
      </pc:sldChg>
      <pc:sldChg chg="modSp add mod">
        <pc:chgData name="Carlos Marques 7" userId="a52960bf5c08a655" providerId="LiveId" clId="{819698C6-87DA-4859-94B8-CBACC502528C}" dt="2024-04-05T13:52:04.126" v="6298" actId="13926"/>
        <pc:sldMkLst>
          <pc:docMk/>
          <pc:sldMk cId="4256714305" sldId="302"/>
        </pc:sldMkLst>
        <pc:spChg chg="mod">
          <ac:chgData name="Carlos Marques 7" userId="a52960bf5c08a655" providerId="LiveId" clId="{819698C6-87DA-4859-94B8-CBACC502528C}" dt="2024-04-05T13:52:04.126" v="6298" actId="13926"/>
          <ac:spMkLst>
            <pc:docMk/>
            <pc:sldMk cId="4256714305" sldId="302"/>
            <ac:spMk id="3" creationId="{1CF68EB3-2B24-E9CE-5A11-6E103499CBD2}"/>
          </ac:spMkLst>
        </pc:spChg>
      </pc:sldChg>
      <pc:sldChg chg="addSp modSp add mod ord">
        <pc:chgData name="Carlos Marques 7" userId="a52960bf5c08a655" providerId="LiveId" clId="{819698C6-87DA-4859-94B8-CBACC502528C}" dt="2024-04-05T14:18:46.440" v="6393"/>
        <pc:sldMkLst>
          <pc:docMk/>
          <pc:sldMk cId="2155029924" sldId="303"/>
        </pc:sldMkLst>
        <pc:spChg chg="mod">
          <ac:chgData name="Carlos Marques 7" userId="a52960bf5c08a655" providerId="LiveId" clId="{819698C6-87DA-4859-94B8-CBACC502528C}" dt="2024-04-05T14:17:52.060" v="6387" actId="20577"/>
          <ac:spMkLst>
            <pc:docMk/>
            <pc:sldMk cId="2155029924" sldId="303"/>
            <ac:spMk id="2" creationId="{7A4919D0-F177-4BBA-9A0B-DBA69E2ED764}"/>
          </ac:spMkLst>
        </pc:spChg>
        <pc:spChg chg="add mod">
          <ac:chgData name="Carlos Marques 7" userId="a52960bf5c08a655" providerId="LiveId" clId="{819698C6-87DA-4859-94B8-CBACC502528C}" dt="2024-04-05T14:18:46.440" v="6393"/>
          <ac:spMkLst>
            <pc:docMk/>
            <pc:sldMk cId="2155029924" sldId="303"/>
            <ac:spMk id="3" creationId="{19F41A91-541F-14B0-1895-B6B634407F66}"/>
          </ac:spMkLst>
        </pc:spChg>
        <pc:spChg chg="mod">
          <ac:chgData name="Carlos Marques 7" userId="a52960bf5c08a655" providerId="LiveId" clId="{819698C6-87DA-4859-94B8-CBACC502528C}" dt="2024-04-05T14:18:24.803" v="6391" actId="2711"/>
          <ac:spMkLst>
            <pc:docMk/>
            <pc:sldMk cId="2155029924" sldId="303"/>
            <ac:spMk id="4" creationId="{C4396EAB-8B12-8960-D96B-21CF34FF4289}"/>
          </ac:spMkLst>
        </pc:spChg>
      </pc:sldChg>
      <pc:sldChg chg="modSp add mod ord">
        <pc:chgData name="Carlos Marques 7" userId="a52960bf5c08a655" providerId="LiveId" clId="{819698C6-87DA-4859-94B8-CBACC502528C}" dt="2024-04-05T14:21:14.008" v="6671" actId="27636"/>
        <pc:sldMkLst>
          <pc:docMk/>
          <pc:sldMk cId="1622067945" sldId="304"/>
        </pc:sldMkLst>
        <pc:spChg chg="mod">
          <ac:chgData name="Carlos Marques 7" userId="a52960bf5c08a655" providerId="LiveId" clId="{819698C6-87DA-4859-94B8-CBACC502528C}" dt="2024-04-05T14:21:14.008" v="6671" actId="27636"/>
          <ac:spMkLst>
            <pc:docMk/>
            <pc:sldMk cId="1622067945" sldId="304"/>
            <ac:spMk id="3" creationId="{1CF68EB3-2B24-E9CE-5A11-6E103499CBD2}"/>
          </ac:spMkLst>
        </pc:spChg>
      </pc:sldChg>
      <pc:sldChg chg="modSp add mod ord">
        <pc:chgData name="Carlos Marques 7" userId="a52960bf5c08a655" providerId="LiveId" clId="{819698C6-87DA-4859-94B8-CBACC502528C}" dt="2024-04-05T14:25:04.333" v="6978" actId="20577"/>
        <pc:sldMkLst>
          <pc:docMk/>
          <pc:sldMk cId="3124067941" sldId="305"/>
        </pc:sldMkLst>
        <pc:spChg chg="mod">
          <ac:chgData name="Carlos Marques 7" userId="a52960bf5c08a655" providerId="LiveId" clId="{819698C6-87DA-4859-94B8-CBACC502528C}" dt="2024-04-05T14:25:04.333" v="6978" actId="20577"/>
          <ac:spMkLst>
            <pc:docMk/>
            <pc:sldMk cId="3124067941" sldId="305"/>
            <ac:spMk id="3" creationId="{1CF68EB3-2B24-E9CE-5A11-6E103499CBD2}"/>
          </ac:spMkLst>
        </pc:spChg>
      </pc:sldChg>
      <pc:sldChg chg="modSp add mod ord">
        <pc:chgData name="Carlos Marques 7" userId="a52960bf5c08a655" providerId="LiveId" clId="{819698C6-87DA-4859-94B8-CBACC502528C}" dt="2024-04-05T14:27:35.531" v="7264" actId="27636"/>
        <pc:sldMkLst>
          <pc:docMk/>
          <pc:sldMk cId="3536176782" sldId="306"/>
        </pc:sldMkLst>
        <pc:spChg chg="mod">
          <ac:chgData name="Carlos Marques 7" userId="a52960bf5c08a655" providerId="LiveId" clId="{819698C6-87DA-4859-94B8-CBACC502528C}" dt="2024-04-05T14:27:35.531" v="7264" actId="27636"/>
          <ac:spMkLst>
            <pc:docMk/>
            <pc:sldMk cId="3536176782" sldId="306"/>
            <ac:spMk id="3" creationId="{1CF68EB3-2B24-E9CE-5A11-6E103499CBD2}"/>
          </ac:spMkLst>
        </pc:spChg>
      </pc:sldChg>
      <pc:sldChg chg="modSp add mod ord">
        <pc:chgData name="Carlos Marques 7" userId="a52960bf5c08a655" providerId="LiveId" clId="{819698C6-87DA-4859-94B8-CBACC502528C}" dt="2024-04-05T14:37:19.730" v="7650" actId="2711"/>
        <pc:sldMkLst>
          <pc:docMk/>
          <pc:sldMk cId="2139910142" sldId="307"/>
        </pc:sldMkLst>
        <pc:spChg chg="mod">
          <ac:chgData name="Carlos Marques 7" userId="a52960bf5c08a655" providerId="LiveId" clId="{819698C6-87DA-4859-94B8-CBACC502528C}" dt="2024-04-05T14:37:19.730" v="7650" actId="2711"/>
          <ac:spMkLst>
            <pc:docMk/>
            <pc:sldMk cId="2139910142" sldId="307"/>
            <ac:spMk id="3" creationId="{1CF68EB3-2B24-E9CE-5A11-6E103499CBD2}"/>
          </ac:spMkLst>
        </pc:spChg>
      </pc:sldChg>
      <pc:sldChg chg="modSp add mod ord">
        <pc:chgData name="Carlos Marques 7" userId="a52960bf5c08a655" providerId="LiveId" clId="{819698C6-87DA-4859-94B8-CBACC502528C}" dt="2024-04-05T15:02:49.140" v="10206" actId="27636"/>
        <pc:sldMkLst>
          <pc:docMk/>
          <pc:sldMk cId="2273505897" sldId="308"/>
        </pc:sldMkLst>
        <pc:spChg chg="mod">
          <ac:chgData name="Carlos Marques 7" userId="a52960bf5c08a655" providerId="LiveId" clId="{819698C6-87DA-4859-94B8-CBACC502528C}" dt="2024-04-05T14:37:58.806" v="7708" actId="20577"/>
          <ac:spMkLst>
            <pc:docMk/>
            <pc:sldMk cId="2273505897" sldId="308"/>
            <ac:spMk id="2" creationId="{7A4919D0-F177-4BBA-9A0B-DBA69E2ED764}"/>
          </ac:spMkLst>
        </pc:spChg>
        <pc:spChg chg="mod">
          <ac:chgData name="Carlos Marques 7" userId="a52960bf5c08a655" providerId="LiveId" clId="{819698C6-87DA-4859-94B8-CBACC502528C}" dt="2024-04-05T15:02:49.140" v="10206" actId="27636"/>
          <ac:spMkLst>
            <pc:docMk/>
            <pc:sldMk cId="2273505897" sldId="308"/>
            <ac:spMk id="4" creationId="{C4396EAB-8B12-8960-D96B-21CF34FF4289}"/>
          </ac:spMkLst>
        </pc:spChg>
      </pc:sldChg>
      <pc:sldChg chg="modSp add mod ord">
        <pc:chgData name="Carlos Marques 7" userId="a52960bf5c08a655" providerId="LiveId" clId="{819698C6-87DA-4859-94B8-CBACC502528C}" dt="2024-04-05T15:03:53.868" v="10283" actId="27636"/>
        <pc:sldMkLst>
          <pc:docMk/>
          <pc:sldMk cId="1855533865" sldId="309"/>
        </pc:sldMkLst>
        <pc:spChg chg="mod">
          <ac:chgData name="Carlos Marques 7" userId="a52960bf5c08a655" providerId="LiveId" clId="{819698C6-87DA-4859-94B8-CBACC502528C}" dt="2024-04-05T15:03:53.868" v="10283" actId="27636"/>
          <ac:spMkLst>
            <pc:docMk/>
            <pc:sldMk cId="1855533865" sldId="309"/>
            <ac:spMk id="3" creationId="{1CF68EB3-2B24-E9CE-5A11-6E103499CBD2}"/>
          </ac:spMkLst>
        </pc:spChg>
      </pc:sldChg>
      <pc:sldChg chg="addSp delSp modSp add mod">
        <pc:chgData name="Carlos Marques 7" userId="a52960bf5c08a655" providerId="LiveId" clId="{819698C6-87DA-4859-94B8-CBACC502528C}" dt="2024-04-05T14:52:31.348" v="8994" actId="255"/>
        <pc:sldMkLst>
          <pc:docMk/>
          <pc:sldMk cId="1342222198" sldId="310"/>
        </pc:sldMkLst>
        <pc:spChg chg="mod">
          <ac:chgData name="Carlos Marques 7" userId="a52960bf5c08a655" providerId="LiveId" clId="{819698C6-87DA-4859-94B8-CBACC502528C}" dt="2024-04-05T14:52:18.272" v="8991" actId="14100"/>
          <ac:spMkLst>
            <pc:docMk/>
            <pc:sldMk cId="1342222198" sldId="310"/>
            <ac:spMk id="3" creationId="{1CF68EB3-2B24-E9CE-5A11-6E103499CBD2}"/>
          </ac:spMkLst>
        </pc:spChg>
        <pc:graphicFrameChg chg="add del mod modGraphic">
          <ac:chgData name="Carlos Marques 7" userId="a52960bf5c08a655" providerId="LiveId" clId="{819698C6-87DA-4859-94B8-CBACC502528C}" dt="2024-04-05T14:48:43.428" v="8651" actId="21"/>
          <ac:graphicFrameMkLst>
            <pc:docMk/>
            <pc:sldMk cId="1342222198" sldId="310"/>
            <ac:graphicFrameMk id="2" creationId="{795E2F42-4085-2E2A-77EC-6B89234B774E}"/>
          </ac:graphicFrameMkLst>
        </pc:graphicFrameChg>
        <pc:graphicFrameChg chg="add mod">
          <ac:chgData name="Carlos Marques 7" userId="a52960bf5c08a655" providerId="LiveId" clId="{819698C6-87DA-4859-94B8-CBACC502528C}" dt="2024-04-05T14:48:50.974" v="8657"/>
          <ac:graphicFrameMkLst>
            <pc:docMk/>
            <pc:sldMk cId="1342222198" sldId="310"/>
            <ac:graphicFrameMk id="4" creationId="{795E2F42-4085-2E2A-77EC-6B89234B774E}"/>
          </ac:graphicFrameMkLst>
        </pc:graphicFrameChg>
        <pc:graphicFrameChg chg="add mod modGraphic">
          <ac:chgData name="Carlos Marques 7" userId="a52960bf5c08a655" providerId="LiveId" clId="{819698C6-87DA-4859-94B8-CBACC502528C}" dt="2024-04-05T14:52:31.348" v="8994" actId="255"/>
          <ac:graphicFrameMkLst>
            <pc:docMk/>
            <pc:sldMk cId="1342222198" sldId="310"/>
            <ac:graphicFrameMk id="5" creationId="{E8A9EBDE-95C5-83F4-AB5E-284ED12ADBF0}"/>
          </ac:graphicFrameMkLst>
        </pc:graphicFrameChg>
      </pc:sldChg>
      <pc:sldChg chg="add del">
        <pc:chgData name="Carlos Marques 7" userId="a52960bf5c08a655" providerId="LiveId" clId="{819698C6-87DA-4859-94B8-CBACC502528C}" dt="2024-04-05T14:52:02.754" v="8985"/>
        <pc:sldMkLst>
          <pc:docMk/>
          <pc:sldMk cId="921921233" sldId="311"/>
        </pc:sldMkLst>
      </pc:sldChg>
      <pc:sldChg chg="delSp modSp add mod">
        <pc:chgData name="Carlos Marques 7" userId="a52960bf5c08a655" providerId="LiveId" clId="{819698C6-87DA-4859-94B8-CBACC502528C}" dt="2024-04-05T15:00:45.896" v="9865" actId="20577"/>
        <pc:sldMkLst>
          <pc:docMk/>
          <pc:sldMk cId="4051175305" sldId="311"/>
        </pc:sldMkLst>
        <pc:spChg chg="mod">
          <ac:chgData name="Carlos Marques 7" userId="a52960bf5c08a655" providerId="LiveId" clId="{819698C6-87DA-4859-94B8-CBACC502528C}" dt="2024-04-05T15:00:45.896" v="9865" actId="20577"/>
          <ac:spMkLst>
            <pc:docMk/>
            <pc:sldMk cId="4051175305" sldId="311"/>
            <ac:spMk id="3" creationId="{1CF68EB3-2B24-E9CE-5A11-6E103499CBD2}"/>
          </ac:spMkLst>
        </pc:spChg>
        <pc:graphicFrameChg chg="del">
          <ac:chgData name="Carlos Marques 7" userId="a52960bf5c08a655" providerId="LiveId" clId="{819698C6-87DA-4859-94B8-CBACC502528C}" dt="2024-04-05T14:52:53.341" v="8995" actId="478"/>
          <ac:graphicFrameMkLst>
            <pc:docMk/>
            <pc:sldMk cId="4051175305" sldId="311"/>
            <ac:graphicFrameMk id="5" creationId="{E8A9EBDE-95C5-83F4-AB5E-284ED12ADBF0}"/>
          </ac:graphicFrameMkLst>
        </pc:graphicFrameChg>
      </pc:sldChg>
      <pc:sldChg chg="modSp add mod ord">
        <pc:chgData name="Carlos Marques 7" userId="a52960bf5c08a655" providerId="LiveId" clId="{819698C6-87DA-4859-94B8-CBACC502528C}" dt="2024-04-05T18:28:43.423" v="11180" actId="2711"/>
        <pc:sldMkLst>
          <pc:docMk/>
          <pc:sldMk cId="1406019998" sldId="312"/>
        </pc:sldMkLst>
        <pc:spChg chg="mod">
          <ac:chgData name="Carlos Marques 7" userId="a52960bf5c08a655" providerId="LiveId" clId="{819698C6-87DA-4859-94B8-CBACC502528C}" dt="2024-04-05T18:22:08.247" v="10310" actId="20577"/>
          <ac:spMkLst>
            <pc:docMk/>
            <pc:sldMk cId="1406019998" sldId="312"/>
            <ac:spMk id="2" creationId="{7A4919D0-F177-4BBA-9A0B-DBA69E2ED764}"/>
          </ac:spMkLst>
        </pc:spChg>
        <pc:spChg chg="mod">
          <ac:chgData name="Carlos Marques 7" userId="a52960bf5c08a655" providerId="LiveId" clId="{819698C6-87DA-4859-94B8-CBACC502528C}" dt="2024-04-05T18:28:43.423" v="11180" actId="2711"/>
          <ac:spMkLst>
            <pc:docMk/>
            <pc:sldMk cId="1406019998" sldId="312"/>
            <ac:spMk id="4" creationId="{C4396EAB-8B12-8960-D96B-21CF34FF4289}"/>
          </ac:spMkLst>
        </pc:spChg>
      </pc:sldChg>
      <pc:sldChg chg="modSp add mod ord">
        <pc:chgData name="Carlos Marques 7" userId="a52960bf5c08a655" providerId="LiveId" clId="{819698C6-87DA-4859-94B8-CBACC502528C}" dt="2024-04-05T18:30:30.085" v="11342" actId="20577"/>
        <pc:sldMkLst>
          <pc:docMk/>
          <pc:sldMk cId="744801642" sldId="313"/>
        </pc:sldMkLst>
        <pc:spChg chg="mod">
          <ac:chgData name="Carlos Marques 7" userId="a52960bf5c08a655" providerId="LiveId" clId="{819698C6-87DA-4859-94B8-CBACC502528C}" dt="2024-04-05T18:30:30.085" v="11342" actId="20577"/>
          <ac:spMkLst>
            <pc:docMk/>
            <pc:sldMk cId="744801642" sldId="313"/>
            <ac:spMk id="3" creationId="{1CF68EB3-2B24-E9CE-5A11-6E103499CBD2}"/>
          </ac:spMkLst>
        </pc:spChg>
      </pc:sldChg>
      <pc:sldChg chg="modSp add mod ord">
        <pc:chgData name="Carlos Marques 7" userId="a52960bf5c08a655" providerId="LiveId" clId="{819698C6-87DA-4859-94B8-CBACC502528C}" dt="2024-04-05T18:41:15.303" v="11398" actId="2711"/>
        <pc:sldMkLst>
          <pc:docMk/>
          <pc:sldMk cId="444382973" sldId="314"/>
        </pc:sldMkLst>
        <pc:spChg chg="mod">
          <ac:chgData name="Carlos Marques 7" userId="a52960bf5c08a655" providerId="LiveId" clId="{819698C6-87DA-4859-94B8-CBACC502528C}" dt="2024-04-05T18:30:59.368" v="11385" actId="27636"/>
          <ac:spMkLst>
            <pc:docMk/>
            <pc:sldMk cId="444382973" sldId="314"/>
            <ac:spMk id="2" creationId="{7A4919D0-F177-4BBA-9A0B-DBA69E2ED764}"/>
          </ac:spMkLst>
        </pc:spChg>
        <pc:spChg chg="mod">
          <ac:chgData name="Carlos Marques 7" userId="a52960bf5c08a655" providerId="LiveId" clId="{819698C6-87DA-4859-94B8-CBACC502528C}" dt="2024-04-05T18:41:15.303" v="11398" actId="2711"/>
          <ac:spMkLst>
            <pc:docMk/>
            <pc:sldMk cId="444382973" sldId="314"/>
            <ac:spMk id="4" creationId="{C4396EAB-8B12-8960-D96B-21CF34FF4289}"/>
          </ac:spMkLst>
        </pc:spChg>
      </pc:sldChg>
      <pc:sldChg chg="addSp delSp modSp add mod">
        <pc:chgData name="Carlos Marques 7" userId="a52960bf5c08a655" providerId="LiveId" clId="{819698C6-87DA-4859-94B8-CBACC502528C}" dt="2024-04-05T18:43:09.955" v="11440" actId="113"/>
        <pc:sldMkLst>
          <pc:docMk/>
          <pc:sldMk cId="1566838226" sldId="315"/>
        </pc:sldMkLst>
        <pc:spChg chg="del">
          <ac:chgData name="Carlos Marques 7" userId="a52960bf5c08a655" providerId="LiveId" clId="{819698C6-87DA-4859-94B8-CBACC502528C}" dt="2024-04-05T18:41:31.103" v="11400" actId="478"/>
          <ac:spMkLst>
            <pc:docMk/>
            <pc:sldMk cId="1566838226" sldId="315"/>
            <ac:spMk id="2" creationId="{7A4919D0-F177-4BBA-9A0B-DBA69E2ED764}"/>
          </ac:spMkLst>
        </pc:spChg>
        <pc:spChg chg="mod">
          <ac:chgData name="Carlos Marques 7" userId="a52960bf5c08a655" providerId="LiveId" clId="{819698C6-87DA-4859-94B8-CBACC502528C}" dt="2024-04-05T18:43:09.955" v="11440" actId="113"/>
          <ac:spMkLst>
            <pc:docMk/>
            <pc:sldMk cId="1566838226" sldId="315"/>
            <ac:spMk id="4" creationId="{C4396EAB-8B12-8960-D96B-21CF34FF4289}"/>
          </ac:spMkLst>
        </pc:spChg>
        <pc:spChg chg="add del mod">
          <ac:chgData name="Carlos Marques 7" userId="a52960bf5c08a655" providerId="LiveId" clId="{819698C6-87DA-4859-94B8-CBACC502528C}" dt="2024-04-05T18:41:34.411" v="11401" actId="478"/>
          <ac:spMkLst>
            <pc:docMk/>
            <pc:sldMk cId="1566838226" sldId="315"/>
            <ac:spMk id="5" creationId="{A514A0D0-A5F1-5791-7C09-6D325A9C416E}"/>
          </ac:spMkLst>
        </pc:spChg>
      </pc:sldChg>
      <pc:sldChg chg="modSp add mod ord">
        <pc:chgData name="Carlos Marques 7" userId="a52960bf5c08a655" providerId="LiveId" clId="{819698C6-87DA-4859-94B8-CBACC502528C}" dt="2024-04-05T18:51:17.926" v="11769" actId="2711"/>
        <pc:sldMkLst>
          <pc:docMk/>
          <pc:sldMk cId="668255137" sldId="316"/>
        </pc:sldMkLst>
        <pc:spChg chg="mod">
          <ac:chgData name="Carlos Marques 7" userId="a52960bf5c08a655" providerId="LiveId" clId="{819698C6-87DA-4859-94B8-CBACC502528C}" dt="2024-04-05T18:51:17.926" v="11769" actId="2711"/>
          <ac:spMkLst>
            <pc:docMk/>
            <pc:sldMk cId="668255137" sldId="316"/>
            <ac:spMk id="3" creationId="{1CF68EB3-2B24-E9CE-5A11-6E103499CBD2}"/>
          </ac:spMkLst>
        </pc:spChg>
      </pc:sldChg>
      <pc:sldChg chg="modSp add mod ord">
        <pc:chgData name="Carlos Marques 7" userId="a52960bf5c08a655" providerId="LiveId" clId="{819698C6-87DA-4859-94B8-CBACC502528C}" dt="2024-04-05T19:17:42.343" v="12562" actId="2711"/>
        <pc:sldMkLst>
          <pc:docMk/>
          <pc:sldMk cId="3886652861" sldId="317"/>
        </pc:sldMkLst>
        <pc:spChg chg="mod">
          <ac:chgData name="Carlos Marques 7" userId="a52960bf5c08a655" providerId="LiveId" clId="{819698C6-87DA-4859-94B8-CBACC502528C}" dt="2024-04-05T18:50:52.517" v="11763" actId="20577"/>
          <ac:spMkLst>
            <pc:docMk/>
            <pc:sldMk cId="3886652861" sldId="317"/>
            <ac:spMk id="2" creationId="{7A4919D0-F177-4BBA-9A0B-DBA69E2ED764}"/>
          </ac:spMkLst>
        </pc:spChg>
        <pc:spChg chg="mod">
          <ac:chgData name="Carlos Marques 7" userId="a52960bf5c08a655" providerId="LiveId" clId="{819698C6-87DA-4859-94B8-CBACC502528C}" dt="2024-04-05T19:17:42.343" v="12562" actId="2711"/>
          <ac:spMkLst>
            <pc:docMk/>
            <pc:sldMk cId="3886652861" sldId="317"/>
            <ac:spMk id="4" creationId="{C4396EAB-8B12-8960-D96B-21CF34FF4289}"/>
          </ac:spMkLst>
        </pc:spChg>
      </pc:sldChg>
      <pc:sldChg chg="modSp add mod ord">
        <pc:chgData name="Carlos Marques 7" userId="a52960bf5c08a655" providerId="LiveId" clId="{819698C6-87DA-4859-94B8-CBACC502528C}" dt="2024-04-05T19:15:14.766" v="12484" actId="403"/>
        <pc:sldMkLst>
          <pc:docMk/>
          <pc:sldMk cId="2260255782" sldId="318"/>
        </pc:sldMkLst>
        <pc:spChg chg="mod">
          <ac:chgData name="Carlos Marques 7" userId="a52960bf5c08a655" providerId="LiveId" clId="{819698C6-87DA-4859-94B8-CBACC502528C}" dt="2024-04-05T19:15:14.766" v="12484" actId="403"/>
          <ac:spMkLst>
            <pc:docMk/>
            <pc:sldMk cId="2260255782" sldId="318"/>
            <ac:spMk id="3" creationId="{1CF68EB3-2B24-E9CE-5A11-6E103499CBD2}"/>
          </ac:spMkLst>
        </pc:spChg>
      </pc:sldChg>
      <pc:sldChg chg="modSp add mod ord">
        <pc:chgData name="Carlos Marques 7" userId="a52960bf5c08a655" providerId="LiveId" clId="{819698C6-87DA-4859-94B8-CBACC502528C}" dt="2024-04-05T19:19:24.851" v="12563" actId="113"/>
        <pc:sldMkLst>
          <pc:docMk/>
          <pc:sldMk cId="1976446707" sldId="319"/>
        </pc:sldMkLst>
        <pc:spChg chg="mod">
          <ac:chgData name="Carlos Marques 7" userId="a52960bf5c08a655" providerId="LiveId" clId="{819698C6-87DA-4859-94B8-CBACC502528C}" dt="2024-04-05T19:16:43.798" v="12546" actId="20577"/>
          <ac:spMkLst>
            <pc:docMk/>
            <pc:sldMk cId="1976446707" sldId="319"/>
            <ac:spMk id="2" creationId="{7A4919D0-F177-4BBA-9A0B-DBA69E2ED764}"/>
          </ac:spMkLst>
        </pc:spChg>
        <pc:spChg chg="mod">
          <ac:chgData name="Carlos Marques 7" userId="a52960bf5c08a655" providerId="LiveId" clId="{819698C6-87DA-4859-94B8-CBACC502528C}" dt="2024-04-05T19:19:24.851" v="12563" actId="113"/>
          <ac:spMkLst>
            <pc:docMk/>
            <pc:sldMk cId="1976446707" sldId="319"/>
            <ac:spMk id="4" creationId="{C4396EAB-8B12-8960-D96B-21CF34FF4289}"/>
          </ac:spMkLst>
        </pc:spChg>
      </pc:sldChg>
      <pc:sldChg chg="modSp add mod ord">
        <pc:chgData name="Carlos Marques 7" userId="a52960bf5c08a655" providerId="LiveId" clId="{819698C6-87DA-4859-94B8-CBACC502528C}" dt="2024-04-05T19:26:55.502" v="13731" actId="27636"/>
        <pc:sldMkLst>
          <pc:docMk/>
          <pc:sldMk cId="3644310025" sldId="320"/>
        </pc:sldMkLst>
        <pc:spChg chg="mod">
          <ac:chgData name="Carlos Marques 7" userId="a52960bf5c08a655" providerId="LiveId" clId="{819698C6-87DA-4859-94B8-CBACC502528C}" dt="2024-04-05T19:26:55.502" v="13731" actId="27636"/>
          <ac:spMkLst>
            <pc:docMk/>
            <pc:sldMk cId="3644310025" sldId="320"/>
            <ac:spMk id="3" creationId="{1CF68EB3-2B24-E9CE-5A11-6E103499CBD2}"/>
          </ac:spMkLst>
        </pc:spChg>
      </pc:sldChg>
      <pc:sldChg chg="modSp add mod">
        <pc:chgData name="Carlos Marques 7" userId="a52960bf5c08a655" providerId="LiveId" clId="{819698C6-87DA-4859-94B8-CBACC502528C}" dt="2024-04-05T19:24:30.421" v="13308" actId="27636"/>
        <pc:sldMkLst>
          <pc:docMk/>
          <pc:sldMk cId="2160155246" sldId="321"/>
        </pc:sldMkLst>
        <pc:spChg chg="mod">
          <ac:chgData name="Carlos Marques 7" userId="a52960bf5c08a655" providerId="LiveId" clId="{819698C6-87DA-4859-94B8-CBACC502528C}" dt="2024-04-05T19:24:30.421" v="13308" actId="27636"/>
          <ac:spMkLst>
            <pc:docMk/>
            <pc:sldMk cId="2160155246" sldId="321"/>
            <ac:spMk id="3" creationId="{1CF68EB3-2B24-E9CE-5A11-6E103499CBD2}"/>
          </ac:spMkLst>
        </pc:spChg>
      </pc:sldChg>
      <pc:sldChg chg="modSp add mod ord">
        <pc:chgData name="Carlos Marques 7" userId="a52960bf5c08a655" providerId="LiveId" clId="{819698C6-87DA-4859-94B8-CBACC502528C}" dt="2024-04-05T19:32:35.233" v="13861" actId="2711"/>
        <pc:sldMkLst>
          <pc:docMk/>
          <pc:sldMk cId="1976132911" sldId="322"/>
        </pc:sldMkLst>
        <pc:spChg chg="mod">
          <ac:chgData name="Carlos Marques 7" userId="a52960bf5c08a655" providerId="LiveId" clId="{819698C6-87DA-4859-94B8-CBACC502528C}" dt="2024-04-05T19:32:35.233" v="13861" actId="2711"/>
          <ac:spMkLst>
            <pc:docMk/>
            <pc:sldMk cId="1976132911" sldId="322"/>
            <ac:spMk id="2" creationId="{7A4919D0-F177-4BBA-9A0B-DBA69E2ED764}"/>
          </ac:spMkLst>
        </pc:spChg>
        <pc:spChg chg="mod">
          <ac:chgData name="Carlos Marques 7" userId="a52960bf5c08a655" providerId="LiveId" clId="{819698C6-87DA-4859-94B8-CBACC502528C}" dt="2024-04-05T19:32:12.905" v="13860" actId="2711"/>
          <ac:spMkLst>
            <pc:docMk/>
            <pc:sldMk cId="1976132911" sldId="322"/>
            <ac:spMk id="4" creationId="{C4396EAB-8B12-8960-D96B-21CF34FF4289}"/>
          </ac:spMkLst>
        </pc:spChg>
      </pc:sldChg>
      <pc:sldChg chg="add del">
        <pc:chgData name="Carlos Marques 7" userId="a52960bf5c08a655" providerId="LiveId" clId="{819698C6-87DA-4859-94B8-CBACC502528C}" dt="2024-04-05T19:28:06.708" v="13733" actId="47"/>
        <pc:sldMkLst>
          <pc:docMk/>
          <pc:sldMk cId="3432795682" sldId="32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t-BR" noProof="1"/>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7777D35-62E0-4ADA-A544-0FF8CE93EFA3}" type="datetime1">
              <a:rPr lang="pt-BR" noProof="1" smtClean="0"/>
              <a:t>06/04/2024</a:t>
            </a:fld>
            <a:endParaRPr lang="pt-BR" noProof="1"/>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t-BR" noProof="1"/>
          </a:p>
        </p:txBody>
      </p:sp>
      <p:sp>
        <p:nvSpPr>
          <p:cNvPr id="5" name="Espaço Reservado para o Número do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B53ADFC-ABB8-401A-BB24-33FDAFEDCEBD}" type="slidenum">
              <a:rPr lang="pt-BR" noProof="1" dirty="0" smtClean="0"/>
              <a:t>‹nº›</a:t>
            </a:fld>
            <a:endParaRPr lang="pt-BR" noProof="1"/>
          </a:p>
        </p:txBody>
      </p:sp>
    </p:spTree>
    <p:extLst>
      <p:ext uri="{BB962C8B-B14F-4D97-AF65-F5344CB8AC3E}">
        <p14:creationId xmlns:p14="http://schemas.microsoft.com/office/powerpoint/2010/main" val="27332493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t-BR" noProof="1"/>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90F727BD-530A-46F6-89AA-0169182CFF12}" type="datetime1">
              <a:rPr lang="pt-BR" noProof="1" smtClean="0"/>
              <a:t>06/04/2024</a:t>
            </a:fld>
            <a:endParaRPr lang="pt-BR" noProof="1"/>
          </a:p>
        </p:txBody>
      </p:sp>
      <p:sp>
        <p:nvSpPr>
          <p:cNvPr id="4" name="Espaço Reservado para Imagem do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pt-BR" noProof="1"/>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t-BR" noProof="1"/>
          </a:p>
        </p:txBody>
      </p:sp>
      <p:sp>
        <p:nvSpPr>
          <p:cNvPr id="7" name="Espaço Reservado para o Número do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B725628-3A68-42F4-BA86-981817953149}" type="slidenum">
              <a:rPr lang="pt-BR" noProof="1" dirty="0" smtClean="0"/>
              <a:t>‹nº›</a:t>
            </a:fld>
            <a:endParaRPr lang="pt-BR" noProof="1"/>
          </a:p>
        </p:txBody>
      </p:sp>
    </p:spTree>
    <p:extLst>
      <p:ext uri="{BB962C8B-B14F-4D97-AF65-F5344CB8AC3E}">
        <p14:creationId xmlns:p14="http://schemas.microsoft.com/office/powerpoint/2010/main" val="649258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1</a:t>
            </a:fld>
            <a:endParaRPr lang="pt-BR" noProof="1"/>
          </a:p>
        </p:txBody>
      </p:sp>
    </p:spTree>
    <p:extLst>
      <p:ext uri="{BB962C8B-B14F-4D97-AF65-F5344CB8AC3E}">
        <p14:creationId xmlns:p14="http://schemas.microsoft.com/office/powerpoint/2010/main" val="3859257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43</a:t>
            </a:fld>
            <a:endParaRPr lang="pt-BR" noProof="1"/>
          </a:p>
        </p:txBody>
      </p:sp>
    </p:spTree>
    <p:extLst>
      <p:ext uri="{BB962C8B-B14F-4D97-AF65-F5344CB8AC3E}">
        <p14:creationId xmlns:p14="http://schemas.microsoft.com/office/powerpoint/2010/main" val="3043142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46</a:t>
            </a:fld>
            <a:endParaRPr lang="pt-BR" noProof="1"/>
          </a:p>
        </p:txBody>
      </p:sp>
    </p:spTree>
    <p:extLst>
      <p:ext uri="{BB962C8B-B14F-4D97-AF65-F5344CB8AC3E}">
        <p14:creationId xmlns:p14="http://schemas.microsoft.com/office/powerpoint/2010/main" val="710283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2</a:t>
            </a:fld>
            <a:endParaRPr lang="pt-BR" noProof="1"/>
          </a:p>
        </p:txBody>
      </p:sp>
    </p:spTree>
    <p:extLst>
      <p:ext uri="{BB962C8B-B14F-4D97-AF65-F5344CB8AC3E}">
        <p14:creationId xmlns:p14="http://schemas.microsoft.com/office/powerpoint/2010/main" val="3959845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20</a:t>
            </a:fld>
            <a:endParaRPr lang="pt-BR" noProof="1"/>
          </a:p>
        </p:txBody>
      </p:sp>
    </p:spTree>
    <p:extLst>
      <p:ext uri="{BB962C8B-B14F-4D97-AF65-F5344CB8AC3E}">
        <p14:creationId xmlns:p14="http://schemas.microsoft.com/office/powerpoint/2010/main" val="3431866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27</a:t>
            </a:fld>
            <a:endParaRPr lang="pt-BR" noProof="1"/>
          </a:p>
        </p:txBody>
      </p:sp>
    </p:spTree>
    <p:extLst>
      <p:ext uri="{BB962C8B-B14F-4D97-AF65-F5344CB8AC3E}">
        <p14:creationId xmlns:p14="http://schemas.microsoft.com/office/powerpoint/2010/main" val="3485253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32</a:t>
            </a:fld>
            <a:endParaRPr lang="pt-BR" noProof="1"/>
          </a:p>
        </p:txBody>
      </p:sp>
    </p:spTree>
    <p:extLst>
      <p:ext uri="{BB962C8B-B14F-4D97-AF65-F5344CB8AC3E}">
        <p14:creationId xmlns:p14="http://schemas.microsoft.com/office/powerpoint/2010/main" val="2959470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36</a:t>
            </a:fld>
            <a:endParaRPr lang="pt-BR" noProof="1"/>
          </a:p>
        </p:txBody>
      </p:sp>
    </p:spTree>
    <p:extLst>
      <p:ext uri="{BB962C8B-B14F-4D97-AF65-F5344CB8AC3E}">
        <p14:creationId xmlns:p14="http://schemas.microsoft.com/office/powerpoint/2010/main" val="1368836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38</a:t>
            </a:fld>
            <a:endParaRPr lang="pt-BR" noProof="1"/>
          </a:p>
        </p:txBody>
      </p:sp>
    </p:spTree>
    <p:extLst>
      <p:ext uri="{BB962C8B-B14F-4D97-AF65-F5344CB8AC3E}">
        <p14:creationId xmlns:p14="http://schemas.microsoft.com/office/powerpoint/2010/main" val="3807283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39</a:t>
            </a:fld>
            <a:endParaRPr lang="pt-BR" noProof="1"/>
          </a:p>
        </p:txBody>
      </p:sp>
    </p:spTree>
    <p:extLst>
      <p:ext uri="{BB962C8B-B14F-4D97-AF65-F5344CB8AC3E}">
        <p14:creationId xmlns:p14="http://schemas.microsoft.com/office/powerpoint/2010/main" val="3575654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a imagem do slide 1"/>
          <p:cNvSpPr>
            <a:spLocks noGrp="1" noRot="1" noChangeAspect="1"/>
          </p:cNvSpPr>
          <p:nvPr>
            <p:ph type="sldImg"/>
          </p:nvPr>
        </p:nvSpPr>
        <p:spPr/>
      </p:sp>
      <p:sp>
        <p:nvSpPr>
          <p:cNvPr id="3" name="Espaço reservado para anotações 2"/>
          <p:cNvSpPr>
            <a:spLocks noGrp="1"/>
          </p:cNvSpPr>
          <p:nvPr>
            <p:ph type="body" idx="1"/>
          </p:nvPr>
        </p:nvSpPr>
        <p:spPr/>
        <p:txBody>
          <a:bodyPr rtlCol="0"/>
          <a:lstStyle/>
          <a:p>
            <a:pPr rtl="0"/>
            <a:endParaRPr lang="pt-BR" noProof="1"/>
          </a:p>
        </p:txBody>
      </p:sp>
      <p:sp>
        <p:nvSpPr>
          <p:cNvPr id="4" name="Espaço Reservado para o Número do Slide 3"/>
          <p:cNvSpPr>
            <a:spLocks noGrp="1"/>
          </p:cNvSpPr>
          <p:nvPr>
            <p:ph type="sldNum" sz="quarter" idx="10"/>
          </p:nvPr>
        </p:nvSpPr>
        <p:spPr/>
        <p:txBody>
          <a:bodyPr rtlCol="0"/>
          <a:lstStyle/>
          <a:p>
            <a:pPr rtl="0"/>
            <a:fld id="{4B725628-3A68-42F4-BA86-981817953149}" type="slidenum">
              <a:rPr lang="pt-BR" noProof="1" smtClean="0"/>
              <a:t>41</a:t>
            </a:fld>
            <a:endParaRPr lang="pt-BR" noProof="1"/>
          </a:p>
        </p:txBody>
      </p:sp>
    </p:spTree>
    <p:extLst>
      <p:ext uri="{BB962C8B-B14F-4D97-AF65-F5344CB8AC3E}">
        <p14:creationId xmlns:p14="http://schemas.microsoft.com/office/powerpoint/2010/main" val="861539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Retângulo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hasCustomPrompt="1"/>
          </p:nvPr>
        </p:nvSpPr>
        <p:spPr>
          <a:xfrm>
            <a:off x="457200" y="4960137"/>
            <a:ext cx="7772400" cy="1463040"/>
          </a:xfrm>
        </p:spPr>
        <p:txBody>
          <a:bodyPr rtlCol="0" anchor="ctr">
            <a:normAutofit/>
          </a:bodyPr>
          <a:lstStyle>
            <a:lvl1pPr algn="r">
              <a:defRPr sz="5000" spc="200" baseline="0"/>
            </a:lvl1pPr>
          </a:lstStyle>
          <a:p>
            <a:pPr rtl="0"/>
            <a:r>
              <a:rPr lang="pt-BR" noProof="1"/>
              <a:t>Clique para editar o estilo de título Mestre</a:t>
            </a:r>
          </a:p>
        </p:txBody>
      </p:sp>
      <p:sp>
        <p:nvSpPr>
          <p:cNvPr id="3" name="Subtítulo 2"/>
          <p:cNvSpPr>
            <a:spLocks noGrp="1"/>
          </p:cNvSpPr>
          <p:nvPr>
            <p:ph type="subTitle" idx="1"/>
          </p:nvPr>
        </p:nvSpPr>
        <p:spPr>
          <a:xfrm>
            <a:off x="8610600" y="4960137"/>
            <a:ext cx="3200400" cy="1463040"/>
          </a:xfrm>
        </p:spPr>
        <p:txBody>
          <a:bodyPr lIns="91440" rIns="91440" rtlCol="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pPr rtl="0"/>
            <a:r>
              <a:rPr lang="pt-BR" noProof="1"/>
              <a:t>Clique para editar o estilo do subtítulo Mestre</a:t>
            </a:r>
          </a:p>
        </p:txBody>
      </p:sp>
      <p:sp>
        <p:nvSpPr>
          <p:cNvPr id="4" name="Espaço Reservado para Data 3"/>
          <p:cNvSpPr>
            <a:spLocks noGrp="1"/>
          </p:cNvSpPr>
          <p:nvPr>
            <p:ph type="dt" sz="half" idx="10"/>
          </p:nvPr>
        </p:nvSpPr>
        <p:spPr/>
        <p:txBody>
          <a:bodyPr rtlCol="0"/>
          <a:lstStyle>
            <a:lvl1pPr algn="l">
              <a:defRPr/>
            </a:lvl1pPr>
          </a:lstStyle>
          <a:p>
            <a:pPr rtl="0"/>
            <a:fld id="{58BA592B-0EA4-40D4-A1E4-71971A215A20}" type="datetime1">
              <a:rPr lang="pt-BR" noProof="1" smtClean="0"/>
              <a:t>06/04/2024</a:t>
            </a:fld>
            <a:endParaRPr lang="pt-BR" noProof="1"/>
          </a:p>
        </p:txBody>
      </p:sp>
      <p:sp>
        <p:nvSpPr>
          <p:cNvPr id="5" name="Espaço Reservado para Rodapé 4"/>
          <p:cNvSpPr>
            <a:spLocks noGrp="1"/>
          </p:cNvSpPr>
          <p:nvPr>
            <p:ph type="ftr" sz="quarter" idx="11"/>
          </p:nvPr>
        </p:nvSpPr>
        <p:spPr/>
        <p:txBody>
          <a:bodyPr rtlCol="0"/>
          <a:lstStyle/>
          <a:p>
            <a:pPr rtl="0"/>
            <a:endParaRPr lang="pt-BR" noProof="1"/>
          </a:p>
        </p:txBody>
      </p:sp>
      <p:sp>
        <p:nvSpPr>
          <p:cNvPr id="6" name="Espaço Reservado para o Número do Slide 5"/>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cxnSp>
        <p:nvCxnSpPr>
          <p:cNvPr id="8" name="Conector Reto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p>
            <a:pPr rtl="0"/>
            <a:r>
              <a:rPr lang="pt-BR" noProof="1"/>
              <a:t>Clique para editar o estilo de título Mestre</a:t>
            </a:r>
          </a:p>
        </p:txBody>
      </p:sp>
      <p:sp>
        <p:nvSpPr>
          <p:cNvPr id="3" name="Espaço reservado para texto vertical 2"/>
          <p:cNvSpPr>
            <a:spLocks noGrp="1"/>
          </p:cNvSpPr>
          <p:nvPr>
            <p:ph type="body" orient="vert" idx="1" hasCustomPrompt="1"/>
          </p:nvPr>
        </p:nvSpPr>
        <p:spPr/>
        <p:txBody>
          <a:bodyPr vert="eaVert"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Data 3"/>
          <p:cNvSpPr>
            <a:spLocks noGrp="1"/>
          </p:cNvSpPr>
          <p:nvPr>
            <p:ph type="dt" sz="half" idx="10"/>
          </p:nvPr>
        </p:nvSpPr>
        <p:spPr/>
        <p:txBody>
          <a:bodyPr rtlCol="0"/>
          <a:lstStyle/>
          <a:p>
            <a:pPr rtl="0"/>
            <a:fld id="{E5D014EE-1076-4685-AE78-7B1C143CD568}" type="datetime1">
              <a:rPr lang="pt-BR" noProof="1" smtClean="0"/>
              <a:t>06/04/2024</a:t>
            </a:fld>
            <a:endParaRPr lang="pt-BR" noProof="1"/>
          </a:p>
        </p:txBody>
      </p:sp>
      <p:sp>
        <p:nvSpPr>
          <p:cNvPr id="5" name="Espaço Reservado para Rodapé 4"/>
          <p:cNvSpPr>
            <a:spLocks noGrp="1"/>
          </p:cNvSpPr>
          <p:nvPr>
            <p:ph type="ftr" sz="quarter" idx="11"/>
          </p:nvPr>
        </p:nvSpPr>
        <p:spPr/>
        <p:txBody>
          <a:bodyPr rtlCol="0"/>
          <a:lstStyle/>
          <a:p>
            <a:pPr rtl="0"/>
            <a:endParaRPr lang="pt-BR" noProof="1"/>
          </a:p>
        </p:txBody>
      </p:sp>
      <p:sp>
        <p:nvSpPr>
          <p:cNvPr id="6" name="Espaço Reservado para o Número do Slide 5"/>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8724901" y="762000"/>
            <a:ext cx="2628900" cy="5410200"/>
          </a:xfrm>
        </p:spPr>
        <p:txBody>
          <a:bodyPr vert="eaVert" lIns="45720" tIns="91440" rIns="45720" bIns="91440" rtlCol="0"/>
          <a:lstStyle/>
          <a:p>
            <a:pPr rtl="0"/>
            <a:r>
              <a:rPr lang="pt-BR" noProof="1"/>
              <a:t>Clique para editar o estilo de título Mestre</a:t>
            </a:r>
          </a:p>
        </p:txBody>
      </p:sp>
      <p:sp>
        <p:nvSpPr>
          <p:cNvPr id="3" name="Espaço reservado para texto vertical 2"/>
          <p:cNvSpPr>
            <a:spLocks noGrp="1"/>
          </p:cNvSpPr>
          <p:nvPr>
            <p:ph type="body" orient="vert" idx="1" hasCustomPrompt="1"/>
          </p:nvPr>
        </p:nvSpPr>
        <p:spPr>
          <a:xfrm>
            <a:off x="990601" y="762000"/>
            <a:ext cx="7581900" cy="5410200"/>
          </a:xfrm>
        </p:spPr>
        <p:txBody>
          <a:bodyPr vert="eaVert"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Data 3"/>
          <p:cNvSpPr>
            <a:spLocks noGrp="1"/>
          </p:cNvSpPr>
          <p:nvPr>
            <p:ph type="dt" sz="half" idx="10"/>
          </p:nvPr>
        </p:nvSpPr>
        <p:spPr/>
        <p:txBody>
          <a:bodyPr rtlCol="0"/>
          <a:lstStyle/>
          <a:p>
            <a:pPr rtl="0"/>
            <a:fld id="{17238825-B43B-4B14-B624-1C85BDF721B5}" type="datetime1">
              <a:rPr lang="pt-BR" noProof="1" smtClean="0"/>
              <a:t>06/04/2024</a:t>
            </a:fld>
            <a:endParaRPr lang="pt-BR" noProof="1"/>
          </a:p>
        </p:txBody>
      </p:sp>
      <p:sp>
        <p:nvSpPr>
          <p:cNvPr id="5" name="Espaço Reservado para Rodapé 4"/>
          <p:cNvSpPr>
            <a:spLocks noGrp="1"/>
          </p:cNvSpPr>
          <p:nvPr>
            <p:ph type="ftr" sz="quarter" idx="11"/>
          </p:nvPr>
        </p:nvSpPr>
        <p:spPr/>
        <p:txBody>
          <a:bodyPr rtlCol="0"/>
          <a:lstStyle/>
          <a:p>
            <a:pPr rtl="0"/>
            <a:endParaRPr lang="pt-BR" noProof="1"/>
          </a:p>
        </p:txBody>
      </p:sp>
      <p:sp>
        <p:nvSpPr>
          <p:cNvPr id="6" name="Espaço Reservado para o Número do Slide 5"/>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cxnSp>
        <p:nvCxnSpPr>
          <p:cNvPr id="7" name="Conector reto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p>
            <a:pPr rtl="0"/>
            <a:r>
              <a:rPr lang="pt-BR" noProof="1"/>
              <a:t>Clique para editar o estilo de título Mestre</a:t>
            </a:r>
          </a:p>
        </p:txBody>
      </p:sp>
      <p:sp>
        <p:nvSpPr>
          <p:cNvPr id="3" name="Espaço reservado para conteúdo 2"/>
          <p:cNvSpPr>
            <a:spLocks noGrp="1"/>
          </p:cNvSpPr>
          <p:nvPr>
            <p:ph idx="1" hasCustomPrompt="1"/>
          </p:nvPr>
        </p:nvSpPr>
        <p:spPr/>
        <p:txBody>
          <a:bodyPr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Data 3"/>
          <p:cNvSpPr>
            <a:spLocks noGrp="1"/>
          </p:cNvSpPr>
          <p:nvPr>
            <p:ph type="dt" sz="half" idx="10"/>
          </p:nvPr>
        </p:nvSpPr>
        <p:spPr/>
        <p:txBody>
          <a:bodyPr rtlCol="0"/>
          <a:lstStyle/>
          <a:p>
            <a:pPr rtl="0"/>
            <a:fld id="{D1AEA189-6A12-46BC-8D40-4AE493F46DA7}" type="datetime1">
              <a:rPr lang="pt-BR" noProof="1" smtClean="0"/>
              <a:t>06/04/2024</a:t>
            </a:fld>
            <a:endParaRPr lang="pt-BR" noProof="1"/>
          </a:p>
        </p:txBody>
      </p:sp>
      <p:sp>
        <p:nvSpPr>
          <p:cNvPr id="5" name="Espaço Reservado para Rodapé 4"/>
          <p:cNvSpPr>
            <a:spLocks noGrp="1"/>
          </p:cNvSpPr>
          <p:nvPr>
            <p:ph type="ftr" sz="quarter" idx="11"/>
          </p:nvPr>
        </p:nvSpPr>
        <p:spPr/>
        <p:txBody>
          <a:bodyPr rtlCol="0"/>
          <a:lstStyle/>
          <a:p>
            <a:pPr rtl="0"/>
            <a:endParaRPr lang="pt-BR" noProof="1"/>
          </a:p>
        </p:txBody>
      </p:sp>
      <p:sp>
        <p:nvSpPr>
          <p:cNvPr id="6" name="Espaço Reservado para o Número do Slide 5"/>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9" name="Retângulo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457200" y="4960137"/>
            <a:ext cx="7772400" cy="1463040"/>
          </a:xfrm>
        </p:spPr>
        <p:txBody>
          <a:bodyPr rtlCol="0" anchor="ctr">
            <a:normAutofit/>
          </a:bodyPr>
          <a:lstStyle>
            <a:lvl1pPr algn="r">
              <a:defRPr sz="5000" b="0" spc="200" baseline="0"/>
            </a:lvl1pPr>
          </a:lstStyle>
          <a:p>
            <a:pPr rtl="0"/>
            <a:r>
              <a:rPr lang="pt-BR" noProof="1"/>
              <a:t>Clique para editar o estilo de título Mestre</a:t>
            </a:r>
          </a:p>
        </p:txBody>
      </p:sp>
      <p:sp>
        <p:nvSpPr>
          <p:cNvPr id="3" name="Espaço reservado para texto 2"/>
          <p:cNvSpPr>
            <a:spLocks noGrp="1"/>
          </p:cNvSpPr>
          <p:nvPr>
            <p:ph type="body" idx="1" hasCustomPrompt="1"/>
          </p:nvPr>
        </p:nvSpPr>
        <p:spPr>
          <a:xfrm>
            <a:off x="8610600" y="4960137"/>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noProof="1"/>
              <a:t>Clique para editar o texto Mestre</a:t>
            </a:r>
          </a:p>
        </p:txBody>
      </p:sp>
      <p:sp>
        <p:nvSpPr>
          <p:cNvPr id="4" name="Espaço Reservado para Data 3"/>
          <p:cNvSpPr>
            <a:spLocks noGrp="1"/>
          </p:cNvSpPr>
          <p:nvPr>
            <p:ph type="dt" sz="half" idx="10"/>
          </p:nvPr>
        </p:nvSpPr>
        <p:spPr/>
        <p:txBody>
          <a:bodyPr rtlCol="0"/>
          <a:lstStyle/>
          <a:p>
            <a:pPr rtl="0"/>
            <a:fld id="{849CDA04-3929-4D47-933D-1E3D28969575}" type="datetime1">
              <a:rPr lang="pt-BR" noProof="1" smtClean="0"/>
              <a:t>06/04/2024</a:t>
            </a:fld>
            <a:endParaRPr lang="pt-BR" noProof="1"/>
          </a:p>
        </p:txBody>
      </p:sp>
      <p:sp>
        <p:nvSpPr>
          <p:cNvPr id="5" name="Espaço Reservado para Rodapé 4"/>
          <p:cNvSpPr>
            <a:spLocks noGrp="1"/>
          </p:cNvSpPr>
          <p:nvPr>
            <p:ph type="ftr" sz="quarter" idx="11"/>
          </p:nvPr>
        </p:nvSpPr>
        <p:spPr/>
        <p:txBody>
          <a:bodyPr rtlCol="0"/>
          <a:lstStyle/>
          <a:p>
            <a:pPr rtl="0"/>
            <a:endParaRPr lang="pt-BR" noProof="1"/>
          </a:p>
        </p:txBody>
      </p:sp>
      <p:sp>
        <p:nvSpPr>
          <p:cNvPr id="6" name="Espaço Reservado para o Número do Slide 5"/>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cxnSp>
        <p:nvCxnSpPr>
          <p:cNvPr id="8" name="Conector Reto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024128" y="585216"/>
            <a:ext cx="9720072" cy="1499616"/>
          </a:xfrm>
        </p:spPr>
        <p:txBody>
          <a:bodyPr rtlCol="0"/>
          <a:lstStyle/>
          <a:p>
            <a:pPr rtl="0"/>
            <a:r>
              <a:rPr lang="pt-BR" noProof="1"/>
              <a:t>Clique para editar o estilo de título Mestre</a:t>
            </a:r>
          </a:p>
        </p:txBody>
      </p:sp>
      <p:sp>
        <p:nvSpPr>
          <p:cNvPr id="3" name="Espaço reservado para conteúdo 2"/>
          <p:cNvSpPr>
            <a:spLocks noGrp="1"/>
          </p:cNvSpPr>
          <p:nvPr>
            <p:ph sz="half" idx="1" hasCustomPrompt="1"/>
          </p:nvPr>
        </p:nvSpPr>
        <p:spPr>
          <a:xfrm>
            <a:off x="1024127" y="2286000"/>
            <a:ext cx="4754880" cy="4023360"/>
          </a:xfrm>
        </p:spPr>
        <p:txBody>
          <a:bodyPr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conteúdo 3"/>
          <p:cNvSpPr>
            <a:spLocks noGrp="1"/>
          </p:cNvSpPr>
          <p:nvPr>
            <p:ph sz="half" idx="2" hasCustomPrompt="1"/>
          </p:nvPr>
        </p:nvSpPr>
        <p:spPr>
          <a:xfrm>
            <a:off x="5989320" y="2286000"/>
            <a:ext cx="4754880" cy="4023360"/>
          </a:xfrm>
        </p:spPr>
        <p:txBody>
          <a:bodyPr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5" name="Espaço Reservado para Data 4"/>
          <p:cNvSpPr>
            <a:spLocks noGrp="1"/>
          </p:cNvSpPr>
          <p:nvPr>
            <p:ph type="dt" sz="half" idx="10"/>
          </p:nvPr>
        </p:nvSpPr>
        <p:spPr/>
        <p:txBody>
          <a:bodyPr rtlCol="0"/>
          <a:lstStyle/>
          <a:p>
            <a:pPr rtl="0"/>
            <a:fld id="{677F04DB-A7C8-4A03-A390-FF466E07A079}" type="datetime1">
              <a:rPr lang="pt-BR" noProof="1" smtClean="0"/>
              <a:t>06/04/2024</a:t>
            </a:fld>
            <a:endParaRPr lang="pt-BR" noProof="1"/>
          </a:p>
        </p:txBody>
      </p:sp>
      <p:sp>
        <p:nvSpPr>
          <p:cNvPr id="6" name="Espaço Reservado para Rodapé 5"/>
          <p:cNvSpPr>
            <a:spLocks noGrp="1"/>
          </p:cNvSpPr>
          <p:nvPr>
            <p:ph type="ftr" sz="quarter" idx="11"/>
          </p:nvPr>
        </p:nvSpPr>
        <p:spPr/>
        <p:txBody>
          <a:bodyPr rtlCol="0"/>
          <a:lstStyle/>
          <a:p>
            <a:pPr rtl="0"/>
            <a:endParaRPr lang="pt-BR" noProof="1"/>
          </a:p>
        </p:txBody>
      </p:sp>
      <p:sp>
        <p:nvSpPr>
          <p:cNvPr id="7" name="Espaço Reservado para o Número do Slide 6"/>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ítulo 9"/>
          <p:cNvSpPr>
            <a:spLocks noGrp="1"/>
          </p:cNvSpPr>
          <p:nvPr>
            <p:ph type="title"/>
          </p:nvPr>
        </p:nvSpPr>
        <p:spPr/>
        <p:txBody>
          <a:bodyPr rtlCol="0"/>
          <a:lstStyle/>
          <a:p>
            <a:pPr rtl="0"/>
            <a:r>
              <a:rPr lang="pt-BR" noProof="1"/>
              <a:t>Clique para editar o título Mestre</a:t>
            </a:r>
          </a:p>
        </p:txBody>
      </p:sp>
      <p:sp>
        <p:nvSpPr>
          <p:cNvPr id="3" name="Espaço reservado para texto 2"/>
          <p:cNvSpPr>
            <a:spLocks noGrp="1"/>
          </p:cNvSpPr>
          <p:nvPr>
            <p:ph type="body" idx="1" hasCustomPrompt="1"/>
          </p:nvPr>
        </p:nvSpPr>
        <p:spPr>
          <a:xfrm>
            <a:off x="1024128" y="2179636"/>
            <a:ext cx="4754880" cy="822960"/>
          </a:xfrm>
        </p:spPr>
        <p:txBody>
          <a:bodyPr lIns="137160" rIns="137160" rtlCol="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noProof="1"/>
              <a:t>Clique para editar o texto Mestre</a:t>
            </a:r>
          </a:p>
        </p:txBody>
      </p:sp>
      <p:sp>
        <p:nvSpPr>
          <p:cNvPr id="4" name="Espaço reservado para conteúdo 3"/>
          <p:cNvSpPr>
            <a:spLocks noGrp="1"/>
          </p:cNvSpPr>
          <p:nvPr>
            <p:ph sz="half" idx="2" hasCustomPrompt="1"/>
          </p:nvPr>
        </p:nvSpPr>
        <p:spPr>
          <a:xfrm>
            <a:off x="1024128" y="2967788"/>
            <a:ext cx="4754880" cy="3341572"/>
          </a:xfrm>
        </p:spPr>
        <p:txBody>
          <a:bodyPr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5" name="Espaço reservado para texto 4"/>
          <p:cNvSpPr>
            <a:spLocks noGrp="1"/>
          </p:cNvSpPr>
          <p:nvPr>
            <p:ph type="body" sz="quarter" idx="3" hasCustomPrompt="1"/>
          </p:nvPr>
        </p:nvSpPr>
        <p:spPr>
          <a:xfrm>
            <a:off x="5990888" y="2179636"/>
            <a:ext cx="4754880" cy="822960"/>
          </a:xfrm>
        </p:spPr>
        <p:txBody>
          <a:bodyPr lIns="137160" rIns="137160" rtlCol="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t-BR" noProof="1"/>
              <a:t>Clique para editar o texto Mestre</a:t>
            </a:r>
          </a:p>
        </p:txBody>
      </p:sp>
      <p:sp>
        <p:nvSpPr>
          <p:cNvPr id="6" name="Espaço reservado para conteúdo 5"/>
          <p:cNvSpPr>
            <a:spLocks noGrp="1"/>
          </p:cNvSpPr>
          <p:nvPr>
            <p:ph sz="quarter" idx="4" hasCustomPrompt="1"/>
          </p:nvPr>
        </p:nvSpPr>
        <p:spPr>
          <a:xfrm>
            <a:off x="5990888" y="2967788"/>
            <a:ext cx="4754880" cy="3341572"/>
          </a:xfrm>
        </p:spPr>
        <p:txBody>
          <a:bodyPr rtlCol="0"/>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7" name="Espaço Reservado para Data 6"/>
          <p:cNvSpPr>
            <a:spLocks noGrp="1"/>
          </p:cNvSpPr>
          <p:nvPr>
            <p:ph type="dt" sz="half" idx="10"/>
          </p:nvPr>
        </p:nvSpPr>
        <p:spPr/>
        <p:txBody>
          <a:bodyPr rtlCol="0"/>
          <a:lstStyle/>
          <a:p>
            <a:pPr rtl="0"/>
            <a:fld id="{E4B593EC-2F08-44C6-ABE6-DDD998346E60}" type="datetime1">
              <a:rPr lang="pt-BR" noProof="1" smtClean="0"/>
              <a:t>06/04/2024</a:t>
            </a:fld>
            <a:endParaRPr lang="pt-BR" noProof="1"/>
          </a:p>
        </p:txBody>
      </p:sp>
      <p:sp>
        <p:nvSpPr>
          <p:cNvPr id="8" name="Espaço Reservado para Rodapé 7"/>
          <p:cNvSpPr>
            <a:spLocks noGrp="1"/>
          </p:cNvSpPr>
          <p:nvPr>
            <p:ph type="ftr" sz="quarter" idx="11"/>
          </p:nvPr>
        </p:nvSpPr>
        <p:spPr/>
        <p:txBody>
          <a:bodyPr rtlCol="0"/>
          <a:lstStyle/>
          <a:p>
            <a:pPr rtl="0"/>
            <a:endParaRPr lang="pt-BR" noProof="1"/>
          </a:p>
        </p:txBody>
      </p:sp>
      <p:sp>
        <p:nvSpPr>
          <p:cNvPr id="9" name="Espaço Reservado para o Número do Slide 8"/>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p>
            <a:pPr rtl="0"/>
            <a:r>
              <a:rPr lang="pt-BR" noProof="1"/>
              <a:t>Clique para editar o estilo de título Mestre</a:t>
            </a:r>
          </a:p>
        </p:txBody>
      </p:sp>
      <p:sp>
        <p:nvSpPr>
          <p:cNvPr id="3" name="Espaço Reservado para Data 2"/>
          <p:cNvSpPr>
            <a:spLocks noGrp="1"/>
          </p:cNvSpPr>
          <p:nvPr>
            <p:ph type="dt" sz="half" idx="10"/>
          </p:nvPr>
        </p:nvSpPr>
        <p:spPr/>
        <p:txBody>
          <a:bodyPr rtlCol="0"/>
          <a:lstStyle/>
          <a:p>
            <a:pPr rtl="0"/>
            <a:fld id="{D25D5DED-087C-4044-A01E-71A37BA13494}" type="datetime1">
              <a:rPr lang="pt-BR" noProof="1" smtClean="0"/>
              <a:t>06/04/2024</a:t>
            </a:fld>
            <a:endParaRPr lang="pt-BR" noProof="1"/>
          </a:p>
        </p:txBody>
      </p:sp>
      <p:sp>
        <p:nvSpPr>
          <p:cNvPr id="4" name="Espaço Reservado para Rodapé 3"/>
          <p:cNvSpPr>
            <a:spLocks noGrp="1"/>
          </p:cNvSpPr>
          <p:nvPr>
            <p:ph type="ftr" sz="quarter" idx="11"/>
          </p:nvPr>
        </p:nvSpPr>
        <p:spPr/>
        <p:txBody>
          <a:bodyPr rtlCol="0"/>
          <a:lstStyle/>
          <a:p>
            <a:pPr rtl="0"/>
            <a:endParaRPr lang="pt-BR" noProof="1"/>
          </a:p>
        </p:txBody>
      </p:sp>
      <p:sp>
        <p:nvSpPr>
          <p:cNvPr id="5" name="Espaço Reservado para o Número do Slide 4"/>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rtlCol="0"/>
          <a:lstStyle/>
          <a:p>
            <a:pPr rtl="0"/>
            <a:fld id="{808423E9-1DB6-4230-88B5-F7BE0B79B8DA}" type="datetime1">
              <a:rPr lang="pt-BR" noProof="1" smtClean="0"/>
              <a:t>06/04/2024</a:t>
            </a:fld>
            <a:endParaRPr lang="pt-BR" noProof="1"/>
          </a:p>
        </p:txBody>
      </p:sp>
      <p:sp>
        <p:nvSpPr>
          <p:cNvPr id="3" name="Espaço Reservado para Rodapé 2"/>
          <p:cNvSpPr>
            <a:spLocks noGrp="1"/>
          </p:cNvSpPr>
          <p:nvPr>
            <p:ph type="ftr" sz="quarter" idx="11"/>
          </p:nvPr>
        </p:nvSpPr>
        <p:spPr/>
        <p:txBody>
          <a:bodyPr rtlCol="0"/>
          <a:lstStyle/>
          <a:p>
            <a:pPr rtl="0"/>
            <a:endParaRPr lang="pt-BR" noProof="1"/>
          </a:p>
        </p:txBody>
      </p:sp>
      <p:sp>
        <p:nvSpPr>
          <p:cNvPr id="4" name="Espaço reservado para o número do slide 3"/>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Título 7"/>
          <p:cNvSpPr>
            <a:spLocks noGrp="1"/>
          </p:cNvSpPr>
          <p:nvPr>
            <p:ph type="title"/>
          </p:nvPr>
        </p:nvSpPr>
        <p:spPr>
          <a:xfrm>
            <a:off x="1024128" y="471509"/>
            <a:ext cx="4389120" cy="1737360"/>
          </a:xfrm>
        </p:spPr>
        <p:txBody>
          <a:bodyPr rtlCol="0">
            <a:noAutofit/>
          </a:bodyPr>
          <a:lstStyle>
            <a:lvl1pPr>
              <a:lnSpc>
                <a:spcPct val="80000"/>
              </a:lnSpc>
              <a:defRPr sz="4000"/>
            </a:lvl1pPr>
          </a:lstStyle>
          <a:p>
            <a:pPr rtl="0"/>
            <a:r>
              <a:rPr lang="pt-BR" noProof="1"/>
              <a:t>Clique para editar o título Mestre</a:t>
            </a:r>
          </a:p>
        </p:txBody>
      </p:sp>
      <p:sp>
        <p:nvSpPr>
          <p:cNvPr id="3" name="Espaço reservado para conteúdo 2"/>
          <p:cNvSpPr>
            <a:spLocks noGrp="1"/>
          </p:cNvSpPr>
          <p:nvPr>
            <p:ph idx="1" hasCustomPrompt="1"/>
          </p:nvPr>
        </p:nvSpPr>
        <p:spPr>
          <a:xfrm>
            <a:off x="5715000" y="822960"/>
            <a:ext cx="5678424" cy="5184648"/>
          </a:xfrm>
        </p:spPr>
        <p:txBody>
          <a:bodyPr rtlCol="0"/>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texto 3"/>
          <p:cNvSpPr>
            <a:spLocks noGrp="1"/>
          </p:cNvSpPr>
          <p:nvPr>
            <p:ph type="body" sz="half" idx="2" hasCustomPrompt="1"/>
          </p:nvPr>
        </p:nvSpPr>
        <p:spPr>
          <a:xfrm>
            <a:off x="1024128" y="2257506"/>
            <a:ext cx="4389120" cy="3762294"/>
          </a:xfrm>
        </p:spPr>
        <p:txBody>
          <a:bodyPr lIns="91440" rIns="91440" rtlCol="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noProof="1"/>
              <a:t>Clique para editar o texto Mestre</a:t>
            </a:r>
          </a:p>
        </p:txBody>
      </p:sp>
      <p:sp>
        <p:nvSpPr>
          <p:cNvPr id="5" name="Espaço Reservado para Data 4"/>
          <p:cNvSpPr>
            <a:spLocks noGrp="1"/>
          </p:cNvSpPr>
          <p:nvPr>
            <p:ph type="dt" sz="half" idx="10"/>
          </p:nvPr>
        </p:nvSpPr>
        <p:spPr/>
        <p:txBody>
          <a:bodyPr rtlCol="0"/>
          <a:lstStyle/>
          <a:p>
            <a:pPr rtl="0"/>
            <a:fld id="{68E18BF6-C54B-4774-B74E-64B13634CEBD}" type="datetime1">
              <a:rPr lang="pt-BR" noProof="1" smtClean="0"/>
              <a:t>06/04/2024</a:t>
            </a:fld>
            <a:endParaRPr lang="pt-BR" noProof="1"/>
          </a:p>
        </p:txBody>
      </p:sp>
      <p:sp>
        <p:nvSpPr>
          <p:cNvPr id="6" name="Espaço Reservado para Rodapé 5"/>
          <p:cNvSpPr>
            <a:spLocks noGrp="1"/>
          </p:cNvSpPr>
          <p:nvPr>
            <p:ph type="ftr" sz="quarter" idx="11"/>
          </p:nvPr>
        </p:nvSpPr>
        <p:spPr/>
        <p:txBody>
          <a:bodyPr rtlCol="0"/>
          <a:lstStyle/>
          <a:p>
            <a:pPr rtl="0"/>
            <a:endParaRPr lang="pt-BR" noProof="1"/>
          </a:p>
        </p:txBody>
      </p:sp>
      <p:sp>
        <p:nvSpPr>
          <p:cNvPr id="7" name="Espaço Reservado para o Número do Slide 6"/>
          <p:cNvSpPr>
            <a:spLocks noGrp="1"/>
          </p:cNvSpPr>
          <p:nvPr>
            <p:ph type="sldNum" sz="quarter" idx="12"/>
          </p:nvPr>
        </p:nvSpPr>
        <p:spPr/>
        <p:txBody>
          <a:bodyPr rtlCol="0"/>
          <a:lstStyle/>
          <a:p>
            <a:pPr rtl="0"/>
            <a:fld id="{4FAB73BC-B049-4115-A692-8D63A059BFB8}" type="slidenum">
              <a:rPr lang="pt-BR" noProof="1" dirty="0" smtClean="0"/>
              <a:t>‹nº›</a:t>
            </a:fld>
            <a:endParaRPr lang="pt-BR"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4960138"/>
            <a:ext cx="7772400" cy="1463040"/>
          </a:xfrm>
        </p:spPr>
        <p:txBody>
          <a:bodyPr rtlCol="0" anchor="ctr">
            <a:normAutofit/>
          </a:bodyPr>
          <a:lstStyle>
            <a:lvl1pPr algn="r">
              <a:defRPr sz="5000" spc="200" baseline="0"/>
            </a:lvl1pPr>
          </a:lstStyle>
          <a:p>
            <a:pPr rtl="0"/>
            <a:r>
              <a:rPr lang="pt-BR" noProof="1"/>
              <a:t>Clique para editar o estilo de título Mestre</a:t>
            </a:r>
          </a:p>
        </p:txBody>
      </p:sp>
      <p:sp>
        <p:nvSpPr>
          <p:cNvPr id="3" name="Espaço Reservado para Imagem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noProof="1"/>
              <a:t>Clique no ícone para adicionar uma imagem</a:t>
            </a:r>
          </a:p>
        </p:txBody>
      </p:sp>
      <p:sp>
        <p:nvSpPr>
          <p:cNvPr id="4" name="Espaço reservado para texto 3"/>
          <p:cNvSpPr>
            <a:spLocks noGrp="1"/>
          </p:cNvSpPr>
          <p:nvPr>
            <p:ph type="body" sz="half" idx="2" hasCustomPrompt="1"/>
          </p:nvPr>
        </p:nvSpPr>
        <p:spPr>
          <a:xfrm>
            <a:off x="8610600" y="4960138"/>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pt-BR" noProof="1"/>
              <a:t>Clique para editar o texto Mestre</a:t>
            </a:r>
          </a:p>
        </p:txBody>
      </p:sp>
      <p:sp>
        <p:nvSpPr>
          <p:cNvPr id="5" name="Espaço Reservado para Data 4"/>
          <p:cNvSpPr>
            <a:spLocks noGrp="1"/>
          </p:cNvSpPr>
          <p:nvPr>
            <p:ph type="dt" sz="half" idx="10"/>
          </p:nvPr>
        </p:nvSpPr>
        <p:spPr/>
        <p:txBody>
          <a:bodyPr rtlCol="0"/>
          <a:lstStyle/>
          <a:p>
            <a:pPr rtl="0"/>
            <a:fld id="{5366459E-9F7E-4AD8-ABE1-A057363D4744}" type="datetime1">
              <a:rPr lang="pt-BR" noProof="1" smtClean="0"/>
              <a:t>06/04/2024</a:t>
            </a:fld>
            <a:endParaRPr lang="pt-BR" noProof="1"/>
          </a:p>
        </p:txBody>
      </p:sp>
      <p:sp>
        <p:nvSpPr>
          <p:cNvPr id="6" name="Espaço Reservado para Rodapé 5"/>
          <p:cNvSpPr>
            <a:spLocks noGrp="1"/>
          </p:cNvSpPr>
          <p:nvPr>
            <p:ph type="ftr" sz="quarter" idx="11"/>
          </p:nvPr>
        </p:nvSpPr>
        <p:spPr/>
        <p:txBody>
          <a:bodyPr rtlCol="0"/>
          <a:lstStyle/>
          <a:p>
            <a:pPr rtl="0"/>
            <a:endParaRPr lang="pt-BR" noProof="1"/>
          </a:p>
        </p:txBody>
      </p:sp>
      <p:sp>
        <p:nvSpPr>
          <p:cNvPr id="7" name="Espaço Reservado para o Número do Slide 6"/>
          <p:cNvSpPr>
            <a:spLocks noGrp="1"/>
          </p:cNvSpPr>
          <p:nvPr>
            <p:ph type="sldNum" sz="quarter" idx="12"/>
          </p:nvPr>
        </p:nvSpPr>
        <p:spPr/>
        <p:txBody>
          <a:bodyPr rtlCol="0"/>
          <a:lstStyle/>
          <a:p>
            <a:pPr rtl="0"/>
            <a:fld id="{867E5644-1E61-4311-A31E-84CB9C7AA8A9}" type="slidenum">
              <a:rPr lang="pt-BR" noProof="1" dirty="0" smtClean="0"/>
              <a:t>‹nº›</a:t>
            </a:fld>
            <a:endParaRPr lang="pt-BR" noProof="1"/>
          </a:p>
        </p:txBody>
      </p:sp>
      <p:cxnSp>
        <p:nvCxnSpPr>
          <p:cNvPr id="8" name="Conector Reto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pPr rtl="0"/>
            <a:r>
              <a:rPr lang="pt-BR" noProof="1"/>
              <a:t>Clique para editar o estilo de título Mestre</a:t>
            </a:r>
          </a:p>
        </p:txBody>
      </p:sp>
      <p:sp>
        <p:nvSpPr>
          <p:cNvPr id="3" name="Espaço reservado para texto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rtl="0"/>
            <a:r>
              <a:rPr lang="pt-BR" noProof="1"/>
              <a:t>Clique para editar o texto Mestre</a:t>
            </a:r>
          </a:p>
          <a:p>
            <a:pPr lvl="1" rtl="0"/>
            <a:r>
              <a:rPr lang="pt-BR" noProof="1"/>
              <a:t>Segundo nível</a:t>
            </a:r>
          </a:p>
          <a:p>
            <a:pPr lvl="2" rtl="0"/>
            <a:r>
              <a:rPr lang="pt-BR" noProof="1"/>
              <a:t>Terceiro nível</a:t>
            </a:r>
          </a:p>
          <a:p>
            <a:pPr lvl="3" rtl="0"/>
            <a:r>
              <a:rPr lang="pt-BR" noProof="1"/>
              <a:t>Quarto nível</a:t>
            </a:r>
          </a:p>
          <a:p>
            <a:pPr lvl="4" rtl="0"/>
            <a:r>
              <a:rPr lang="pt-BR" noProof="1"/>
              <a:t>Quinto nível</a:t>
            </a:r>
          </a:p>
        </p:txBody>
      </p:sp>
      <p:sp>
        <p:nvSpPr>
          <p:cNvPr id="4" name="Espaço Reservado para Data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8071EC9B-CAF5-4D8C-962A-CE3A64DB1FC2}" type="datetime1">
              <a:rPr lang="pt-BR" noProof="1" smtClean="0"/>
              <a:t>06/04/2024</a:t>
            </a:fld>
            <a:endParaRPr lang="pt-BR" noProof="1"/>
          </a:p>
        </p:txBody>
      </p:sp>
      <p:sp>
        <p:nvSpPr>
          <p:cNvPr id="5" name="Espaço Reservado para Rodapé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rtl="0"/>
            <a:endParaRPr lang="pt-BR" noProof="1"/>
          </a:p>
        </p:txBody>
      </p:sp>
      <p:sp>
        <p:nvSpPr>
          <p:cNvPr id="6" name="Espaço Reservado para o Número do Slide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4FAB73BC-B049-4115-A692-8D63A059BFB8}" type="slidenum">
              <a:rPr lang="pt-BR" noProof="1" dirty="0" smtClean="0"/>
              <a:pPr rtl="0"/>
              <a:t>‹nº›</a:t>
            </a:fld>
            <a:endParaRPr lang="pt-BR" noProof="1"/>
          </a:p>
        </p:txBody>
      </p:sp>
      <p:cxnSp>
        <p:nvCxnSpPr>
          <p:cNvPr id="7" name="Conector reto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tângulo 18">
            <a:extLst>
              <a:ext uri="{FF2B5EF4-FFF2-40B4-BE49-F238E27FC236}">
                <a16:creationId xmlns:a16="http://schemas.microsoft.com/office/drawing/2014/main" id="{2FDF0794-1B86-42B2-B8C7-F60123E6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4"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noProof="1"/>
          </a:p>
        </p:txBody>
      </p:sp>
      <p:pic>
        <p:nvPicPr>
          <p:cNvPr id="5" name="Imagem 4">
            <a:extLst>
              <a:ext uri="{FF2B5EF4-FFF2-40B4-BE49-F238E27FC236}">
                <a16:creationId xmlns:a16="http://schemas.microsoft.com/office/drawing/2014/main" id="{230BD1B1-AA22-48F1-B3ED-579CD284605D}"/>
              </a:ext>
              <a:ext uri="{C183D7F6-B498-43B3-948B-1728B52AA6E4}">
                <adec:decorative xmlns:adec="http://schemas.microsoft.com/office/drawing/2017/decorative" val="1"/>
              </a:ext>
            </a:extLst>
          </p:cNvPr>
          <p:cNvPicPr>
            <a:picLocks noChangeAspect="1"/>
          </p:cNvPicPr>
          <p:nvPr/>
        </p:nvPicPr>
        <p:blipFill rotWithShape="1">
          <a:blip r:embed="rId3"/>
          <a:srcRect r="52444" b="-1"/>
          <a:stretch/>
        </p:blipFill>
        <p:spPr>
          <a:xfrm>
            <a:off x="20" y="975"/>
            <a:ext cx="12191980" cy="6858000"/>
          </a:xfrm>
          <a:prstGeom prst="rect">
            <a:avLst/>
          </a:prstGeom>
        </p:spPr>
      </p:pic>
      <p:sp>
        <p:nvSpPr>
          <p:cNvPr id="21" name="Retângulo 20">
            <a:extLst>
              <a:ext uri="{FF2B5EF4-FFF2-40B4-BE49-F238E27FC236}">
                <a16:creationId xmlns:a16="http://schemas.microsoft.com/office/drawing/2014/main" id="{EAA48FC5-3C83-4F1B-BC33-DF0B588F83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6786" y="3064931"/>
            <a:ext cx="8295215"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pt-BR" noProof="1"/>
          </a:p>
        </p:txBody>
      </p:sp>
      <p:sp>
        <p:nvSpPr>
          <p:cNvPr id="2" name="Título 1">
            <a:extLst>
              <a:ext uri="{FF2B5EF4-FFF2-40B4-BE49-F238E27FC236}">
                <a16:creationId xmlns:a16="http://schemas.microsoft.com/office/drawing/2014/main" id="{DE3D84FB-5D02-47D2-98FD-4F01A02E2AEA}"/>
              </a:ext>
            </a:extLst>
          </p:cNvPr>
          <p:cNvSpPr>
            <a:spLocks noGrp="1"/>
          </p:cNvSpPr>
          <p:nvPr>
            <p:ph type="ctrTitle"/>
          </p:nvPr>
        </p:nvSpPr>
        <p:spPr>
          <a:xfrm>
            <a:off x="4309349" y="3429000"/>
            <a:ext cx="7501651" cy="1090938"/>
          </a:xfrm>
        </p:spPr>
        <p:txBody>
          <a:bodyPr rtlCol="0" anchor="b">
            <a:normAutofit/>
          </a:bodyPr>
          <a:lstStyle/>
          <a:p>
            <a:pPr algn="l"/>
            <a:r>
              <a:rPr lang="pt-BR" noProof="1">
                <a:solidFill>
                  <a:srgbClr val="FFFFFF"/>
                </a:solidFill>
                <a:latin typeface="Candara Light" panose="020E0502030303020204" pitchFamily="34" charset="0"/>
              </a:rPr>
              <a:t>CRIMES DE TRÂNSITO</a:t>
            </a:r>
          </a:p>
        </p:txBody>
      </p:sp>
      <p:sp>
        <p:nvSpPr>
          <p:cNvPr id="3" name="Subtítulo 2">
            <a:extLst>
              <a:ext uri="{FF2B5EF4-FFF2-40B4-BE49-F238E27FC236}">
                <a16:creationId xmlns:a16="http://schemas.microsoft.com/office/drawing/2014/main" id="{E9F6641D-ADF3-40BD-9BA3-E740E77C8826}"/>
              </a:ext>
            </a:extLst>
          </p:cNvPr>
          <p:cNvSpPr>
            <a:spLocks noGrp="1"/>
          </p:cNvSpPr>
          <p:nvPr>
            <p:ph type="subTitle" idx="1"/>
          </p:nvPr>
        </p:nvSpPr>
        <p:spPr>
          <a:xfrm>
            <a:off x="4309349" y="4779313"/>
            <a:ext cx="7501650" cy="514816"/>
          </a:xfrm>
        </p:spPr>
        <p:txBody>
          <a:bodyPr rtlCol="0" anchor="t">
            <a:normAutofit/>
          </a:bodyPr>
          <a:lstStyle/>
          <a:p>
            <a:pPr rtl="0"/>
            <a:r>
              <a:rPr lang="pt-BR" noProof="1">
                <a:solidFill>
                  <a:srgbClr val="FFFFFF"/>
                </a:solidFill>
                <a:latin typeface="Candara" panose="020E0502030303020204" pitchFamily="34" charset="0"/>
              </a:rPr>
              <a:t>Professor Carlos Marques | @defensorcarloss @carlosmj7</a:t>
            </a:r>
          </a:p>
        </p:txBody>
      </p:sp>
      <p:cxnSp>
        <p:nvCxnSpPr>
          <p:cNvPr id="23" name="Conector Reto 22">
            <a:extLst>
              <a:ext uri="{FF2B5EF4-FFF2-40B4-BE49-F238E27FC236}">
                <a16:creationId xmlns:a16="http://schemas.microsoft.com/office/drawing/2014/main" id="{62F01714-1A39-4194-BD47-8A9960C599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09349" y="4666480"/>
            <a:ext cx="6832499" cy="0"/>
          </a:xfrm>
          <a:prstGeom prst="line">
            <a:avLst/>
          </a:prstGeom>
          <a:ln w="22225">
            <a:solidFill>
              <a:srgbClr val="4AC4E3"/>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6257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lstStyle/>
          <a:p>
            <a:pPr algn="ctr"/>
            <a:r>
              <a:rPr lang="pt-BR" b="1" dirty="0">
                <a:latin typeface="Segoe UI Semilight" panose="020B0402040204020203" pitchFamily="34" charset="0"/>
                <a:cs typeface="Segoe UI Semilight" panose="020B0402040204020203" pitchFamily="34" charset="0"/>
              </a:rPr>
              <a:t>E se o preceito secundário do crime de trânsito não contiver a previsão de aplicação da suspensão da habilitação / proibição de sua obtenção?</a:t>
            </a:r>
          </a:p>
          <a:p>
            <a:pPr algn="just"/>
            <a:endParaRPr lang="pt-BR" dirty="0">
              <a:latin typeface="Segoe UI Semilight" panose="020B0402040204020203" pitchFamily="34" charset="0"/>
              <a:cs typeface="Segoe UI Semilight" panose="020B0402040204020203" pitchFamily="34" charset="0"/>
            </a:endParaRPr>
          </a:p>
          <a:p>
            <a:pPr marL="0" indent="0" algn="just">
              <a:buNone/>
            </a:pPr>
            <a:r>
              <a:rPr lang="pt-BR" dirty="0">
                <a:latin typeface="Segoe UI Semilight" panose="020B0402040204020203" pitchFamily="34" charset="0"/>
                <a:cs typeface="Segoe UI Semilight" panose="020B0402040204020203" pitchFamily="34" charset="0"/>
              </a:rPr>
              <a:t>Sobre isso, há duas correntes:</a:t>
            </a:r>
          </a:p>
          <a:p>
            <a:pPr marL="1430338" indent="0" algn="just">
              <a:buNone/>
            </a:pPr>
            <a:endParaRPr lang="pt-BR" dirty="0">
              <a:latin typeface="Segoe UI Semilight" panose="020B0402040204020203" pitchFamily="34" charset="0"/>
              <a:cs typeface="Segoe UI Semilight" panose="020B0402040204020203" pitchFamily="34" charset="0"/>
            </a:endParaRPr>
          </a:p>
          <a:p>
            <a:pPr marL="1430338" indent="0" algn="just">
              <a:buNone/>
            </a:pPr>
            <a:r>
              <a:rPr lang="pt-BR" b="1" i="1" dirty="0">
                <a:latin typeface="Segoe UI Semilight" panose="020B0402040204020203" pitchFamily="34" charset="0"/>
                <a:cs typeface="Segoe UI Semilight" panose="020B0402040204020203" pitchFamily="34" charset="0"/>
              </a:rPr>
              <a:t>i.</a:t>
            </a:r>
            <a:r>
              <a:rPr lang="pt-BR" dirty="0">
                <a:latin typeface="Segoe UI Semilight" panose="020B0402040204020203" pitchFamily="34" charset="0"/>
                <a:cs typeface="Segoe UI Semilight" panose="020B0402040204020203" pitchFamily="34" charset="0"/>
              </a:rPr>
              <a:t> A aplicação depende de previsão no preceito secundário.</a:t>
            </a:r>
          </a:p>
          <a:p>
            <a:pPr marL="1430338" indent="0" algn="just">
              <a:buNone/>
            </a:pPr>
            <a:r>
              <a:rPr lang="pt-BR" b="1" i="1" dirty="0">
                <a:latin typeface="Segoe UI Semilight" panose="020B0402040204020203" pitchFamily="34" charset="0"/>
                <a:cs typeface="Segoe UI Semilight" panose="020B0402040204020203" pitchFamily="34" charset="0"/>
              </a:rPr>
              <a:t>ii.</a:t>
            </a:r>
            <a:r>
              <a:rPr lang="pt-BR" dirty="0">
                <a:latin typeface="Segoe UI Semilight" panose="020B0402040204020203" pitchFamily="34" charset="0"/>
                <a:cs typeface="Segoe UI Semilight" panose="020B0402040204020203" pitchFamily="34" charset="0"/>
              </a:rPr>
              <a:t> A aplicação da sanção independe de previsão no preceito secundário, pois está prevista nas disposições gerais, cumprindo o princípio da legalidade. </a:t>
            </a:r>
            <a:r>
              <a:rPr lang="pt-BR" u="sng" dirty="0">
                <a:latin typeface="Segoe UI Semilight" panose="020B0402040204020203" pitchFamily="34" charset="0"/>
                <a:cs typeface="Segoe UI Semilight" panose="020B0402040204020203" pitchFamily="34" charset="0"/>
              </a:rPr>
              <a:t>É a corrente que prevalece</a:t>
            </a:r>
            <a:r>
              <a:rPr lang="pt-BR" dirty="0">
                <a:latin typeface="Segoe UI Semilight" panose="020B0402040204020203" pitchFamily="34" charset="0"/>
                <a:cs typeface="Segoe UI Semilight" panose="020B0402040204020203" pitchFamily="34" charset="0"/>
              </a:rPr>
              <a:t>.</a:t>
            </a:r>
          </a:p>
        </p:txBody>
      </p:sp>
    </p:spTree>
    <p:extLst>
      <p:ext uri="{BB962C8B-B14F-4D97-AF65-F5344CB8AC3E}">
        <p14:creationId xmlns:p14="http://schemas.microsoft.com/office/powerpoint/2010/main" val="47497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Han Solo trabalha como transportador de cargas, possuindo licença “E” para dirigir veículos de grande porte. Em um determinado dia, foi parado em uma blitz de trânsito e foi multado pela autoridade de trânsito por não ter realizado o exame toxicológico, conforme art. 165-B do CTB. Como já era reincidente em referida infração administrativa, foi aplicado a ele a suspensão do direito de dirigir por 30 dias. Uma semana após a confirmação da sanção administrativa, Solo foi pego dirigindo novamente. Com medo de ser preso, ele compareceu para atendimento na Defensoria Pública a fim de ser orientado juridicamente sobre a possibilidade de responder pelo crime do art. 307 do CTB.</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O crime do art. 307 do CTB somente se verifica em caso de violação de suspensão ou proibição de dirigir imposta por decisão judicial, </a:t>
            </a:r>
            <a:r>
              <a:rPr lang="pt-BR" sz="2000" u="sng" kern="0" dirty="0">
                <a:effectLst/>
                <a:latin typeface="Segoe UI Semilight" panose="020B0402040204020203" pitchFamily="34" charset="0"/>
                <a:ea typeface="Times New Roman" panose="02020603050405020304" pitchFamily="18" charset="0"/>
                <a:cs typeface="Segoe UI Semilight" panose="020B0402040204020203" pitchFamily="34" charset="0"/>
              </a:rPr>
              <a:t>não vale suspensão imposta por decisão administrativa</a:t>
            </a:r>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 A conduta de violar decisão administrativa que suspendeu a habilitação para dirigir veículo automotor não configura o crime do art. 307, caput, do CTB, embora possa constituir outra espécie de infração administrativa, a depender do caso concreto (</a:t>
            </a:r>
            <a:r>
              <a:rPr lang="pt-BR" sz="2000" b="1" kern="0" dirty="0">
                <a:effectLst/>
                <a:latin typeface="Segoe UI Semilight" panose="020B0402040204020203" pitchFamily="34" charset="0"/>
                <a:ea typeface="Times New Roman" panose="02020603050405020304" pitchFamily="18" charset="0"/>
                <a:cs typeface="Segoe UI Semilight" panose="020B0402040204020203" pitchFamily="34" charset="0"/>
              </a:rPr>
              <a:t>STJ - Info 641</a:t>
            </a:r>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a:t>
            </a:r>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663209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A suspensão ou proibição de se obter a permissão ou a habilitação para dirigir veículo automotor pode ser imposta ao motorista profissional?</a:t>
            </a:r>
            <a:endParaRPr lang="pt-BR" sz="2000" dirty="0">
              <a:latin typeface="Segoe UI Semilight" panose="020B0402040204020203" pitchFamily="34" charset="0"/>
              <a:cs typeface="Segoe UI Semilight" panose="020B0402040204020203" pitchFamily="34" charset="0"/>
            </a:endParaRPr>
          </a:p>
          <a:p>
            <a:pPr algn="just"/>
            <a:endParaRPr lang="pt-BR" sz="2000" b="1"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Tema 486 de Repercussão Geral (RE 607.107):</a:t>
            </a:r>
            <a:r>
              <a:rPr lang="pt-BR" sz="2000" dirty="0">
                <a:latin typeface="Segoe UI Semilight" panose="020B0402040204020203" pitchFamily="34" charset="0"/>
                <a:cs typeface="Segoe UI Semilight" panose="020B0402040204020203" pitchFamily="34" charset="0"/>
              </a:rPr>
              <a:t> "É constitucional a imposição da pena de suspensão de habilitação para dirigir veículo automotor ao motorista profissional condenado por homicídio culposo no trânsito".</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Jurisprudência em tese STJ: </a:t>
            </a:r>
            <a:r>
              <a:rPr lang="pt-BR" sz="2000" dirty="0">
                <a:latin typeface="Segoe UI Semilight" panose="020B0402040204020203" pitchFamily="34" charset="0"/>
                <a:cs typeface="Segoe UI Semilight" panose="020B0402040204020203" pitchFamily="34" charset="0"/>
              </a:rPr>
              <a:t>O fato de a infração ao art. 302 do Código de Trânsito Brasileiro - CTB ter sido praticada por motorista profissional não conduz à substituição da pena acessória de suspensão do direito de dirigir por outra reprimenda, pois é justamente de tal categoria que se espera maior cuidado e responsabilidade no trânsito.</a:t>
            </a:r>
          </a:p>
        </p:txBody>
      </p:sp>
    </p:spTree>
    <p:extLst>
      <p:ext uri="{BB962C8B-B14F-4D97-AF65-F5344CB8AC3E}">
        <p14:creationId xmlns:p14="http://schemas.microsoft.com/office/powerpoint/2010/main" val="3615516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Multa reparatória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Art. 297. A penalidade de multa reparatória consiste no pagamento, mediante depósito judicial em favor da vítima, ou seus sucessores, de quantia calculada com base no disposto no § 1º do art. 49 do Código Penal, </a:t>
            </a:r>
            <a:r>
              <a:rPr lang="pt-BR" sz="2000" dirty="0">
                <a:latin typeface="Segoe UI Black" panose="020B0A02040204020203" pitchFamily="34" charset="0"/>
                <a:ea typeface="Segoe UI Black" panose="020B0A02040204020203" pitchFamily="34" charset="0"/>
                <a:cs typeface="Segoe UI" panose="020B0502040204020203" pitchFamily="34" charset="0"/>
              </a:rPr>
              <a:t>sempre que houver prejuízo material resultante do crime</a:t>
            </a:r>
            <a:r>
              <a:rPr lang="pt-BR" sz="2000" dirty="0">
                <a:latin typeface="Segoe UI Semilight" panose="020B0402040204020203" pitchFamily="34" charset="0"/>
                <a:cs typeface="Segoe UI Semilight" panose="020B0402040204020203" pitchFamily="34" charset="0"/>
              </a:rPr>
              <a:t>.</a:t>
            </a:r>
          </a:p>
          <a:p>
            <a:pPr algn="just"/>
            <a:r>
              <a:rPr lang="pt-BR" sz="2000" dirty="0">
                <a:latin typeface="Segoe UI Semilight" panose="020B0402040204020203" pitchFamily="34" charset="0"/>
                <a:cs typeface="Segoe UI Semilight" panose="020B0402040204020203" pitchFamily="34" charset="0"/>
              </a:rPr>
              <a:t>§ 1º A multa reparatória não poderá ser superior ao valor do prejuízo demonstrado no processo.</a:t>
            </a:r>
          </a:p>
          <a:p>
            <a:pPr algn="just"/>
            <a:r>
              <a:rPr lang="pt-BR" sz="2000" dirty="0">
                <a:latin typeface="Segoe UI Semilight" panose="020B0402040204020203" pitchFamily="34" charset="0"/>
                <a:cs typeface="Segoe UI Semilight" panose="020B0402040204020203" pitchFamily="34" charset="0"/>
              </a:rPr>
              <a:t> § 2º Aplica-se à multa reparatória o disposto nos arts. 50 a 52 do Código Penal.</a:t>
            </a:r>
          </a:p>
          <a:p>
            <a:pPr algn="just"/>
            <a:r>
              <a:rPr lang="pt-BR" sz="2000" dirty="0">
                <a:latin typeface="Segoe UI Semilight" panose="020B0402040204020203" pitchFamily="34" charset="0"/>
                <a:cs typeface="Segoe UI Semilight" panose="020B0402040204020203" pitchFamily="34" charset="0"/>
              </a:rPr>
              <a:t> § 3º Na indenização civil do dano, o valor da multa reparatória será descontado.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511238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Agravantes de pena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O art. 298 elenca as circunstâncias que agravam as penas dos crimes de trânsito: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graphicFrame>
        <p:nvGraphicFramePr>
          <p:cNvPr id="2" name="Tabela 1">
            <a:extLst>
              <a:ext uri="{FF2B5EF4-FFF2-40B4-BE49-F238E27FC236}">
                <a16:creationId xmlns:a16="http://schemas.microsoft.com/office/drawing/2014/main" id="{0DF17155-1433-3E78-6277-77DA0F656D98}"/>
              </a:ext>
            </a:extLst>
          </p:cNvPr>
          <p:cNvGraphicFramePr>
            <a:graphicFrameLocks noGrp="1"/>
          </p:cNvGraphicFramePr>
          <p:nvPr>
            <p:extLst>
              <p:ext uri="{D42A27DB-BD31-4B8C-83A1-F6EECF244321}">
                <p14:modId xmlns:p14="http://schemas.microsoft.com/office/powerpoint/2010/main" val="2807297567"/>
              </p:ext>
            </p:extLst>
          </p:nvPr>
        </p:nvGraphicFramePr>
        <p:xfrm>
          <a:off x="1024127" y="2398837"/>
          <a:ext cx="9720074" cy="2931160"/>
        </p:xfrm>
        <a:graphic>
          <a:graphicData uri="http://schemas.openxmlformats.org/drawingml/2006/table">
            <a:tbl>
              <a:tblPr firstRow="1" bandRow="1">
                <a:tableStyleId>{073A0DAA-6AF3-43AB-8588-CEC1D06C72B9}</a:tableStyleId>
              </a:tblPr>
              <a:tblGrid>
                <a:gridCol w="4860037">
                  <a:extLst>
                    <a:ext uri="{9D8B030D-6E8A-4147-A177-3AD203B41FA5}">
                      <a16:colId xmlns:a16="http://schemas.microsoft.com/office/drawing/2014/main" val="1346729684"/>
                    </a:ext>
                  </a:extLst>
                </a:gridCol>
                <a:gridCol w="4860037">
                  <a:extLst>
                    <a:ext uri="{9D8B030D-6E8A-4147-A177-3AD203B41FA5}">
                      <a16:colId xmlns:a16="http://schemas.microsoft.com/office/drawing/2014/main" val="4267113539"/>
                    </a:ext>
                  </a:extLst>
                </a:gridCol>
              </a:tblGrid>
              <a:tr h="370840">
                <a:tc>
                  <a:txBody>
                    <a:bodyPr/>
                    <a:lstStyle/>
                    <a:p>
                      <a:pPr algn="ctr"/>
                      <a:r>
                        <a:rPr lang="pt-BR" dirty="0"/>
                        <a:t>Agravante</a:t>
                      </a:r>
                    </a:p>
                  </a:txBody>
                  <a:tcPr/>
                </a:tc>
                <a:tc>
                  <a:txBody>
                    <a:bodyPr/>
                    <a:lstStyle/>
                    <a:p>
                      <a:pPr algn="ctr"/>
                      <a:r>
                        <a:rPr lang="pt-BR" dirty="0"/>
                        <a:t>Comentário</a:t>
                      </a:r>
                    </a:p>
                  </a:txBody>
                  <a:tcPr/>
                </a:tc>
                <a:extLst>
                  <a:ext uri="{0D108BD9-81ED-4DB2-BD59-A6C34878D82A}">
                    <a16:rowId xmlns:a16="http://schemas.microsoft.com/office/drawing/2014/main" val="397845183"/>
                  </a:ext>
                </a:extLst>
              </a:tr>
              <a:tr h="370840">
                <a:tc>
                  <a:txBody>
                    <a:bodyPr/>
                    <a:lstStyle/>
                    <a:p>
                      <a:r>
                        <a:rPr lang="pt-BR" dirty="0"/>
                        <a:t>I – com dano potencial para duas ou mais pessoas ou com grande risco de grave dano patrimonial a terceiros;</a:t>
                      </a:r>
                    </a:p>
                  </a:txBody>
                  <a:tcPr/>
                </a:tc>
                <a:tc>
                  <a:txBody>
                    <a:bodyPr/>
                    <a:lstStyle/>
                    <a:p>
                      <a:pPr marL="285750" indent="-285750">
                        <a:buFontTx/>
                        <a:buChar char="-"/>
                      </a:pPr>
                      <a:r>
                        <a:rPr lang="pt-BR" dirty="0"/>
                        <a:t>Em caso de concurso de crimes de homicídio culposo no trânsito e lesão corporal culposa no trânsito, não se aplica, pois haverá </a:t>
                      </a:r>
                      <a:r>
                        <a:rPr lang="pt-BR" i="1" dirty="0"/>
                        <a:t>bis in idem</a:t>
                      </a:r>
                      <a:r>
                        <a:rPr lang="pt-BR" i="0" dirty="0"/>
                        <a:t>;</a:t>
                      </a:r>
                    </a:p>
                    <a:p>
                      <a:pPr marL="285750" indent="-285750">
                        <a:buFontTx/>
                        <a:buChar char="-"/>
                      </a:pPr>
                      <a:endParaRPr lang="pt-BR" i="0" dirty="0"/>
                    </a:p>
                    <a:p>
                      <a:pPr marL="285750" indent="-285750">
                        <a:buFontTx/>
                        <a:buChar char="-"/>
                      </a:pPr>
                      <a:r>
                        <a:rPr lang="pt-BR" i="0" dirty="0"/>
                        <a:t>Dano potencial x dano efetivo;</a:t>
                      </a:r>
                    </a:p>
                    <a:p>
                      <a:pPr marL="285750" indent="-285750">
                        <a:buFontTx/>
                        <a:buChar char="-"/>
                      </a:pPr>
                      <a:endParaRPr lang="pt-BR" i="0" dirty="0"/>
                    </a:p>
                    <a:p>
                      <a:pPr marL="285750" indent="-285750">
                        <a:buFontTx/>
                        <a:buChar char="-"/>
                      </a:pPr>
                      <a:r>
                        <a:rPr lang="pt-BR" i="0" dirty="0"/>
                        <a:t>Princípio da legalidade (</a:t>
                      </a:r>
                      <a:r>
                        <a:rPr lang="pt-BR" i="1" dirty="0"/>
                        <a:t>Nullum crimen, nulla poena sine lege certa</a:t>
                      </a:r>
                      <a:r>
                        <a:rPr lang="pt-BR" i="0" dirty="0"/>
                        <a:t>).</a:t>
                      </a:r>
                    </a:p>
                    <a:p>
                      <a:pPr marL="285750" indent="-285750">
                        <a:buFontTx/>
                        <a:buChar char="-"/>
                      </a:pPr>
                      <a:endParaRPr lang="pt-BR" i="0" dirty="0"/>
                    </a:p>
                  </a:txBody>
                  <a:tcPr/>
                </a:tc>
                <a:extLst>
                  <a:ext uri="{0D108BD9-81ED-4DB2-BD59-A6C34878D82A}">
                    <a16:rowId xmlns:a16="http://schemas.microsoft.com/office/drawing/2014/main" val="3656233322"/>
                  </a:ext>
                </a:extLst>
              </a:tr>
            </a:tbl>
          </a:graphicData>
        </a:graphic>
      </p:graphicFrame>
    </p:spTree>
    <p:extLst>
      <p:ext uri="{BB962C8B-B14F-4D97-AF65-F5344CB8AC3E}">
        <p14:creationId xmlns:p14="http://schemas.microsoft.com/office/powerpoint/2010/main" val="2492187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Agravantes de pena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O art. 298 elenca as circunstâncias que agravam as penas dos crimes de trânsito: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graphicFrame>
        <p:nvGraphicFramePr>
          <p:cNvPr id="2" name="Tabela 1">
            <a:extLst>
              <a:ext uri="{FF2B5EF4-FFF2-40B4-BE49-F238E27FC236}">
                <a16:creationId xmlns:a16="http://schemas.microsoft.com/office/drawing/2014/main" id="{0DF17155-1433-3E78-6277-77DA0F656D98}"/>
              </a:ext>
            </a:extLst>
          </p:cNvPr>
          <p:cNvGraphicFramePr>
            <a:graphicFrameLocks noGrp="1"/>
          </p:cNvGraphicFramePr>
          <p:nvPr>
            <p:extLst>
              <p:ext uri="{D42A27DB-BD31-4B8C-83A1-F6EECF244321}">
                <p14:modId xmlns:p14="http://schemas.microsoft.com/office/powerpoint/2010/main" val="2125985537"/>
              </p:ext>
            </p:extLst>
          </p:nvPr>
        </p:nvGraphicFramePr>
        <p:xfrm>
          <a:off x="1024127" y="2398837"/>
          <a:ext cx="9720074" cy="2382520"/>
        </p:xfrm>
        <a:graphic>
          <a:graphicData uri="http://schemas.openxmlformats.org/drawingml/2006/table">
            <a:tbl>
              <a:tblPr firstRow="1" bandRow="1">
                <a:tableStyleId>{073A0DAA-6AF3-43AB-8588-CEC1D06C72B9}</a:tableStyleId>
              </a:tblPr>
              <a:tblGrid>
                <a:gridCol w="4860037">
                  <a:extLst>
                    <a:ext uri="{9D8B030D-6E8A-4147-A177-3AD203B41FA5}">
                      <a16:colId xmlns:a16="http://schemas.microsoft.com/office/drawing/2014/main" val="1346729684"/>
                    </a:ext>
                  </a:extLst>
                </a:gridCol>
                <a:gridCol w="4860037">
                  <a:extLst>
                    <a:ext uri="{9D8B030D-6E8A-4147-A177-3AD203B41FA5}">
                      <a16:colId xmlns:a16="http://schemas.microsoft.com/office/drawing/2014/main" val="4267113539"/>
                    </a:ext>
                  </a:extLst>
                </a:gridCol>
              </a:tblGrid>
              <a:tr h="370840">
                <a:tc>
                  <a:txBody>
                    <a:bodyPr/>
                    <a:lstStyle/>
                    <a:p>
                      <a:pPr algn="ctr"/>
                      <a:r>
                        <a:rPr lang="pt-BR" dirty="0"/>
                        <a:t>Agravante</a:t>
                      </a:r>
                    </a:p>
                  </a:txBody>
                  <a:tcPr/>
                </a:tc>
                <a:tc>
                  <a:txBody>
                    <a:bodyPr/>
                    <a:lstStyle/>
                    <a:p>
                      <a:pPr algn="ctr"/>
                      <a:r>
                        <a:rPr lang="pt-BR" dirty="0"/>
                        <a:t>Comentário</a:t>
                      </a:r>
                    </a:p>
                  </a:txBody>
                  <a:tcPr/>
                </a:tc>
                <a:extLst>
                  <a:ext uri="{0D108BD9-81ED-4DB2-BD59-A6C34878D82A}">
                    <a16:rowId xmlns:a16="http://schemas.microsoft.com/office/drawing/2014/main" val="397845183"/>
                  </a:ext>
                </a:extLst>
              </a:tr>
              <a:tr h="370840">
                <a:tc>
                  <a:txBody>
                    <a:bodyPr/>
                    <a:lstStyle/>
                    <a:p>
                      <a:r>
                        <a:rPr lang="pt-BR" dirty="0"/>
                        <a:t>II – utilizando o veículo sem placas, com placas falsas ou adulteradas;</a:t>
                      </a:r>
                    </a:p>
                  </a:txBody>
                  <a:tcPr/>
                </a:tc>
                <a:tc>
                  <a:txBody>
                    <a:bodyPr/>
                    <a:lstStyle/>
                    <a:p>
                      <a:pPr marL="285750" indent="-285750">
                        <a:buFontTx/>
                        <a:buChar char="-"/>
                      </a:pPr>
                      <a:r>
                        <a:rPr lang="pt-BR" i="0" dirty="0"/>
                        <a:t>Inaplicável em adulteração grosseira;</a:t>
                      </a:r>
                    </a:p>
                    <a:p>
                      <a:pPr marL="285750" indent="-285750">
                        <a:buFontTx/>
                        <a:buChar char="-"/>
                      </a:pPr>
                      <a:r>
                        <a:rPr lang="pt-BR" i="0" dirty="0"/>
                        <a:t>Na adulteração realizada pelo próprio condutor, aplica-se o art. 311 do CP em concurso com o crime de trânsito, sob pena de </a:t>
                      </a:r>
                      <a:r>
                        <a:rPr lang="pt-BR" i="1" dirty="0"/>
                        <a:t>bis in idem</a:t>
                      </a:r>
                      <a:r>
                        <a:rPr lang="pt-BR" i="0" dirty="0"/>
                        <a:t>.</a:t>
                      </a:r>
                    </a:p>
                    <a:p>
                      <a:pPr marL="285750" indent="-285750">
                        <a:buFontTx/>
                        <a:buChar char="-"/>
                      </a:pPr>
                      <a:endParaRPr lang="pt-BR" i="0" dirty="0"/>
                    </a:p>
                    <a:p>
                      <a:pPr marL="285750" indent="-285750">
                        <a:buFontTx/>
                        <a:buChar char="-"/>
                      </a:pPr>
                      <a:endParaRPr lang="pt-BR" i="0" dirty="0"/>
                    </a:p>
                  </a:txBody>
                  <a:tcPr/>
                </a:tc>
                <a:extLst>
                  <a:ext uri="{0D108BD9-81ED-4DB2-BD59-A6C34878D82A}">
                    <a16:rowId xmlns:a16="http://schemas.microsoft.com/office/drawing/2014/main" val="3656233322"/>
                  </a:ext>
                </a:extLst>
              </a:tr>
            </a:tbl>
          </a:graphicData>
        </a:graphic>
      </p:graphicFrame>
    </p:spTree>
    <p:extLst>
      <p:ext uri="{BB962C8B-B14F-4D97-AF65-F5344CB8AC3E}">
        <p14:creationId xmlns:p14="http://schemas.microsoft.com/office/powerpoint/2010/main" val="4287389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Agravantes de pena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O art. 298 elenca as circunstâncias que agravam as penas dos crimes de trânsito: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graphicFrame>
        <p:nvGraphicFramePr>
          <p:cNvPr id="2" name="Tabela 1">
            <a:extLst>
              <a:ext uri="{FF2B5EF4-FFF2-40B4-BE49-F238E27FC236}">
                <a16:creationId xmlns:a16="http://schemas.microsoft.com/office/drawing/2014/main" id="{0DF17155-1433-3E78-6277-77DA0F656D98}"/>
              </a:ext>
            </a:extLst>
          </p:cNvPr>
          <p:cNvGraphicFramePr>
            <a:graphicFrameLocks noGrp="1"/>
          </p:cNvGraphicFramePr>
          <p:nvPr>
            <p:extLst>
              <p:ext uri="{D42A27DB-BD31-4B8C-83A1-F6EECF244321}">
                <p14:modId xmlns:p14="http://schemas.microsoft.com/office/powerpoint/2010/main" val="4140096058"/>
              </p:ext>
            </p:extLst>
          </p:nvPr>
        </p:nvGraphicFramePr>
        <p:xfrm>
          <a:off x="1024127" y="2398837"/>
          <a:ext cx="9720074" cy="2656840"/>
        </p:xfrm>
        <a:graphic>
          <a:graphicData uri="http://schemas.openxmlformats.org/drawingml/2006/table">
            <a:tbl>
              <a:tblPr firstRow="1" bandRow="1">
                <a:tableStyleId>{073A0DAA-6AF3-43AB-8588-CEC1D06C72B9}</a:tableStyleId>
              </a:tblPr>
              <a:tblGrid>
                <a:gridCol w="4860037">
                  <a:extLst>
                    <a:ext uri="{9D8B030D-6E8A-4147-A177-3AD203B41FA5}">
                      <a16:colId xmlns:a16="http://schemas.microsoft.com/office/drawing/2014/main" val="1346729684"/>
                    </a:ext>
                  </a:extLst>
                </a:gridCol>
                <a:gridCol w="4860037">
                  <a:extLst>
                    <a:ext uri="{9D8B030D-6E8A-4147-A177-3AD203B41FA5}">
                      <a16:colId xmlns:a16="http://schemas.microsoft.com/office/drawing/2014/main" val="4267113539"/>
                    </a:ext>
                  </a:extLst>
                </a:gridCol>
              </a:tblGrid>
              <a:tr h="370840">
                <a:tc>
                  <a:txBody>
                    <a:bodyPr/>
                    <a:lstStyle/>
                    <a:p>
                      <a:pPr algn="ctr"/>
                      <a:r>
                        <a:rPr lang="pt-BR" dirty="0"/>
                        <a:t>Agravante</a:t>
                      </a:r>
                    </a:p>
                  </a:txBody>
                  <a:tcPr/>
                </a:tc>
                <a:tc>
                  <a:txBody>
                    <a:bodyPr/>
                    <a:lstStyle/>
                    <a:p>
                      <a:pPr algn="ctr"/>
                      <a:r>
                        <a:rPr lang="pt-BR" dirty="0"/>
                        <a:t>Comentário</a:t>
                      </a:r>
                    </a:p>
                  </a:txBody>
                  <a:tcPr/>
                </a:tc>
                <a:extLst>
                  <a:ext uri="{0D108BD9-81ED-4DB2-BD59-A6C34878D82A}">
                    <a16:rowId xmlns:a16="http://schemas.microsoft.com/office/drawing/2014/main" val="397845183"/>
                  </a:ext>
                </a:extLst>
              </a:tr>
              <a:tr h="370840">
                <a:tc>
                  <a:txBody>
                    <a:bodyPr/>
                    <a:lstStyle/>
                    <a:p>
                      <a:r>
                        <a:rPr lang="pt-BR" dirty="0"/>
                        <a:t>III – sem possuir permissão para dirigir ou carteira de habilitação;</a:t>
                      </a:r>
                    </a:p>
                  </a:txBody>
                  <a:tcPr/>
                </a:tc>
                <a:tc>
                  <a:txBody>
                    <a:bodyPr/>
                    <a:lstStyle/>
                    <a:p>
                      <a:pPr marL="285750" indent="-285750">
                        <a:buFontTx/>
                        <a:buChar char="-"/>
                      </a:pPr>
                      <a:r>
                        <a:rPr lang="pt-BR" i="0" dirty="0"/>
                        <a:t>Inaplicável nos crimes de homicídio culposo no trânsito e lesão corporal culposa no trânsito, uma vez que está prevista como causa de aumento de pena;</a:t>
                      </a:r>
                    </a:p>
                    <a:p>
                      <a:pPr marL="285750" indent="-285750">
                        <a:buFontTx/>
                        <a:buChar char="-"/>
                      </a:pPr>
                      <a:r>
                        <a:rPr lang="pt-BR" i="0" dirty="0"/>
                        <a:t>Também não será aplicada no art. 309 do CTB, pois configura elementar do tipo.</a:t>
                      </a:r>
                    </a:p>
                    <a:p>
                      <a:pPr marL="285750" indent="-285750">
                        <a:buFontTx/>
                        <a:buChar char="-"/>
                      </a:pPr>
                      <a:r>
                        <a:rPr lang="pt-BR" i="0" dirty="0"/>
                        <a:t>Não abrange CNH vencida;</a:t>
                      </a:r>
                    </a:p>
                    <a:p>
                      <a:pPr marL="285750" indent="-285750">
                        <a:buFontTx/>
                        <a:buChar char="-"/>
                      </a:pPr>
                      <a:r>
                        <a:rPr lang="pt-BR" i="0" dirty="0"/>
                        <a:t>Não abrange CNH de categoria diferente.</a:t>
                      </a:r>
                    </a:p>
                  </a:txBody>
                  <a:tcPr/>
                </a:tc>
                <a:extLst>
                  <a:ext uri="{0D108BD9-81ED-4DB2-BD59-A6C34878D82A}">
                    <a16:rowId xmlns:a16="http://schemas.microsoft.com/office/drawing/2014/main" val="3656233322"/>
                  </a:ext>
                </a:extLst>
              </a:tr>
            </a:tbl>
          </a:graphicData>
        </a:graphic>
      </p:graphicFrame>
    </p:spTree>
    <p:extLst>
      <p:ext uri="{BB962C8B-B14F-4D97-AF65-F5344CB8AC3E}">
        <p14:creationId xmlns:p14="http://schemas.microsoft.com/office/powerpoint/2010/main" val="836100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11338"/>
          </a:xfrm>
        </p:spPr>
        <p:txBody>
          <a:bodyPr>
            <a:normAutofit fontScale="92500" lnSpcReduction="10000"/>
          </a:bodyPr>
          <a:lstStyle/>
          <a:p>
            <a:pPr algn="just"/>
            <a:r>
              <a:rPr lang="pt-BR" sz="2000" b="1" dirty="0">
                <a:latin typeface="Segoe UI Semilight" panose="020B0402040204020203" pitchFamily="34" charset="0"/>
                <a:cs typeface="Segoe UI Semilight" panose="020B0402040204020203" pitchFamily="34" charset="0"/>
              </a:rPr>
              <a:t>Agravantes de pena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O art. 298 elenca as circunstâncias que agravam as penas dos crimes de trânsito:</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IV - com Permissão para Dirigir ou Carteira de Habilitação de categoria diferente da do veículo;</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V - quando a sua profissão ou atividade exigir cuidados especiais com o transporte de passageiros ou de carga;</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VI - utilizando veículo em que tenham sido adulterados equipamentos ou características que afetem a sua segurança ou o seu funcionamento de acordo com os limites de velocidade prescritos nas especificações do fabricante;</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VII - sobre faixa de trânsito temporária ou permanentemente destinada a pedestres.</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958804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3674225"/>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Perdão Judicial</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O art. 300 do CTB previa o perdão judicial, porém o dispositivo foi vetado. Algumas pessoas passaram a defender que, por esse motivo, não será cabível o perdão judicial nos crimes de trânsito. No entanto, as razões do veto deixam claro seu cabimento, já que constou que "O Código Penal trata do perdão judicial de forma mais ampla, o que tornaria desnecessária sua inclusão no CTB".</a:t>
            </a:r>
          </a:p>
          <a:p>
            <a:pPr algn="just"/>
            <a:r>
              <a:rPr lang="pt-BR" sz="2000" dirty="0">
                <a:latin typeface="Segoe UI Semilight" panose="020B0402040204020203" pitchFamily="34" charset="0"/>
                <a:cs typeface="Segoe UI Semilight" panose="020B0402040204020203" pitchFamily="34" charset="0"/>
              </a:rPr>
              <a:t> </a:t>
            </a:r>
          </a:p>
          <a:p>
            <a:pPr algn="just"/>
            <a:r>
              <a:rPr lang="pt-BR" sz="2000" dirty="0">
                <a:latin typeface="Segoe UI Semilight" panose="020B0402040204020203" pitchFamily="34" charset="0"/>
                <a:cs typeface="Segoe UI Semilight" panose="020B0402040204020203" pitchFamily="34" charset="0"/>
              </a:rPr>
              <a:t>Assim, o perdão judicial do CP aplica-se aos arts. 302 e 303 do CTB.</a:t>
            </a:r>
          </a:p>
          <a:p>
            <a:pPr marL="0" indent="0" algn="just">
              <a:buNone/>
            </a:pP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697146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3674225"/>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Prisão em flagrante e incentivo ao socorro</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Art. 301. Ao condutor de veículo, nos casos de acidentes de trânsito de que resulte vítima, não se imporá a prisão em flagrante, nem se exigirá fiança, se prestar pronto e integral socorro àquela.</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710834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1. INTRODUÇÃO</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lstStyle/>
          <a:p>
            <a:pPr algn="just"/>
            <a:r>
              <a:rPr lang="pt-BR" b="1" dirty="0">
                <a:latin typeface="Segoe UI Semilight" panose="020B0402040204020203" pitchFamily="34" charset="0"/>
                <a:cs typeface="Segoe UI Semilight" panose="020B0402040204020203" pitchFamily="34" charset="0"/>
              </a:rPr>
              <a:t>O Código de Trânsito Brasileiro considera veículo automotor:</a:t>
            </a:r>
          </a:p>
          <a:p>
            <a:pPr algn="just"/>
            <a:endParaRPr lang="pt-BR" b="1" dirty="0">
              <a:latin typeface="Segoe UI Semilight" panose="020B0402040204020203" pitchFamily="34" charset="0"/>
              <a:cs typeface="Segoe UI Semilight" panose="020B0402040204020203" pitchFamily="34" charset="0"/>
            </a:endParaRPr>
          </a:p>
          <a:p>
            <a:pPr marL="1073150" indent="0" algn="just">
              <a:buNone/>
            </a:pPr>
            <a:r>
              <a:rPr lang="pt-BR" i="1" kern="0" dirty="0">
                <a:effectLst/>
                <a:latin typeface="Segoe UI Light" panose="020B0502040204020203" pitchFamily="34" charset="0"/>
                <a:ea typeface="Times New Roman" panose="02020603050405020304" pitchFamily="18" charset="0"/>
                <a:cs typeface="Segoe UI Light" panose="020B0502040204020203" pitchFamily="34" charset="0"/>
              </a:rPr>
              <a:t>“todo veículo a motor de propulsão que circule por seus próprios meios, e que serve normalmente para o transporte viário de pessoas e coisas, ou para a tração viária de veículos utilizados para o transporte de pessoas e coisas. O termo compreende os veículos conectados a uma linha elétrica e que não circulam sobre trilhos (ônibus elétrico)"</a:t>
            </a:r>
            <a:r>
              <a:rPr lang="pt-BR" kern="0" dirty="0">
                <a:effectLst/>
                <a:latin typeface="Segoe UI Light" panose="020B0502040204020203" pitchFamily="34" charset="0"/>
                <a:ea typeface="Times New Roman" panose="02020603050405020304" pitchFamily="18" charset="0"/>
                <a:cs typeface="Segoe UI Light" panose="020B0502040204020203" pitchFamily="34" charset="0"/>
              </a:rPr>
              <a:t>.</a:t>
            </a: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1401741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2. Homicídio culposo no trânsito – ctb, 302</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lstStyle/>
          <a:p>
            <a:pPr algn="just"/>
            <a:endParaRPr lang="pt-BR" b="1" dirty="0">
              <a:latin typeface="Segoe UI Semilight" panose="020B0402040204020203" pitchFamily="34" charset="0"/>
              <a:cs typeface="Segoe UI Semilight" panose="020B0402040204020203" pitchFamily="34" charset="0"/>
            </a:endParaRPr>
          </a:p>
          <a:p>
            <a:pPr algn="just"/>
            <a:endParaRPr lang="pt-BR" b="1"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Art. 302. Praticar homicídio culposo na direção de veículo automotor:</a:t>
            </a:r>
          </a:p>
          <a:p>
            <a:pPr algn="just"/>
            <a:r>
              <a:rPr lang="pt-BR" dirty="0">
                <a:latin typeface="Segoe UI Semilight" panose="020B0402040204020203" pitchFamily="34" charset="0"/>
                <a:cs typeface="Segoe UI Semilight" panose="020B0402040204020203" pitchFamily="34" charset="0"/>
              </a:rPr>
              <a:t> </a:t>
            </a:r>
          </a:p>
          <a:p>
            <a:pPr algn="just"/>
            <a:r>
              <a:rPr lang="pt-BR" dirty="0">
                <a:latin typeface="Segoe UI Semilight" panose="020B0402040204020203" pitchFamily="34" charset="0"/>
                <a:cs typeface="Segoe UI Semilight" panose="020B0402040204020203" pitchFamily="34" charset="0"/>
              </a:rPr>
              <a:t>Penas - </a:t>
            </a:r>
            <a:r>
              <a:rPr lang="pt-BR" dirty="0">
                <a:latin typeface="Segoe UI" panose="020B0502040204020203" pitchFamily="34" charset="0"/>
                <a:cs typeface="Segoe UI" panose="020B0502040204020203" pitchFamily="34" charset="0"/>
              </a:rPr>
              <a:t>detenção</a:t>
            </a:r>
            <a:r>
              <a:rPr lang="pt-BR" dirty="0">
                <a:latin typeface="Segoe UI Semilight" panose="020B0402040204020203" pitchFamily="34" charset="0"/>
                <a:cs typeface="Segoe UI Semilight" panose="020B0402040204020203" pitchFamily="34" charset="0"/>
              </a:rPr>
              <a:t>, </a:t>
            </a:r>
            <a:r>
              <a:rPr lang="pt-BR" dirty="0">
                <a:latin typeface="Segoe UI Black" panose="020B0A02040204020203" pitchFamily="34" charset="0"/>
                <a:ea typeface="Segoe UI Black" panose="020B0A02040204020203" pitchFamily="34" charset="0"/>
                <a:cs typeface="Segoe UI Semilight" panose="020B0402040204020203" pitchFamily="34" charset="0"/>
              </a:rPr>
              <a:t>de dois a quatro anos</a:t>
            </a:r>
            <a:r>
              <a:rPr lang="pt-BR" dirty="0">
                <a:latin typeface="Segoe UI Semilight" panose="020B0402040204020203" pitchFamily="34" charset="0"/>
                <a:cs typeface="Segoe UI Semilight" panose="020B0402040204020203" pitchFamily="34" charset="0"/>
              </a:rPr>
              <a:t>, </a:t>
            </a:r>
            <a:r>
              <a:rPr lang="pt-BR" dirty="0">
                <a:latin typeface="Segoe UI" panose="020B0502040204020203" pitchFamily="34" charset="0"/>
                <a:cs typeface="Segoe UI" panose="020B0502040204020203" pitchFamily="34" charset="0"/>
              </a:rPr>
              <a:t>e suspensão ou proibição </a:t>
            </a:r>
            <a:r>
              <a:rPr lang="pt-BR" dirty="0">
                <a:latin typeface="Segoe UI Semilight" panose="020B0402040204020203" pitchFamily="34" charset="0"/>
                <a:cs typeface="Segoe UI Semilight" panose="020B0402040204020203" pitchFamily="34" charset="0"/>
              </a:rPr>
              <a:t>de se obter a permissão ou a habilitação para dirigir veículo automotor.</a:t>
            </a:r>
          </a:p>
          <a:p>
            <a:pPr algn="just"/>
            <a:endParaRPr lang="pt-BR" b="1" dirty="0">
              <a:latin typeface="Segoe UI Semilight" panose="020B0402040204020203" pitchFamily="34" charset="0"/>
              <a:cs typeface="Segoe UI Semilight" panose="020B0402040204020203" pitchFamily="34" charset="0"/>
            </a:endParaRPr>
          </a:p>
          <a:p>
            <a:pPr algn="just"/>
            <a:endParaRPr lang="pt-BR" b="1" dirty="0">
              <a:latin typeface="Segoe UI Semilight" panose="020B0402040204020203" pitchFamily="34" charset="0"/>
              <a:cs typeface="Segoe UI Semilight" panose="020B0402040204020203" pitchFamily="34" charset="0"/>
            </a:endParaRP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2977093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3674225"/>
          </a:xfrm>
        </p:spPr>
        <p:txBody>
          <a:bodyPr>
            <a:normAutofit fontScale="92500" lnSpcReduction="10000"/>
          </a:bodyPr>
          <a:lstStyle/>
          <a:p>
            <a:pPr algn="just"/>
            <a:r>
              <a:rPr lang="pt-BR" sz="2000" b="1" dirty="0">
                <a:latin typeface="Segoe UI Semilight" panose="020B0402040204020203" pitchFamily="34" charset="0"/>
                <a:cs typeface="Segoe UI Semilight" panose="020B0402040204020203" pitchFamily="34" charset="0"/>
              </a:rPr>
              <a:t>Medidas despenalizadoras</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 Detenção: regime inicial aberto e semiaberto;</a:t>
            </a:r>
          </a:p>
          <a:p>
            <a:pPr algn="just"/>
            <a:r>
              <a:rPr lang="pt-BR" sz="2000" dirty="0">
                <a:latin typeface="Segoe UI Semilight" panose="020B0402040204020203" pitchFamily="34" charset="0"/>
                <a:cs typeface="Segoe UI Semilight" panose="020B0402040204020203" pitchFamily="34" charset="0"/>
              </a:rPr>
              <a:t>- Não admite suspensão condicional do processo;</a:t>
            </a:r>
          </a:p>
          <a:p>
            <a:pPr algn="just"/>
            <a:r>
              <a:rPr lang="pt-BR" sz="2000" dirty="0">
                <a:latin typeface="Segoe UI Semilight" panose="020B0402040204020203" pitchFamily="34" charset="0"/>
                <a:cs typeface="Segoe UI Semilight" panose="020B0402040204020203" pitchFamily="34" charset="0"/>
              </a:rPr>
              <a:t>- Admite ANPP.</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Sujeitos do crime</a:t>
            </a:r>
          </a:p>
          <a:p>
            <a:pPr algn="just"/>
            <a:endParaRPr lang="pt-BR" sz="2000" b="1"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 Crime comum</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194523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3674225"/>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Conduta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 Não é necessário ser em via pública;</a:t>
            </a:r>
          </a:p>
          <a:p>
            <a:pPr algn="just"/>
            <a:r>
              <a:rPr lang="pt-BR" sz="2000" dirty="0">
                <a:latin typeface="Segoe UI Semilight" panose="020B0402040204020203" pitchFamily="34" charset="0"/>
                <a:cs typeface="Segoe UI Semilight" panose="020B0402040204020203" pitchFamily="34" charset="0"/>
              </a:rPr>
              <a:t>- Basta estar na direção de veículo automotor e o faça com culpa;</a:t>
            </a:r>
          </a:p>
          <a:p>
            <a:pPr algn="just"/>
            <a:r>
              <a:rPr lang="pt-BR" sz="2000" dirty="0">
                <a:latin typeface="Segoe UI Semilight" panose="020B0402040204020203" pitchFamily="34" charset="0"/>
                <a:cs typeface="Segoe UI Semilight" panose="020B0402040204020203" pitchFamily="34" charset="0"/>
              </a:rPr>
              <a:t>- Veículo estacionado?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065108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fontScale="70000" lnSpcReduction="20000"/>
          </a:bodyPr>
          <a:lstStyle/>
          <a:p>
            <a:pPr algn="just"/>
            <a:r>
              <a:rPr lang="pt-BR" sz="3300" b="1" dirty="0">
                <a:latin typeface="Segoe UI Semilight" panose="020B0402040204020203" pitchFamily="34" charset="0"/>
                <a:cs typeface="Segoe UI Semilight" panose="020B0402040204020203" pitchFamily="34" charset="0"/>
              </a:rPr>
              <a:t>Se o agente está com o veículo estacionado e, ao abrir a porta, atinge um ciclista que cai e morre?</a:t>
            </a:r>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Nesse caso hipotético, comprovada a culpa, o agente responderá por homicídio culposo previsto no Código Penal, já que o veículo estava estacionado.</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b="1" dirty="0">
                <a:latin typeface="Segoe UI Semilight" panose="020B0402040204020203" pitchFamily="34" charset="0"/>
                <a:cs typeface="Segoe UI Semilight" panose="020B0402040204020203" pitchFamily="34" charset="0"/>
              </a:rPr>
              <a:t>Voluntariedade</a:t>
            </a:r>
          </a:p>
          <a:p>
            <a:pPr algn="just"/>
            <a:r>
              <a:rPr lang="pt-BR" sz="3300" dirty="0">
                <a:latin typeface="Segoe UI Semilight" panose="020B0402040204020203" pitchFamily="34" charset="0"/>
                <a:cs typeface="Segoe UI Semilight" panose="020B0402040204020203" pitchFamily="34" charset="0"/>
              </a:rPr>
              <a:t>- Crime culposo, admitindo-se culpa consciente e culpa inconsciente.</a:t>
            </a:r>
          </a:p>
          <a:p>
            <a:pPr algn="just"/>
            <a:r>
              <a:rPr lang="pt-BR" sz="3300" dirty="0">
                <a:latin typeface="Segoe UI Semilight" panose="020B0402040204020203" pitchFamily="34" charset="0"/>
                <a:cs typeface="Segoe UI Semilight" panose="020B0402040204020203" pitchFamily="34" charset="0"/>
              </a:rPr>
              <a:t>- Dolo eventual x culpa consciente</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b="1" dirty="0">
                <a:latin typeface="Segoe UI Semilight" panose="020B0402040204020203" pitchFamily="34" charset="0"/>
                <a:cs typeface="Segoe UI Semilight" panose="020B0402040204020203" pitchFamily="34" charset="0"/>
              </a:rPr>
              <a:t>Jurisprudência em teses do STJ – Edição 114: </a:t>
            </a:r>
            <a:r>
              <a:rPr lang="pt-BR" sz="3300" dirty="0">
                <a:latin typeface="Segoe UI Semilight" panose="020B0402040204020203" pitchFamily="34" charset="0"/>
                <a:cs typeface="Segoe UI Semilight" panose="020B0402040204020203" pitchFamily="34" charset="0"/>
              </a:rPr>
              <a:t>Na hipótese de homicídio praticado na direção de veículo automotor, havendo elementos nos autos indicativos de que o condutor agiu, possivelmente, com dolo eventual, o julgamento acerca da ocorrência deste ou da culpa consciente compete ao Tribunal do Júri, na qualidade de juiz natural da causa.</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4210323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a:bodyPr>
          <a:lstStyle/>
          <a:p>
            <a:pPr algn="just"/>
            <a:r>
              <a:rPr lang="pt-BR" sz="2400" b="1" dirty="0">
                <a:latin typeface="Segoe UI Semilight" panose="020B0402040204020203" pitchFamily="34" charset="0"/>
                <a:cs typeface="Segoe UI Semilight" panose="020B0402040204020203" pitchFamily="34" charset="0"/>
              </a:rPr>
              <a:t>Consumação e tentativa</a:t>
            </a:r>
            <a:endParaRPr lang="pt-BR" sz="2400" dirty="0">
              <a:latin typeface="Segoe UI Semilight" panose="020B0402040204020203" pitchFamily="34" charset="0"/>
              <a:cs typeface="Segoe UI Semilight" panose="020B0402040204020203" pitchFamily="34" charset="0"/>
            </a:endParaRPr>
          </a:p>
          <a:p>
            <a:pPr algn="just"/>
            <a:r>
              <a:rPr lang="pt-BR" sz="2400" dirty="0">
                <a:latin typeface="Segoe UI Semilight" panose="020B0402040204020203" pitchFamily="34" charset="0"/>
                <a:cs typeface="Segoe UI Semilight" panose="020B0402040204020203" pitchFamily="34" charset="0"/>
              </a:rPr>
              <a:t>- Crime material, consumando-se com a morte da vítima.</a:t>
            </a:r>
          </a:p>
          <a:p>
            <a:pPr algn="just"/>
            <a:r>
              <a:rPr lang="pt-BR" sz="2400" dirty="0">
                <a:latin typeface="Segoe UI Semilight" panose="020B0402040204020203" pitchFamily="34" charset="0"/>
                <a:cs typeface="Segoe UI Semilight" panose="020B0402040204020203" pitchFamily="34" charset="0"/>
              </a:rPr>
              <a:t>- Não admite tentativa (crime culposo).</a:t>
            </a:r>
          </a:p>
          <a:p>
            <a:pPr algn="just"/>
            <a:endParaRPr lang="pt-BR" sz="2400" dirty="0">
              <a:latin typeface="Segoe UI Semilight" panose="020B0402040204020203" pitchFamily="34" charset="0"/>
              <a:cs typeface="Segoe UI Semilight" panose="020B0402040204020203" pitchFamily="34" charset="0"/>
            </a:endParaRPr>
          </a:p>
          <a:p>
            <a:pPr algn="just"/>
            <a:r>
              <a:rPr lang="pt-BR" sz="2400" b="1" dirty="0">
                <a:latin typeface="Segoe UI Semilight" panose="020B0402040204020203" pitchFamily="34" charset="0"/>
                <a:cs typeface="Segoe UI Semilight" panose="020B0402040204020203" pitchFamily="34" charset="0"/>
              </a:rPr>
              <a:t>Excesso de velocidade pode ser considerado pelo juiz na fixação da pena?</a:t>
            </a:r>
          </a:p>
          <a:p>
            <a:pPr algn="just"/>
            <a:r>
              <a:rPr lang="pt-BR" sz="2400" dirty="0">
                <a:latin typeface="Segoe UI Semilight" panose="020B0402040204020203" pitchFamily="34" charset="0"/>
                <a:cs typeface="Segoe UI Semilight" panose="020B0402040204020203" pitchFamily="34" charset="0"/>
              </a:rPr>
              <a:t>- Não, pois o excesso de velocidade caracteriza a imprudência e a exasperação da pena por esse motivo seria </a:t>
            </a:r>
            <a:r>
              <a:rPr lang="pt-BR" sz="2400" i="1" dirty="0">
                <a:latin typeface="Segoe UI Semilight" panose="020B0402040204020203" pitchFamily="34" charset="0"/>
                <a:cs typeface="Segoe UI Semilight" panose="020B0402040204020203" pitchFamily="34" charset="0"/>
              </a:rPr>
              <a:t>bis in idem</a:t>
            </a:r>
            <a:r>
              <a:rPr lang="pt-BR" sz="2400" dirty="0">
                <a:latin typeface="Segoe UI Semilight" panose="020B0402040204020203" pitchFamily="34" charset="0"/>
                <a:cs typeface="Segoe UI Semilight" panose="020B0402040204020203" pitchFamily="34" charset="0"/>
              </a:rPr>
              <a:t>.</a:t>
            </a:r>
          </a:p>
          <a:p>
            <a:pPr algn="just"/>
            <a:r>
              <a:rPr lang="pt-BR" sz="2400" dirty="0">
                <a:latin typeface="Segoe UI Semilight" panose="020B0402040204020203" pitchFamily="34" charset="0"/>
                <a:cs typeface="Segoe UI Semilight" panose="020B0402040204020203" pitchFamily="34" charset="0"/>
              </a:rPr>
              <a:t>- Sim, poderia ser exasperada em razão da culpabilidade ou circunstâncias do crime.</a:t>
            </a:r>
          </a:p>
          <a:p>
            <a:pPr algn="just"/>
            <a:endParaRPr lang="pt-BR" sz="33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26191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fontScale="62500" lnSpcReduction="20000"/>
          </a:bodyPr>
          <a:lstStyle/>
          <a:p>
            <a:pPr algn="just"/>
            <a:r>
              <a:rPr lang="pt-BR" sz="3300" b="1" dirty="0">
                <a:latin typeface="Segoe UI Semilight" panose="020B0402040204020203" pitchFamily="34" charset="0"/>
                <a:cs typeface="Segoe UI Semilight" panose="020B0402040204020203" pitchFamily="34" charset="0"/>
              </a:rPr>
              <a:t>Causas de aumento da pena (CTB, 302, §1º)</a:t>
            </a:r>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Nesse caso hipotético, comprovada a culpa, o agente responderá por homicídio culposo previsto no Código Penal, já que o veículo estava estacionado.</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Art. 302. [...] § 1o  No homicídio culposo cometido na direção de veículo automotor, </a:t>
            </a:r>
            <a:r>
              <a:rPr lang="pt-BR" sz="3300" b="1" dirty="0">
                <a:latin typeface="Segoe UI Semilight" panose="020B0402040204020203" pitchFamily="34" charset="0"/>
                <a:cs typeface="Segoe UI Semilight" panose="020B0402040204020203" pitchFamily="34" charset="0"/>
              </a:rPr>
              <a:t>a pena é aumentada de 1/3 (um terço) à metade</a:t>
            </a:r>
            <a:r>
              <a:rPr lang="pt-BR" sz="3300" dirty="0">
                <a:latin typeface="Segoe UI Semilight" panose="020B0402040204020203" pitchFamily="34" charset="0"/>
                <a:cs typeface="Segoe UI Semilight" panose="020B0402040204020203" pitchFamily="34" charset="0"/>
              </a:rPr>
              <a:t>, se o agente:          (Incluído pela Lei nº 12.971, de 2014)    (Vigência)</a:t>
            </a:r>
          </a:p>
          <a:p>
            <a:pPr algn="just"/>
            <a:r>
              <a:rPr lang="pt-BR" sz="3300" dirty="0">
                <a:latin typeface="Segoe UI Semilight" panose="020B0402040204020203" pitchFamily="34" charset="0"/>
                <a:cs typeface="Segoe UI Semilight" panose="020B0402040204020203" pitchFamily="34" charset="0"/>
              </a:rPr>
              <a:t> I - não possuir Permissão para Dirigir ou Carteira de Habilitação;         (Incluído pela Lei nº 12.971, de 2014)    (Vigência)</a:t>
            </a:r>
          </a:p>
          <a:p>
            <a:pPr algn="just"/>
            <a:r>
              <a:rPr lang="pt-BR" sz="3300" dirty="0">
                <a:latin typeface="Segoe UI Semilight" panose="020B0402040204020203" pitchFamily="34" charset="0"/>
                <a:cs typeface="Segoe UI Semilight" panose="020B0402040204020203" pitchFamily="34" charset="0"/>
              </a:rPr>
              <a:t> II - praticá-lo em faixa de pedestres ou na calçada;         (Incluído pela Lei nº 12.971, de 2014)    (Vigência)</a:t>
            </a:r>
          </a:p>
          <a:p>
            <a:pPr algn="just"/>
            <a:r>
              <a:rPr lang="pt-BR" sz="3300" dirty="0">
                <a:latin typeface="Segoe UI Semilight" panose="020B0402040204020203" pitchFamily="34" charset="0"/>
                <a:cs typeface="Segoe UI Semilight" panose="020B0402040204020203" pitchFamily="34" charset="0"/>
              </a:rPr>
              <a:t> III - deixar de prestar socorro, quando possível fazê-lo sem risco pessoal, à vítima do acidente;        (Incluído pela Lei nº 12.971, de 2014)    (Vigência)</a:t>
            </a:r>
          </a:p>
          <a:p>
            <a:pPr algn="just"/>
            <a:r>
              <a:rPr lang="pt-BR" sz="3300" dirty="0">
                <a:latin typeface="Segoe UI Semilight" panose="020B0402040204020203" pitchFamily="34" charset="0"/>
                <a:cs typeface="Segoe UI Semilight" panose="020B0402040204020203" pitchFamily="34" charset="0"/>
              </a:rPr>
              <a:t> IV - no exercício de sua profissão ou atividade, estiver conduzindo veículo de transporte de passageiros.         (Incluído pela Lei nº 12.971, de 2014)    (Vigência)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746710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fontScale="62500" lnSpcReduction="20000"/>
          </a:bodyPr>
          <a:lstStyle/>
          <a:p>
            <a:pPr algn="just"/>
            <a:r>
              <a:rPr lang="pt-BR" sz="3300" b="1" dirty="0">
                <a:latin typeface="Segoe UI Semilight" panose="020B0402040204020203" pitchFamily="34" charset="0"/>
                <a:cs typeface="Segoe UI Semilight" panose="020B0402040204020203" pitchFamily="34" charset="0"/>
              </a:rPr>
              <a:t>Homicídio culposo no trânsito qualificado (§3º)</a:t>
            </a:r>
            <a:endParaRPr lang="pt-BR" sz="3300" dirty="0">
              <a:latin typeface="Segoe UI Semilight" panose="020B0402040204020203" pitchFamily="34" charset="0"/>
              <a:cs typeface="Segoe UI Semilight" panose="020B0402040204020203" pitchFamily="34" charset="0"/>
            </a:endParaRPr>
          </a:p>
          <a:p>
            <a:pPr algn="just"/>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 3o  Se o agente conduz veículo automotor sob a influência de álcool ou de qualquer outra substância psicoativa que determine dependência:      (Incluído pela Lei nº 13.546, de 2017)   (Vigência)</a:t>
            </a:r>
          </a:p>
          <a:p>
            <a:pPr algn="just"/>
            <a:r>
              <a:rPr lang="pt-BR" sz="3300" dirty="0">
                <a:latin typeface="Segoe UI Semilight" panose="020B0402040204020203" pitchFamily="34" charset="0"/>
                <a:cs typeface="Segoe UI Semilight" panose="020B0402040204020203" pitchFamily="34" charset="0"/>
              </a:rPr>
              <a:t> Penas - </a:t>
            </a:r>
            <a:r>
              <a:rPr lang="pt-BR" sz="3300" b="1" dirty="0">
                <a:latin typeface="Segoe UI Semilight" panose="020B0402040204020203" pitchFamily="34" charset="0"/>
                <a:cs typeface="Segoe UI Semilight" panose="020B0402040204020203" pitchFamily="34" charset="0"/>
              </a:rPr>
              <a:t>reclusão, de cinco a oito anos</a:t>
            </a:r>
            <a:r>
              <a:rPr lang="pt-BR" sz="3300" dirty="0">
                <a:latin typeface="Segoe UI Semilight" panose="020B0402040204020203" pitchFamily="34" charset="0"/>
                <a:cs typeface="Segoe UI Semilight" panose="020B0402040204020203" pitchFamily="34" charset="0"/>
              </a:rPr>
              <a:t>, e suspensão ou proibição do direito de se obter a permissão ou a habilitação para dirigir veículo automotor.      (Incluído pela Lei nº 13.546, de 2017)   (Vigência)</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 Pena de reclusão, o regime pode ser aberto, semiaberto ou fechado;</a:t>
            </a:r>
          </a:p>
          <a:p>
            <a:pPr algn="just"/>
            <a:r>
              <a:rPr lang="pt-BR" sz="3300" dirty="0">
                <a:latin typeface="Segoe UI Semilight" panose="020B0402040204020203" pitchFamily="34" charset="0"/>
                <a:cs typeface="Segoe UI Semilight" panose="020B0402040204020203" pitchFamily="34" charset="0"/>
              </a:rPr>
              <a:t>- Não admite as medidas despenalizadoras da Lei 9.099/95;</a:t>
            </a:r>
          </a:p>
          <a:p>
            <a:pPr algn="just"/>
            <a:r>
              <a:rPr lang="pt-BR" sz="3300" dirty="0">
                <a:latin typeface="Segoe UI Semilight" panose="020B0402040204020203" pitchFamily="34" charset="0"/>
                <a:cs typeface="Segoe UI Semilight" panose="020B0402040204020203" pitchFamily="34" charset="0"/>
              </a:rPr>
              <a:t>- Não admite ANPP;</a:t>
            </a:r>
          </a:p>
          <a:p>
            <a:pPr algn="just"/>
            <a:r>
              <a:rPr lang="pt-BR" sz="3300" dirty="0">
                <a:latin typeface="Segoe UI Semilight" panose="020B0402040204020203" pitchFamily="34" charset="0"/>
                <a:cs typeface="Segoe UI Semilight" panose="020B0402040204020203" pitchFamily="34" charset="0"/>
              </a:rPr>
              <a:t>- O art. 312-B do CTB proíbe penas restritivas de direito (Art. 312-B. Aos crimes previstos no § 3º do art. 302 e no § 2º do art. 303 deste Código não se aplica o disposto no inciso I do caput do art. 44 do Decreto-Lei nº 2.848, de 7 de dezembro de 1940 (Código Penal) .      (Incluído pela Lei nº 14.071, de 2020)</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4256714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3. Lesão corporal culposa no trânsito – ctb, 303</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lstStyle/>
          <a:p>
            <a:pPr algn="just"/>
            <a:endParaRPr lang="pt-BR" b="1" dirty="0">
              <a:latin typeface="Segoe UI Semilight" panose="020B0402040204020203" pitchFamily="34" charset="0"/>
              <a:cs typeface="Segoe UI Semilight" panose="020B0402040204020203" pitchFamily="34" charset="0"/>
            </a:endParaRPr>
          </a:p>
          <a:p>
            <a:pPr algn="just"/>
            <a:endParaRPr lang="pt-BR" b="1"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Art. 303. Praticar lesão corporal culposa na direção de veículo automotor:</a:t>
            </a:r>
          </a:p>
          <a:p>
            <a:pPr algn="just"/>
            <a:r>
              <a:rPr lang="pt-BR" dirty="0">
                <a:latin typeface="Segoe UI Semilight" panose="020B0402040204020203" pitchFamily="34" charset="0"/>
                <a:cs typeface="Segoe UI Semilight" panose="020B0402040204020203" pitchFamily="34" charset="0"/>
              </a:rPr>
              <a:t> </a:t>
            </a:r>
          </a:p>
          <a:p>
            <a:pPr algn="just"/>
            <a:r>
              <a:rPr lang="pt-BR" dirty="0">
                <a:latin typeface="Segoe UI Semilight" panose="020B0402040204020203" pitchFamily="34" charset="0"/>
                <a:cs typeface="Segoe UI Semilight" panose="020B0402040204020203" pitchFamily="34" charset="0"/>
              </a:rPr>
              <a:t>Penas - detenção, </a:t>
            </a:r>
            <a:r>
              <a:rPr lang="pt-BR" dirty="0">
                <a:latin typeface="Segoe UI Black" panose="020B0A02040204020203" pitchFamily="34" charset="0"/>
                <a:ea typeface="Segoe UI Black" panose="020B0A02040204020203" pitchFamily="34" charset="0"/>
                <a:cs typeface="Segoe UI Semilight" panose="020B0402040204020203" pitchFamily="34" charset="0"/>
              </a:rPr>
              <a:t>de seis meses a dois anos </a:t>
            </a:r>
            <a:r>
              <a:rPr lang="pt-BR" dirty="0">
                <a:latin typeface="Segoe UI Semilight" panose="020B0402040204020203" pitchFamily="34" charset="0"/>
                <a:cs typeface="Segoe UI Semilight" panose="020B0402040204020203" pitchFamily="34" charset="0"/>
              </a:rPr>
              <a:t>e suspensão ou proibição de se obter a permissão ou a habilitação para dirigir veículo automotor.</a:t>
            </a:r>
          </a:p>
          <a:p>
            <a:pPr algn="just"/>
            <a:endParaRPr lang="pt-BR" b="1" dirty="0">
              <a:latin typeface="Segoe UI Semilight" panose="020B0402040204020203" pitchFamily="34" charset="0"/>
              <a:cs typeface="Segoe UI Semilight" panose="020B0402040204020203" pitchFamily="34" charset="0"/>
            </a:endParaRPr>
          </a:p>
          <a:p>
            <a:pPr algn="just"/>
            <a:endParaRPr lang="pt-BR" b="1" dirty="0">
              <a:latin typeface="Segoe UI Semilight" panose="020B0402040204020203" pitchFamily="34" charset="0"/>
              <a:cs typeface="Segoe UI Semilight" panose="020B0402040204020203" pitchFamily="34" charset="0"/>
            </a:endParaRP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2155029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4804756"/>
          </a:xfrm>
        </p:spPr>
        <p:txBody>
          <a:bodyPr>
            <a:normAutofit/>
          </a:bodyPr>
          <a:lstStyle/>
          <a:p>
            <a:pPr algn="just"/>
            <a:r>
              <a:rPr lang="pt-BR" b="1" dirty="0">
                <a:latin typeface="Segoe UI Semilight" panose="020B0402040204020203" pitchFamily="34" charset="0"/>
                <a:cs typeface="Segoe UI Semilight" panose="020B0402040204020203" pitchFamily="34" charset="0"/>
              </a:rPr>
              <a:t>Medidas despenalizadoras</a:t>
            </a:r>
            <a:endParaRPr lang="pt-BR" dirty="0">
              <a:latin typeface="Segoe UI Semilight" panose="020B0402040204020203" pitchFamily="34" charset="0"/>
              <a:cs typeface="Segoe UI Semilight" panose="020B0402040204020203" pitchFamily="34" charset="0"/>
            </a:endParaRPr>
          </a:p>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 Detenção: regime inicial aberto e semiaberto;</a:t>
            </a:r>
          </a:p>
          <a:p>
            <a:pPr algn="just"/>
            <a:r>
              <a:rPr lang="pt-BR" dirty="0">
                <a:latin typeface="Segoe UI Semilight" panose="020B0402040204020203" pitchFamily="34" charset="0"/>
                <a:cs typeface="Segoe UI Semilight" panose="020B0402040204020203" pitchFamily="34" charset="0"/>
              </a:rPr>
              <a:t>- Crime de menor potencial ofensivo: admite as medidas despenalizadoras da Lei 9.099/95 (transação penal e suspensão condicional do processo).</a:t>
            </a:r>
          </a:p>
          <a:p>
            <a:pPr algn="just"/>
            <a:r>
              <a:rPr lang="pt-BR" dirty="0">
                <a:latin typeface="Segoe UI Semilight" panose="020B0402040204020203" pitchFamily="34" charset="0"/>
                <a:cs typeface="Segoe UI Semilight" panose="020B0402040204020203" pitchFamily="34" charset="0"/>
              </a:rPr>
              <a:t>- Não admite ANPP.*</a:t>
            </a:r>
          </a:p>
          <a:p>
            <a:pPr algn="just"/>
            <a:r>
              <a:rPr lang="pt-BR" dirty="0">
                <a:latin typeface="Segoe UI Semilight" panose="020B0402040204020203" pitchFamily="34" charset="0"/>
                <a:cs typeface="Segoe UI Semilight" panose="020B0402040204020203" pitchFamily="34" charset="0"/>
              </a:rPr>
              <a:t>- Observar as hipóteses de exclusão das medidas despenalizadoras do art. 291, §1º, do CTB.</a:t>
            </a:r>
          </a:p>
          <a:p>
            <a:pPr algn="just"/>
            <a:endParaRPr lang="pt-BR" dirty="0">
              <a:latin typeface="Segoe UI Semilight" panose="020B0402040204020203" pitchFamily="34" charset="0"/>
              <a:cs typeface="Segoe UI Semilight" panose="020B0402040204020203" pitchFamily="34" charset="0"/>
            </a:endParaRPr>
          </a:p>
          <a:p>
            <a:pPr algn="just"/>
            <a:r>
              <a:rPr lang="pt-BR" b="1" dirty="0">
                <a:latin typeface="Segoe UI Semilight" panose="020B0402040204020203" pitchFamily="34" charset="0"/>
                <a:cs typeface="Segoe UI Semilight" panose="020B0402040204020203" pitchFamily="34" charset="0"/>
              </a:rPr>
              <a:t>Sujeitos do crime: </a:t>
            </a:r>
            <a:r>
              <a:rPr lang="pt-BR" dirty="0">
                <a:latin typeface="Segoe UI Semilight" panose="020B0402040204020203" pitchFamily="34" charset="0"/>
                <a:cs typeface="Segoe UI Semilight" panose="020B0402040204020203" pitchFamily="34" charset="0"/>
              </a:rPr>
              <a:t>crime comum</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6220679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3674225"/>
          </a:xfrm>
        </p:spPr>
        <p:txBody>
          <a:bodyPr>
            <a:normAutofit fontScale="92500" lnSpcReduction="20000"/>
          </a:bodyPr>
          <a:lstStyle/>
          <a:p>
            <a:pPr algn="just"/>
            <a:r>
              <a:rPr lang="pt-BR" sz="2000" b="1" dirty="0">
                <a:latin typeface="Segoe UI Semilight" panose="020B0402040204020203" pitchFamily="34" charset="0"/>
                <a:cs typeface="Segoe UI Semilight" panose="020B0402040204020203" pitchFamily="34" charset="0"/>
              </a:rPr>
              <a:t>Conduta</a:t>
            </a:r>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 Não é necessário ser em via pública;</a:t>
            </a:r>
          </a:p>
          <a:p>
            <a:pPr algn="just"/>
            <a:r>
              <a:rPr lang="pt-BR" sz="2000" dirty="0">
                <a:latin typeface="Segoe UI Semilight" panose="020B0402040204020203" pitchFamily="34" charset="0"/>
                <a:cs typeface="Segoe UI Semilight" panose="020B0402040204020203" pitchFamily="34" charset="0"/>
              </a:rPr>
              <a:t>- Basta estar na direção de veículo automotor e o faça com culpa;</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Voluntariedade: </a:t>
            </a:r>
            <a:r>
              <a:rPr lang="pt-BR" sz="2000" dirty="0">
                <a:latin typeface="Segoe UI Semilight" panose="020B0402040204020203" pitchFamily="34" charset="0"/>
                <a:cs typeface="Segoe UI Semilight" panose="020B0402040204020203" pitchFamily="34" charset="0"/>
              </a:rPr>
              <a:t>o crime é punido a título de culpa.</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Consumação e Tentativa</a:t>
            </a:r>
          </a:p>
          <a:p>
            <a:pPr algn="just"/>
            <a:r>
              <a:rPr lang="pt-BR" sz="2000" b="1" dirty="0">
                <a:latin typeface="Segoe UI Semilight" panose="020B0402040204020203" pitchFamily="34" charset="0"/>
                <a:cs typeface="Segoe UI Semilight" panose="020B0402040204020203" pitchFamily="34" charset="0"/>
              </a:rPr>
              <a:t>- </a:t>
            </a:r>
            <a:r>
              <a:rPr lang="pt-BR" sz="2000" dirty="0">
                <a:latin typeface="Segoe UI Semilight" panose="020B0402040204020203" pitchFamily="34" charset="0"/>
                <a:cs typeface="Segoe UI Semilight" panose="020B0402040204020203" pitchFamily="34" charset="0"/>
              </a:rPr>
              <a:t>Crime material, consumando-se com a produção de danos à saúde e à integridade pessoal de outra pessoa, </a:t>
            </a:r>
            <a:r>
              <a:rPr lang="pt-BR" sz="2000" b="1" dirty="0">
                <a:latin typeface="Segoe UI Semilight" panose="020B0402040204020203" pitchFamily="34" charset="0"/>
                <a:cs typeface="Segoe UI Semilight" panose="020B0402040204020203" pitchFamily="34" charset="0"/>
              </a:rPr>
              <a:t>seja em virtude de lesões leves, graves ou gravíssimas.</a:t>
            </a:r>
            <a:endParaRPr lang="pt-BR" sz="2000" dirty="0">
              <a:latin typeface="Segoe UI Semilight" panose="020B0402040204020203" pitchFamily="34" charset="0"/>
              <a:cs typeface="Segoe UI Semilight" panose="020B0402040204020203" pitchFamily="34" charset="0"/>
            </a:endParaRPr>
          </a:p>
          <a:p>
            <a:pPr algn="just"/>
            <a:r>
              <a:rPr lang="pt-BR" sz="2000" dirty="0">
                <a:latin typeface="Segoe UI Semilight" panose="020B0402040204020203" pitchFamily="34" charset="0"/>
                <a:cs typeface="Segoe UI Semilight" panose="020B0402040204020203" pitchFamily="34" charset="0"/>
              </a:rPr>
              <a:t>- Não admite tentativa (crime culposo).</a:t>
            </a:r>
          </a:p>
          <a:p>
            <a:pPr algn="just"/>
            <a:endParaRPr lang="pt-BR" sz="2000" b="1"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124067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4D7AD60E-A96A-82CC-0294-F86346A25F42}"/>
              </a:ext>
            </a:extLst>
          </p:cNvPr>
          <p:cNvSpPr>
            <a:spLocks noGrp="1"/>
          </p:cNvSpPr>
          <p:nvPr>
            <p:ph idx="1"/>
          </p:nvPr>
        </p:nvSpPr>
        <p:spPr>
          <a:xfrm>
            <a:off x="1024128" y="802434"/>
            <a:ext cx="9720073" cy="743734"/>
          </a:xfrm>
        </p:spPr>
        <p:txBody>
          <a:bodyPr/>
          <a:lstStyle/>
          <a:p>
            <a:pPr algn="just"/>
            <a:r>
              <a:rPr lang="pt-BR" dirty="0">
                <a:latin typeface="Segoe UI Semilight" panose="020B0402040204020203" pitchFamily="34" charset="0"/>
                <a:cs typeface="Segoe UI Semilight" panose="020B0402040204020203" pitchFamily="34" charset="0"/>
              </a:rPr>
              <a:t>Os crimes do CTB, via de regra, </a:t>
            </a:r>
            <a:r>
              <a:rPr lang="pt-BR" b="1" dirty="0">
                <a:latin typeface="Segoe UI Semilight" panose="020B0402040204020203" pitchFamily="34" charset="0"/>
                <a:cs typeface="Segoe UI Semilight" panose="020B0402040204020203" pitchFamily="34" charset="0"/>
              </a:rPr>
              <a:t>são crimes de perigo</a:t>
            </a:r>
            <a:r>
              <a:rPr lang="pt-BR" dirty="0">
                <a:latin typeface="Segoe UI Semilight" panose="020B0402040204020203" pitchFamily="34" charset="0"/>
                <a:cs typeface="Segoe UI Semilight" panose="020B0402040204020203" pitchFamily="34" charset="0"/>
              </a:rPr>
              <a:t>, porém, também há crimes de dano.</a:t>
            </a:r>
          </a:p>
          <a:p>
            <a:endParaRPr lang="pt-BR" dirty="0">
              <a:latin typeface="Segoe UI Semilight" panose="020B0402040204020203" pitchFamily="34" charset="0"/>
              <a:cs typeface="Segoe UI Semilight" panose="020B0402040204020203" pitchFamily="34" charset="0"/>
            </a:endParaRPr>
          </a:p>
        </p:txBody>
      </p:sp>
      <p:sp>
        <p:nvSpPr>
          <p:cNvPr id="5" name="Espaço Reservado para Conteúdo 2">
            <a:extLst>
              <a:ext uri="{FF2B5EF4-FFF2-40B4-BE49-F238E27FC236}">
                <a16:creationId xmlns:a16="http://schemas.microsoft.com/office/drawing/2014/main" id="{7A5684B1-CE6F-F735-DE5F-F37DAA67764E}"/>
              </a:ext>
            </a:extLst>
          </p:cNvPr>
          <p:cNvSpPr txBox="1">
            <a:spLocks/>
          </p:cNvSpPr>
          <p:nvPr/>
        </p:nvSpPr>
        <p:spPr>
          <a:xfrm>
            <a:off x="1024127" y="4165243"/>
            <a:ext cx="9720073" cy="447486"/>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just"/>
            <a:r>
              <a:rPr lang="pt-BR" dirty="0">
                <a:latin typeface="Segoe UI Semilight" panose="020B0402040204020203" pitchFamily="34" charset="0"/>
                <a:cs typeface="Segoe UI Semilight" panose="020B0402040204020203" pitchFamily="34" charset="0"/>
              </a:rPr>
              <a:t>Os </a:t>
            </a:r>
            <a:r>
              <a:rPr lang="pt-BR" b="1" dirty="0">
                <a:latin typeface="Segoe UI Semilight" panose="020B0402040204020203" pitchFamily="34" charset="0"/>
                <a:cs typeface="Segoe UI Semilight" panose="020B0402040204020203" pitchFamily="34" charset="0"/>
              </a:rPr>
              <a:t>crimes de perigo </a:t>
            </a:r>
            <a:r>
              <a:rPr lang="pt-BR" dirty="0">
                <a:latin typeface="Segoe UI Semilight" panose="020B0402040204020203" pitchFamily="34" charset="0"/>
                <a:cs typeface="Segoe UI Semilight" panose="020B0402040204020203" pitchFamily="34" charset="0"/>
              </a:rPr>
              <a:t>apresentam a seguinte subdivisão:</a:t>
            </a:r>
          </a:p>
          <a:p>
            <a:endParaRPr lang="pt-BR" dirty="0">
              <a:latin typeface="Segoe UI Semilight" panose="020B0402040204020203" pitchFamily="34" charset="0"/>
              <a:cs typeface="Segoe UI Semilight" panose="020B0402040204020203" pitchFamily="34" charset="0"/>
            </a:endParaRPr>
          </a:p>
        </p:txBody>
      </p:sp>
      <p:graphicFrame>
        <p:nvGraphicFramePr>
          <p:cNvPr id="6" name="Tabela 5">
            <a:extLst>
              <a:ext uri="{FF2B5EF4-FFF2-40B4-BE49-F238E27FC236}">
                <a16:creationId xmlns:a16="http://schemas.microsoft.com/office/drawing/2014/main" id="{49FCA273-046B-4499-C1E4-61AA8B71164C}"/>
              </a:ext>
            </a:extLst>
          </p:cNvPr>
          <p:cNvGraphicFramePr>
            <a:graphicFrameLocks noGrp="1"/>
          </p:cNvGraphicFramePr>
          <p:nvPr>
            <p:extLst>
              <p:ext uri="{D42A27DB-BD31-4B8C-83A1-F6EECF244321}">
                <p14:modId xmlns:p14="http://schemas.microsoft.com/office/powerpoint/2010/main" val="869438775"/>
              </p:ext>
            </p:extLst>
          </p:nvPr>
        </p:nvGraphicFramePr>
        <p:xfrm>
          <a:off x="2032000" y="1869647"/>
          <a:ext cx="8128000" cy="2108200"/>
        </p:xfrm>
        <a:graphic>
          <a:graphicData uri="http://schemas.openxmlformats.org/drawingml/2006/table">
            <a:tbl>
              <a:tblPr firstRow="1" bandRow="1">
                <a:tableStyleId>{073A0DAA-6AF3-43AB-8588-CEC1D06C72B9}</a:tableStyleId>
              </a:tblPr>
              <a:tblGrid>
                <a:gridCol w="4064000">
                  <a:extLst>
                    <a:ext uri="{9D8B030D-6E8A-4147-A177-3AD203B41FA5}">
                      <a16:colId xmlns:a16="http://schemas.microsoft.com/office/drawing/2014/main" val="2387352605"/>
                    </a:ext>
                  </a:extLst>
                </a:gridCol>
                <a:gridCol w="4064000">
                  <a:extLst>
                    <a:ext uri="{9D8B030D-6E8A-4147-A177-3AD203B41FA5}">
                      <a16:colId xmlns:a16="http://schemas.microsoft.com/office/drawing/2014/main" val="3725328282"/>
                    </a:ext>
                  </a:extLst>
                </a:gridCol>
              </a:tblGrid>
              <a:tr h="370840">
                <a:tc>
                  <a:txBody>
                    <a:bodyPr/>
                    <a:lstStyle/>
                    <a:p>
                      <a:pPr algn="ctr"/>
                      <a:r>
                        <a:rPr lang="pt-BR" dirty="0">
                          <a:latin typeface="Segoe UI" panose="020B0502040204020203" pitchFamily="34" charset="0"/>
                          <a:cs typeface="Segoe UI" panose="020B0502040204020203" pitchFamily="34" charset="0"/>
                        </a:rPr>
                        <a:t>CRIME DE DANO</a:t>
                      </a:r>
                    </a:p>
                  </a:txBody>
                  <a:tcPr/>
                </a:tc>
                <a:tc>
                  <a:txBody>
                    <a:bodyPr/>
                    <a:lstStyle/>
                    <a:p>
                      <a:pPr algn="ctr"/>
                      <a:r>
                        <a:rPr lang="pt-BR" dirty="0">
                          <a:latin typeface="Segoe UI" panose="020B0502040204020203" pitchFamily="34" charset="0"/>
                          <a:cs typeface="Segoe UI" panose="020B0502040204020203" pitchFamily="34" charset="0"/>
                        </a:rPr>
                        <a:t>CRIME DE PERIGO</a:t>
                      </a:r>
                    </a:p>
                  </a:txBody>
                  <a:tcPr/>
                </a:tc>
                <a:extLst>
                  <a:ext uri="{0D108BD9-81ED-4DB2-BD59-A6C34878D82A}">
                    <a16:rowId xmlns:a16="http://schemas.microsoft.com/office/drawing/2014/main" val="3531215687"/>
                  </a:ext>
                </a:extLst>
              </a:tr>
              <a:tr h="370840">
                <a:tc>
                  <a:txBody>
                    <a:bodyPr/>
                    <a:lstStyle/>
                    <a:p>
                      <a:pPr algn="just"/>
                      <a:r>
                        <a:rPr lang="pt-BR" dirty="0">
                          <a:latin typeface="Segoe UI Semilight" panose="020B0402040204020203" pitchFamily="34" charset="0"/>
                          <a:cs typeface="Segoe UI Semilight" panose="020B0402040204020203" pitchFamily="34" charset="0"/>
                        </a:rPr>
                        <a:t>São aqueles em que se exige a efetiva lesão ao bem jurídico. Exemplo: art. 302 CTB (homicídio culposo na direção de veículo automotor).</a:t>
                      </a:r>
                    </a:p>
                  </a:txBody>
                  <a:tcPr/>
                </a:tc>
                <a:tc>
                  <a:txBody>
                    <a:bodyPr/>
                    <a:lstStyle/>
                    <a:p>
                      <a:pPr algn="just"/>
                      <a:r>
                        <a:rPr lang="pt-BR" dirty="0">
                          <a:latin typeface="Segoe UI Semilight" panose="020B0402040204020203" pitchFamily="34" charset="0"/>
                          <a:cs typeface="Segoe UI Semilight" panose="020B0402040204020203" pitchFamily="34" charset="0"/>
                        </a:rPr>
                        <a:t>São aqueles em que a consumação se contenta com a exposição do bem jurídico protegido pela norma (segurança viária) a uma situação de perigo. Exemplo: art. 306 CTB (embriaguez ao volante).</a:t>
                      </a:r>
                    </a:p>
                  </a:txBody>
                  <a:tcPr/>
                </a:tc>
                <a:extLst>
                  <a:ext uri="{0D108BD9-81ED-4DB2-BD59-A6C34878D82A}">
                    <a16:rowId xmlns:a16="http://schemas.microsoft.com/office/drawing/2014/main" val="2568971847"/>
                  </a:ext>
                </a:extLst>
              </a:tr>
            </a:tbl>
          </a:graphicData>
        </a:graphic>
      </p:graphicFrame>
      <p:graphicFrame>
        <p:nvGraphicFramePr>
          <p:cNvPr id="7" name="Tabela 6">
            <a:extLst>
              <a:ext uri="{FF2B5EF4-FFF2-40B4-BE49-F238E27FC236}">
                <a16:creationId xmlns:a16="http://schemas.microsoft.com/office/drawing/2014/main" id="{29925064-56FA-C983-2EBA-0F69A95EEFF8}"/>
              </a:ext>
            </a:extLst>
          </p:cNvPr>
          <p:cNvGraphicFramePr>
            <a:graphicFrameLocks noGrp="1"/>
          </p:cNvGraphicFramePr>
          <p:nvPr>
            <p:extLst>
              <p:ext uri="{D42A27DB-BD31-4B8C-83A1-F6EECF244321}">
                <p14:modId xmlns:p14="http://schemas.microsoft.com/office/powerpoint/2010/main" val="1014924547"/>
              </p:ext>
            </p:extLst>
          </p:nvPr>
        </p:nvGraphicFramePr>
        <p:xfrm>
          <a:off x="2032000" y="4774053"/>
          <a:ext cx="8128000" cy="1280160"/>
        </p:xfrm>
        <a:graphic>
          <a:graphicData uri="http://schemas.openxmlformats.org/drawingml/2006/table">
            <a:tbl>
              <a:tblPr firstRow="1" bandRow="1">
                <a:tableStyleId>{073A0DAA-6AF3-43AB-8588-CEC1D06C72B9}</a:tableStyleId>
              </a:tblPr>
              <a:tblGrid>
                <a:gridCol w="4064000">
                  <a:extLst>
                    <a:ext uri="{9D8B030D-6E8A-4147-A177-3AD203B41FA5}">
                      <a16:colId xmlns:a16="http://schemas.microsoft.com/office/drawing/2014/main" val="2387352605"/>
                    </a:ext>
                  </a:extLst>
                </a:gridCol>
                <a:gridCol w="4064000">
                  <a:extLst>
                    <a:ext uri="{9D8B030D-6E8A-4147-A177-3AD203B41FA5}">
                      <a16:colId xmlns:a16="http://schemas.microsoft.com/office/drawing/2014/main" val="3725328282"/>
                    </a:ext>
                  </a:extLst>
                </a:gridCol>
              </a:tblGrid>
              <a:tr h="0">
                <a:tc>
                  <a:txBody>
                    <a:bodyPr/>
                    <a:lstStyle/>
                    <a:p>
                      <a:pPr algn="ctr"/>
                      <a:r>
                        <a:rPr lang="pt-BR" dirty="0">
                          <a:latin typeface="Segoe UI" panose="020B0502040204020203" pitchFamily="34" charset="0"/>
                          <a:cs typeface="Segoe UI" panose="020B0502040204020203" pitchFamily="34" charset="0"/>
                        </a:rPr>
                        <a:t>CRIME DE PERIGO ABSTRATO</a:t>
                      </a:r>
                    </a:p>
                  </a:txBody>
                  <a:tcPr/>
                </a:tc>
                <a:tc>
                  <a:txBody>
                    <a:bodyPr/>
                    <a:lstStyle/>
                    <a:p>
                      <a:pPr algn="ctr"/>
                      <a:r>
                        <a:rPr lang="pt-BR" dirty="0">
                          <a:latin typeface="Segoe UI" panose="020B0502040204020203" pitchFamily="34" charset="0"/>
                          <a:cs typeface="Segoe UI" panose="020B0502040204020203" pitchFamily="34" charset="0"/>
                        </a:rPr>
                        <a:t>CRIME DE PERIGO CONCRETO</a:t>
                      </a:r>
                    </a:p>
                  </a:txBody>
                  <a:tcPr/>
                </a:tc>
                <a:extLst>
                  <a:ext uri="{0D108BD9-81ED-4DB2-BD59-A6C34878D82A}">
                    <a16:rowId xmlns:a16="http://schemas.microsoft.com/office/drawing/2014/main" val="3531215687"/>
                  </a:ext>
                </a:extLst>
              </a:tr>
              <a:tr h="370840">
                <a:tc>
                  <a:txBody>
                    <a:bodyPr/>
                    <a:lstStyle/>
                    <a:p>
                      <a:pPr algn="just"/>
                      <a:r>
                        <a:rPr lang="pt-BR" dirty="0">
                          <a:latin typeface="Segoe UI Semilight" panose="020B0402040204020203" pitchFamily="34" charset="0"/>
                          <a:cs typeface="Segoe UI Semilight" panose="020B0402040204020203" pitchFamily="34" charset="0"/>
                        </a:rPr>
                        <a:t>O perigo advindo da conduta é </a:t>
                      </a:r>
                      <a:r>
                        <a:rPr lang="pt-BR" b="1" dirty="0">
                          <a:latin typeface="Segoe UI Semilight" panose="020B0402040204020203" pitchFamily="34" charset="0"/>
                          <a:cs typeface="Segoe UI Semilight" panose="020B0402040204020203" pitchFamily="34" charset="0"/>
                        </a:rPr>
                        <a:t>presumido por lei.</a:t>
                      </a:r>
                      <a:r>
                        <a:rPr lang="pt-BR" b="0" dirty="0">
                          <a:latin typeface="Segoe UI Semilight" panose="020B0402040204020203" pitchFamily="34" charset="0"/>
                          <a:cs typeface="Segoe UI Semilight" panose="020B0402040204020203" pitchFamily="34" charset="0"/>
                        </a:rPr>
                        <a:t> Ou seja: basta a acusação comprovar a conduta.</a:t>
                      </a:r>
                      <a:endParaRPr lang="pt-BR" dirty="0">
                        <a:latin typeface="Segoe UI Semilight" panose="020B0402040204020203" pitchFamily="34" charset="0"/>
                        <a:cs typeface="Segoe UI Semilight" panose="020B0402040204020203" pitchFamily="34" charset="0"/>
                      </a:endParaRPr>
                    </a:p>
                  </a:txBody>
                  <a:tcPr/>
                </a:tc>
                <a:tc>
                  <a:txBody>
                    <a:bodyPr/>
                    <a:lstStyle/>
                    <a:p>
                      <a:pPr algn="just"/>
                      <a:r>
                        <a:rPr lang="pt-BR" dirty="0">
                          <a:latin typeface="Segoe UI Semilight" panose="020B0402040204020203" pitchFamily="34" charset="0"/>
                          <a:cs typeface="Segoe UI Semilight" panose="020B0402040204020203" pitchFamily="34" charset="0"/>
                        </a:rPr>
                        <a:t>O perigo advindo da conduta </a:t>
                      </a:r>
                      <a:r>
                        <a:rPr lang="pt-BR" b="1" dirty="0">
                          <a:latin typeface="Segoe UI Semilight" panose="020B0402040204020203" pitchFamily="34" charset="0"/>
                          <a:cs typeface="Segoe UI Semilight" panose="020B0402040204020203" pitchFamily="34" charset="0"/>
                        </a:rPr>
                        <a:t>deve ser comprovado.</a:t>
                      </a:r>
                      <a:r>
                        <a:rPr lang="pt-BR" b="0" dirty="0">
                          <a:latin typeface="Segoe UI Semilight" panose="020B0402040204020203" pitchFamily="34" charset="0"/>
                          <a:cs typeface="Segoe UI Semilight" panose="020B0402040204020203" pitchFamily="34" charset="0"/>
                        </a:rPr>
                        <a:t> Deve ser demonstrado o risco para pessoa certa e determinada.</a:t>
                      </a:r>
                      <a:endParaRPr lang="pt-BR" dirty="0">
                        <a:latin typeface="Segoe UI Semilight" panose="020B0402040204020203" pitchFamily="34" charset="0"/>
                        <a:cs typeface="Segoe UI Semilight" panose="020B0402040204020203" pitchFamily="34" charset="0"/>
                      </a:endParaRPr>
                    </a:p>
                  </a:txBody>
                  <a:tcPr/>
                </a:tc>
                <a:extLst>
                  <a:ext uri="{0D108BD9-81ED-4DB2-BD59-A6C34878D82A}">
                    <a16:rowId xmlns:a16="http://schemas.microsoft.com/office/drawing/2014/main" val="2568971847"/>
                  </a:ext>
                </a:extLst>
              </a:tr>
            </a:tbl>
          </a:graphicData>
        </a:graphic>
      </p:graphicFrame>
    </p:spTree>
    <p:extLst>
      <p:ext uri="{BB962C8B-B14F-4D97-AF65-F5344CB8AC3E}">
        <p14:creationId xmlns:p14="http://schemas.microsoft.com/office/powerpoint/2010/main" val="34344867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fontScale="70000" lnSpcReduction="20000"/>
          </a:bodyPr>
          <a:lstStyle/>
          <a:p>
            <a:pPr algn="just"/>
            <a:r>
              <a:rPr lang="pt-BR" sz="3300" b="1" dirty="0">
                <a:latin typeface="Segoe UI Semilight" panose="020B0402040204020203" pitchFamily="34" charset="0"/>
                <a:cs typeface="Segoe UI Semilight" panose="020B0402040204020203" pitchFamily="34" charset="0"/>
              </a:rPr>
              <a:t>Causas de aumento da pena (CTB, 303, §1º)</a:t>
            </a:r>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Faz remissão ao art. 302, §1º, do CTB – as mesmas do homicídio culposo no trânsito – </a:t>
            </a:r>
            <a:r>
              <a:rPr lang="pt-BR" sz="3300" b="1" dirty="0">
                <a:latin typeface="Segoe UI Semilight" panose="020B0402040204020203" pitchFamily="34" charset="0"/>
                <a:cs typeface="Segoe UI Semilight" panose="020B0402040204020203" pitchFamily="34" charset="0"/>
              </a:rPr>
              <a:t>aumentando-se a pena de 1/3 (um terço) à metade</a:t>
            </a:r>
            <a:r>
              <a:rPr lang="pt-BR" sz="3300" dirty="0">
                <a:latin typeface="Segoe UI Semilight" panose="020B0402040204020203" pitchFamily="34" charset="0"/>
                <a:cs typeface="Segoe UI Semilight" panose="020B0402040204020203" pitchFamily="34" charset="0"/>
              </a:rPr>
              <a:t> nos mesmos casos. Ou seja:</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I - não possuir Permissão para Dirigir ou Carteira de Habilitação;         (Incluído pela Lei nº 12.971, de 2014)    (Vigência)</a:t>
            </a:r>
          </a:p>
          <a:p>
            <a:pPr algn="just"/>
            <a:r>
              <a:rPr lang="pt-BR" sz="3300" dirty="0">
                <a:latin typeface="Segoe UI Semilight" panose="020B0402040204020203" pitchFamily="34" charset="0"/>
                <a:cs typeface="Segoe UI Semilight" panose="020B0402040204020203" pitchFamily="34" charset="0"/>
              </a:rPr>
              <a:t> II - praticá-lo em faixa de pedestres ou na calçada;         (Incluído pela Lei nº 12.971, de 2014)    (Vigência)</a:t>
            </a:r>
          </a:p>
          <a:p>
            <a:pPr algn="just"/>
            <a:r>
              <a:rPr lang="pt-BR" sz="3300" dirty="0">
                <a:latin typeface="Segoe UI Semilight" panose="020B0402040204020203" pitchFamily="34" charset="0"/>
                <a:cs typeface="Segoe UI Semilight" panose="020B0402040204020203" pitchFamily="34" charset="0"/>
              </a:rPr>
              <a:t> III - deixar de prestar socorro, quando possível fazê-lo sem risco pessoal, à vítima do acidente;        (Incluído pela Lei nº 12.971, de 2014)    (Vigência)</a:t>
            </a:r>
          </a:p>
          <a:p>
            <a:pPr algn="just"/>
            <a:r>
              <a:rPr lang="pt-BR" sz="3300" dirty="0">
                <a:latin typeface="Segoe UI Semilight" panose="020B0402040204020203" pitchFamily="34" charset="0"/>
                <a:cs typeface="Segoe UI Semilight" panose="020B0402040204020203" pitchFamily="34" charset="0"/>
              </a:rPr>
              <a:t> IV - no exercício de sua profissão ou atividade, estiver conduzindo veículo de transporte de passageiros.         (Incluído pela Lei nº 12.971, de 2014)    (Vigência)</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536176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320145"/>
          </a:xfrm>
        </p:spPr>
        <p:txBody>
          <a:bodyPr>
            <a:normAutofit fontScale="55000" lnSpcReduction="20000"/>
          </a:bodyPr>
          <a:lstStyle/>
          <a:p>
            <a:pPr algn="just"/>
            <a:r>
              <a:rPr lang="pt-BR" sz="3300" b="1" dirty="0">
                <a:latin typeface="Segoe UI Semilight" panose="020B0402040204020203" pitchFamily="34" charset="0"/>
                <a:cs typeface="Segoe UI Semilight" panose="020B0402040204020203" pitchFamily="34" charset="0"/>
              </a:rPr>
              <a:t>Lesão corporal culposa no trânsito qualificado (§2º)</a:t>
            </a:r>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Art. 303. [...] § 2o  A pena privativa de liberdade é de </a:t>
            </a:r>
            <a:r>
              <a:rPr lang="pt-BR" sz="3300" b="1" dirty="0">
                <a:latin typeface="Segoe UI Semilight" panose="020B0402040204020203" pitchFamily="34" charset="0"/>
                <a:cs typeface="Segoe UI Semilight" panose="020B0402040204020203" pitchFamily="34" charset="0"/>
              </a:rPr>
              <a:t>reclusão de dois a cinco anos</a:t>
            </a:r>
            <a:r>
              <a:rPr lang="pt-BR" sz="3300" dirty="0">
                <a:latin typeface="Segoe UI Semilight" panose="020B0402040204020203" pitchFamily="34" charset="0"/>
                <a:cs typeface="Segoe UI Semilight" panose="020B0402040204020203" pitchFamily="34" charset="0"/>
              </a:rPr>
              <a:t>, sem prejuízo das outras penas previstas neste artigo, se o agente conduz o veículo com capacidade psicomotora alterada em razão da influência de álcool ou de outra substância psicoativa que determine dependência, </a:t>
            </a:r>
            <a:r>
              <a:rPr lang="pt-BR" sz="3300" dirty="0">
                <a:latin typeface="Segoe UI Black" panose="020B0A02040204020203" pitchFamily="34" charset="0"/>
                <a:ea typeface="Segoe UI Black" panose="020B0A02040204020203" pitchFamily="34" charset="0"/>
                <a:cs typeface="Segoe UI Semilight" panose="020B0402040204020203" pitchFamily="34" charset="0"/>
              </a:rPr>
              <a:t>e se do crime resultar lesão corporal de natureza grave ou gravíssima.</a:t>
            </a:r>
            <a:r>
              <a:rPr lang="pt-BR" sz="3300" dirty="0">
                <a:latin typeface="Segoe UI Semilight" panose="020B0402040204020203" pitchFamily="34" charset="0"/>
                <a:cs typeface="Segoe UI Semilight" panose="020B0402040204020203" pitchFamily="34" charset="0"/>
              </a:rPr>
              <a:t>      (Incluído pela Lei nº 13.546, de 2017)   (Vigência)</a:t>
            </a:r>
          </a:p>
          <a:p>
            <a:pPr marL="0" indent="0" algn="just">
              <a:buNone/>
            </a:pPr>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 Pena de reclusão, o regime pode ser aberto, semiaberto ou fechado;</a:t>
            </a:r>
          </a:p>
          <a:p>
            <a:pPr algn="just"/>
            <a:r>
              <a:rPr lang="pt-BR" sz="3300" dirty="0">
                <a:latin typeface="Segoe UI Semilight" panose="020B0402040204020203" pitchFamily="34" charset="0"/>
                <a:cs typeface="Segoe UI Semilight" panose="020B0402040204020203" pitchFamily="34" charset="0"/>
              </a:rPr>
              <a:t>- Não admite as medidas despenalizadoras da Lei 9.099/95;</a:t>
            </a:r>
          </a:p>
          <a:p>
            <a:pPr algn="just"/>
            <a:r>
              <a:rPr lang="pt-BR" sz="3300" dirty="0">
                <a:latin typeface="Segoe UI Semilight" panose="020B0402040204020203" pitchFamily="34" charset="0"/>
                <a:cs typeface="Segoe UI Semilight" panose="020B0402040204020203" pitchFamily="34" charset="0"/>
              </a:rPr>
              <a:t>- O art. 312-B do CTB proíbe penas restritivas de direito (Art. 312-B. Aos crimes previstos no § 3º do art. 302 e no § 2º do art. 303 deste Código não se aplica o disposto no inciso I do caput do art. 44 do Decreto-Lei nº 2.848, de 7 de dezembro de 1940 (Código Penal) .      (Incluído pela Lei nº 14.071, de 2020)</a:t>
            </a:r>
          </a:p>
          <a:p>
            <a:pPr algn="just"/>
            <a:r>
              <a:rPr lang="pt-BR" sz="3300" dirty="0">
                <a:latin typeface="Segoe UI Semilight" panose="020B0402040204020203" pitchFamily="34" charset="0"/>
                <a:cs typeface="Segoe UI Semilight" panose="020B0402040204020203" pitchFamily="34" charset="0"/>
              </a:rPr>
              <a:t>- ANPP?</a:t>
            </a:r>
          </a:p>
          <a:p>
            <a:pPr algn="just"/>
            <a:endParaRPr lang="pt-BR" sz="3300" dirty="0">
              <a:latin typeface="Segoe UI Semilight" panose="020B0402040204020203" pitchFamily="34" charset="0"/>
              <a:cs typeface="Segoe UI Semilight" panose="020B0402040204020203" pitchFamily="34" charset="0"/>
            </a:endParaRPr>
          </a:p>
          <a:p>
            <a:pPr algn="just"/>
            <a:r>
              <a:rPr lang="pt-BR" sz="3300" dirty="0">
                <a:latin typeface="Segoe UI Semilight" panose="020B0402040204020203" pitchFamily="34" charset="0"/>
                <a:cs typeface="Segoe UI Semilight" panose="020B0402040204020203" pitchFamily="34" charset="0"/>
              </a:rPr>
              <a:t>Para configurar o delito do art. 302, §2º, do CTB, </a:t>
            </a:r>
            <a:r>
              <a:rPr lang="pt-BR" sz="3300" b="1" dirty="0">
                <a:latin typeface="Segoe UI Semilight" panose="020B0402040204020203" pitchFamily="34" charset="0"/>
                <a:cs typeface="Segoe UI Semilight" panose="020B0402040204020203" pitchFamily="34" charset="0"/>
              </a:rPr>
              <a:t>os requisitos devem estar presentes de forma </a:t>
            </a:r>
            <a:r>
              <a:rPr lang="pt-BR" sz="3300" b="1" u="sng" dirty="0">
                <a:latin typeface="Segoe UI Black" panose="020B0A02040204020203" pitchFamily="34" charset="0"/>
                <a:ea typeface="Segoe UI Black" panose="020B0A02040204020203" pitchFamily="34" charset="0"/>
                <a:cs typeface="Segoe UI Semilight" panose="020B0402040204020203" pitchFamily="34" charset="0"/>
              </a:rPr>
              <a:t>CUMULATIVA</a:t>
            </a:r>
            <a:r>
              <a:rPr lang="pt-BR" sz="3300" dirty="0">
                <a:latin typeface="Segoe UI Semilight" panose="020B0402040204020203" pitchFamily="34" charset="0"/>
                <a:cs typeface="Segoe UI Semilight" panose="020B0402040204020203" pitchFamily="34" charset="0"/>
              </a:rPr>
              <a:t>, são eles: a) lesão corporal culposa; b) condução de veículo automotor com capacidade psicomotora alterada em razão da influência de álcool ou de outra substância psicoativa; c) resultar em lesão corporal de natureza grave ou gravíssima.</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139910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4. Forma especial de omissão de socorro – ctb, 304</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normAutofit lnSpcReduction="10000"/>
          </a:bodyPr>
          <a:lstStyle/>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Art. 304. Deixar o condutor do veículo, na ocasião do acidente, de prestar imediato socorro à vítima, ou, não podendo fazê-lo diretamente, por justa causa, deixar de solicitar auxílio da autoridade pública:</a:t>
            </a:r>
          </a:p>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Penas - </a:t>
            </a:r>
            <a:r>
              <a:rPr lang="pt-BR" b="1" dirty="0">
                <a:latin typeface="Segoe UI Semilight" panose="020B0402040204020203" pitchFamily="34" charset="0"/>
                <a:cs typeface="Segoe UI Semilight" panose="020B0402040204020203" pitchFamily="34" charset="0"/>
              </a:rPr>
              <a:t>detenção</a:t>
            </a:r>
            <a:r>
              <a:rPr lang="pt-BR" dirty="0">
                <a:latin typeface="Segoe UI Semilight" panose="020B0402040204020203" pitchFamily="34" charset="0"/>
                <a:cs typeface="Segoe UI Semilight" panose="020B0402040204020203" pitchFamily="34" charset="0"/>
              </a:rPr>
              <a:t>, </a:t>
            </a:r>
            <a:r>
              <a:rPr lang="pt-BR" dirty="0">
                <a:latin typeface="Segoe UI Black" panose="020B0A02040204020203" pitchFamily="34" charset="0"/>
                <a:ea typeface="Segoe UI Black" panose="020B0A02040204020203" pitchFamily="34" charset="0"/>
                <a:cs typeface="Segoe UI Semilight" panose="020B0402040204020203" pitchFamily="34" charset="0"/>
              </a:rPr>
              <a:t>de seis meses a um ano</a:t>
            </a:r>
            <a:r>
              <a:rPr lang="pt-BR" dirty="0">
                <a:latin typeface="Segoe UI Semilight" panose="020B0402040204020203" pitchFamily="34" charset="0"/>
                <a:cs typeface="Segoe UI Semilight" panose="020B0402040204020203" pitchFamily="34" charset="0"/>
              </a:rPr>
              <a:t>, ou multa, se o fato não constituir elemento de crime mais grave.</a:t>
            </a:r>
          </a:p>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Parágrafo único. Incide nas penas previstas neste artigo o condutor do veículo, ainda que a sua omissão seja suprida por terceiros ou que se trate de vítima com morte instantânea ou com ferimentos leves.</a:t>
            </a:r>
          </a:p>
          <a:p>
            <a:pPr algn="just"/>
            <a:endParaRPr lang="pt-BR" b="1" dirty="0">
              <a:latin typeface="Segoe UI Semilight" panose="020B0402040204020203" pitchFamily="34" charset="0"/>
              <a:cs typeface="Segoe UI Semilight" panose="020B0402040204020203" pitchFamily="34" charset="0"/>
            </a:endParaRP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22735058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1"/>
            <a:ext cx="9720073" cy="5802283"/>
          </a:xfrm>
        </p:spPr>
        <p:txBody>
          <a:bodyPr>
            <a:normAutofit fontScale="77500" lnSpcReduction="20000"/>
          </a:bodyPr>
          <a:lstStyle/>
          <a:p>
            <a:pPr algn="ctr"/>
            <a:r>
              <a:rPr lang="pt-BR" sz="3100" b="1" dirty="0">
                <a:latin typeface="Segoe UI Semilight" panose="020B0402040204020203" pitchFamily="34" charset="0"/>
                <a:cs typeface="Segoe UI Semilight" panose="020B0402040204020203" pitchFamily="34" charset="0"/>
              </a:rPr>
              <a:t>Constitucionalidade do parágrafo único?</a:t>
            </a:r>
          </a:p>
          <a:p>
            <a:pPr algn="just"/>
            <a:r>
              <a:rPr lang="pt-BR" sz="3100" dirty="0">
                <a:latin typeface="Segoe UI Semilight" panose="020B0402040204020203" pitchFamily="34" charset="0"/>
                <a:cs typeface="Segoe UI Semilight" panose="020B0402040204020203" pitchFamily="34" charset="0"/>
              </a:rPr>
              <a:t>O dispositivo parece inconstitucional por ausência de lesividade. Não faz sentido aplicar o direito penal nos casos em que a vítima já está sendo socorrida por terceiro ou tem morte instantânea, já que não há rompimento do dever de solidariedade.</a:t>
            </a:r>
            <a:endParaRPr lang="pt-BR" sz="3100" b="1" dirty="0">
              <a:latin typeface="Segoe UI Semilight" panose="020B0402040204020203" pitchFamily="34" charset="0"/>
              <a:cs typeface="Segoe UI Semilight" panose="020B0402040204020203" pitchFamily="34" charset="0"/>
            </a:endParaRPr>
          </a:p>
          <a:p>
            <a:pPr algn="ctr"/>
            <a:endParaRPr lang="pt-BR" sz="3100" b="1" dirty="0">
              <a:latin typeface="Segoe UI Semilight" panose="020B0402040204020203" pitchFamily="34" charset="0"/>
              <a:cs typeface="Segoe UI Semilight" panose="020B0402040204020203" pitchFamily="34" charset="0"/>
            </a:endParaRPr>
          </a:p>
          <a:p>
            <a:pPr algn="ctr"/>
            <a:r>
              <a:rPr lang="pt-BR" sz="3100" b="1" dirty="0">
                <a:latin typeface="Segoe UI Semilight" panose="020B0402040204020203" pitchFamily="34" charset="0"/>
                <a:cs typeface="Segoe UI Semilight" panose="020B0402040204020203" pitchFamily="34" charset="0"/>
              </a:rPr>
              <a:t>Se o agente que omite o socorro é o responsável pelo acidente, causando morte ou lesões corporais culposas?</a:t>
            </a:r>
            <a:endParaRPr lang="pt-BR" sz="3100" dirty="0">
              <a:latin typeface="Segoe UI Semilight" panose="020B0402040204020203" pitchFamily="34" charset="0"/>
              <a:cs typeface="Segoe UI Semilight" panose="020B0402040204020203" pitchFamily="34" charset="0"/>
            </a:endParaRPr>
          </a:p>
          <a:p>
            <a:pPr algn="just"/>
            <a:r>
              <a:rPr lang="pt-BR" sz="3100" dirty="0">
                <a:latin typeface="Segoe UI Semilight" panose="020B0402040204020203" pitchFamily="34" charset="0"/>
                <a:cs typeface="Segoe UI Semilight" panose="020B0402040204020203" pitchFamily="34" charset="0"/>
              </a:rPr>
              <a:t>Se o omitente é o responsável pelo acidente, que acaba matando ou lesionado um terceiro, não se aplica o art. 304 CTB - já que este delito é subsidiário -, aplica-se o art. 302 ou 303 com a causa de aumento de pena específica.</a:t>
            </a:r>
          </a:p>
          <a:p>
            <a:pPr algn="just"/>
            <a:endParaRPr lang="pt-BR" sz="3100" dirty="0">
              <a:latin typeface="Segoe UI Semilight" panose="020B0402040204020203" pitchFamily="34" charset="0"/>
              <a:cs typeface="Segoe UI Semilight" panose="020B0402040204020203" pitchFamily="34" charset="0"/>
            </a:endParaRPr>
          </a:p>
          <a:p>
            <a:pPr algn="ctr"/>
            <a:r>
              <a:rPr lang="pt-BR" sz="3100" b="1" dirty="0">
                <a:latin typeface="Segoe UI Semilight" panose="020B0402040204020203" pitchFamily="34" charset="0"/>
                <a:cs typeface="Segoe UI Semilight" panose="020B0402040204020203" pitchFamily="34" charset="0"/>
              </a:rPr>
              <a:t>A quem se aplica o art. 304 do CTB?</a:t>
            </a:r>
          </a:p>
          <a:p>
            <a:pPr algn="just"/>
            <a:r>
              <a:rPr lang="pt-BR" sz="3100" dirty="0">
                <a:latin typeface="Segoe UI Semilight" panose="020B0402040204020203" pitchFamily="34" charset="0"/>
                <a:cs typeface="Segoe UI Semilight" panose="020B0402040204020203" pitchFamily="34" charset="0"/>
              </a:rPr>
              <a:t>Aplica-se ao motorista envolvido em acidente e não culpado pelo evento. O motorista não envolvido no acidente responde pelo crime previsto no art. 135 do Código Penal (omissão de socorro).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8555338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1"/>
            <a:ext cx="9720073" cy="4272743"/>
          </a:xfrm>
        </p:spPr>
        <p:txBody>
          <a:bodyPr>
            <a:normAutofit/>
          </a:bodyPr>
          <a:lstStyle/>
          <a:p>
            <a:pPr algn="ctr"/>
            <a:r>
              <a:rPr lang="pt-BR" b="1" dirty="0">
                <a:latin typeface="Segoe UI Semilight" panose="020B0402040204020203" pitchFamily="34" charset="0"/>
                <a:cs typeface="Segoe UI Semilight" panose="020B0402040204020203" pitchFamily="34" charset="0"/>
              </a:rPr>
              <a:t>Em síntese, temos:</a:t>
            </a: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ctr"/>
            <a:endParaRPr lang="pt-BR" b="1" dirty="0">
              <a:latin typeface="Segoe UI Semilight" panose="020B0402040204020203" pitchFamily="34" charset="0"/>
              <a:cs typeface="Segoe UI Semilight" panose="020B0402040204020203" pitchFamily="34" charset="0"/>
            </a:endParaRPr>
          </a:p>
          <a:p>
            <a:pPr algn="just"/>
            <a:endParaRPr lang="pt-BR"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graphicFrame>
        <p:nvGraphicFramePr>
          <p:cNvPr id="5" name="Tabela 4">
            <a:extLst>
              <a:ext uri="{FF2B5EF4-FFF2-40B4-BE49-F238E27FC236}">
                <a16:creationId xmlns:a16="http://schemas.microsoft.com/office/drawing/2014/main" id="{E8A9EBDE-95C5-83F4-AB5E-284ED12ADBF0}"/>
              </a:ext>
            </a:extLst>
          </p:cNvPr>
          <p:cNvGraphicFramePr>
            <a:graphicFrameLocks noGrp="1"/>
          </p:cNvGraphicFramePr>
          <p:nvPr>
            <p:extLst>
              <p:ext uri="{D42A27DB-BD31-4B8C-83A1-F6EECF244321}">
                <p14:modId xmlns:p14="http://schemas.microsoft.com/office/powerpoint/2010/main" val="675743509"/>
              </p:ext>
            </p:extLst>
          </p:nvPr>
        </p:nvGraphicFramePr>
        <p:xfrm>
          <a:off x="1024128" y="1384684"/>
          <a:ext cx="9720072" cy="4206240"/>
        </p:xfrm>
        <a:graphic>
          <a:graphicData uri="http://schemas.openxmlformats.org/drawingml/2006/table">
            <a:tbl>
              <a:tblPr firstRow="1" bandRow="1">
                <a:tableStyleId>{073A0DAA-6AF3-43AB-8588-CEC1D06C72B9}</a:tableStyleId>
              </a:tblPr>
              <a:tblGrid>
                <a:gridCol w="3240024">
                  <a:extLst>
                    <a:ext uri="{9D8B030D-6E8A-4147-A177-3AD203B41FA5}">
                      <a16:colId xmlns:a16="http://schemas.microsoft.com/office/drawing/2014/main" val="2109618252"/>
                    </a:ext>
                  </a:extLst>
                </a:gridCol>
                <a:gridCol w="3240024">
                  <a:extLst>
                    <a:ext uri="{9D8B030D-6E8A-4147-A177-3AD203B41FA5}">
                      <a16:colId xmlns:a16="http://schemas.microsoft.com/office/drawing/2014/main" val="1155318403"/>
                    </a:ext>
                  </a:extLst>
                </a:gridCol>
                <a:gridCol w="3240024">
                  <a:extLst>
                    <a:ext uri="{9D8B030D-6E8A-4147-A177-3AD203B41FA5}">
                      <a16:colId xmlns:a16="http://schemas.microsoft.com/office/drawing/2014/main" val="210188727"/>
                    </a:ext>
                  </a:extLst>
                </a:gridCol>
              </a:tblGrid>
              <a:tr h="370840">
                <a:tc>
                  <a:txBody>
                    <a:bodyPr/>
                    <a:lstStyle/>
                    <a:p>
                      <a:pPr algn="ctr"/>
                      <a:r>
                        <a:rPr lang="pt-BR" sz="2200" dirty="0"/>
                        <a:t>CTB, 302 e 303</a:t>
                      </a:r>
                    </a:p>
                    <a:p>
                      <a:pPr algn="ctr"/>
                      <a:r>
                        <a:rPr lang="pt-BR" sz="2200" dirty="0"/>
                        <a:t>Homicídio e Lesão corporal culposa majoradas pela omissão</a:t>
                      </a:r>
                    </a:p>
                  </a:txBody>
                  <a:tcPr/>
                </a:tc>
                <a:tc>
                  <a:txBody>
                    <a:bodyPr/>
                    <a:lstStyle/>
                    <a:p>
                      <a:pPr algn="ctr"/>
                      <a:r>
                        <a:rPr lang="pt-BR" sz="2200" dirty="0"/>
                        <a:t>CTB, 304</a:t>
                      </a:r>
                    </a:p>
                    <a:p>
                      <a:pPr algn="ctr"/>
                      <a:r>
                        <a:rPr lang="pt-BR" sz="2200" dirty="0"/>
                        <a:t>Omissão de socorro no trânsito</a:t>
                      </a:r>
                    </a:p>
                  </a:txBody>
                  <a:tcPr/>
                </a:tc>
                <a:tc>
                  <a:txBody>
                    <a:bodyPr/>
                    <a:lstStyle/>
                    <a:p>
                      <a:pPr algn="ctr"/>
                      <a:r>
                        <a:rPr lang="pt-BR" sz="2200" dirty="0"/>
                        <a:t>CP, 135</a:t>
                      </a:r>
                    </a:p>
                    <a:p>
                      <a:pPr algn="ctr"/>
                      <a:r>
                        <a:rPr lang="pt-BR" sz="2200" dirty="0"/>
                        <a:t>Omissão de socorro genérica</a:t>
                      </a:r>
                    </a:p>
                  </a:txBody>
                  <a:tcPr/>
                </a:tc>
                <a:extLst>
                  <a:ext uri="{0D108BD9-81ED-4DB2-BD59-A6C34878D82A}">
                    <a16:rowId xmlns:a16="http://schemas.microsoft.com/office/drawing/2014/main" val="4132298791"/>
                  </a:ext>
                </a:extLst>
              </a:tr>
              <a:tr h="370840">
                <a:tc>
                  <a:txBody>
                    <a:bodyPr/>
                    <a:lstStyle/>
                    <a:p>
                      <a:pPr marL="285750" indent="-285750">
                        <a:buFontTx/>
                        <a:buChar char="-"/>
                      </a:pPr>
                      <a:r>
                        <a:rPr lang="pt-BR" sz="2200" dirty="0"/>
                        <a:t>Omitente é o condutor do veículo automotor;</a:t>
                      </a:r>
                    </a:p>
                    <a:p>
                      <a:pPr marL="285750" indent="-285750">
                        <a:buFontTx/>
                        <a:buChar char="-"/>
                      </a:pPr>
                      <a:endParaRPr lang="pt-BR" sz="2200" dirty="0"/>
                    </a:p>
                    <a:p>
                      <a:pPr marL="285750" indent="-285750">
                        <a:buFontTx/>
                        <a:buChar char="-"/>
                      </a:pPr>
                      <a:r>
                        <a:rPr lang="pt-BR" sz="2200" dirty="0"/>
                        <a:t>Omitente se envolve em acidente de trânsito;</a:t>
                      </a:r>
                    </a:p>
                    <a:p>
                      <a:pPr marL="285750" indent="-285750">
                        <a:buFontTx/>
                        <a:buChar char="-"/>
                      </a:pPr>
                      <a:endParaRPr lang="pt-BR" sz="2200" dirty="0"/>
                    </a:p>
                    <a:p>
                      <a:pPr marL="285750" indent="-285750">
                        <a:buFontTx/>
                        <a:buChar char="-"/>
                      </a:pPr>
                      <a:r>
                        <a:rPr lang="pt-BR" sz="2200" dirty="0"/>
                        <a:t>Omitente é o culpado pelo acidente.</a:t>
                      </a:r>
                    </a:p>
                  </a:txBody>
                  <a:tcPr/>
                </a:tc>
                <a:tc>
                  <a:txBody>
                    <a:bodyPr/>
                    <a:lstStyle/>
                    <a:p>
                      <a:pPr marL="285750" indent="-285750">
                        <a:buFontTx/>
                        <a:buChar char="-"/>
                      </a:pPr>
                      <a:r>
                        <a:rPr lang="pt-BR" sz="2200" dirty="0"/>
                        <a:t>Omitente é o condutor do veículo automotor;</a:t>
                      </a:r>
                    </a:p>
                    <a:p>
                      <a:pPr marL="285750" indent="-285750">
                        <a:buFontTx/>
                        <a:buChar char="-"/>
                      </a:pPr>
                      <a:endParaRPr lang="pt-BR" sz="2200" dirty="0"/>
                    </a:p>
                    <a:p>
                      <a:pPr marL="285750" indent="-285750">
                        <a:buFontTx/>
                        <a:buChar char="-"/>
                      </a:pPr>
                      <a:r>
                        <a:rPr lang="pt-BR" sz="2200" dirty="0"/>
                        <a:t>Omitente se envolve em acidente de trânsito;</a:t>
                      </a:r>
                    </a:p>
                    <a:p>
                      <a:pPr marL="285750" indent="-285750">
                        <a:buFontTx/>
                        <a:buChar char="-"/>
                      </a:pPr>
                      <a:endParaRPr lang="pt-BR" sz="2200" dirty="0"/>
                    </a:p>
                    <a:p>
                      <a:pPr marL="285750" indent="-285750">
                        <a:buFontTx/>
                        <a:buChar char="-"/>
                      </a:pPr>
                      <a:r>
                        <a:rPr lang="pt-BR" sz="2200" dirty="0"/>
                        <a:t>Omitente não é o culpado pelo acidente.</a:t>
                      </a:r>
                    </a:p>
                  </a:txBody>
                  <a:tcPr/>
                </a:tc>
                <a:tc>
                  <a:txBody>
                    <a:bodyPr/>
                    <a:lstStyle/>
                    <a:p>
                      <a:pPr marL="285750" indent="-285750">
                        <a:buFontTx/>
                        <a:buChar char="-"/>
                      </a:pPr>
                      <a:r>
                        <a:rPr lang="pt-BR" sz="2200" dirty="0"/>
                        <a:t>Omitente pode ou não ser condutor de veículo automotor;</a:t>
                      </a:r>
                    </a:p>
                    <a:p>
                      <a:pPr marL="285750" indent="-285750">
                        <a:buFontTx/>
                        <a:buChar char="-"/>
                      </a:pPr>
                      <a:endParaRPr lang="pt-BR" sz="2200" dirty="0"/>
                    </a:p>
                    <a:p>
                      <a:pPr marL="285750" indent="-285750">
                        <a:buFontTx/>
                        <a:buChar char="-"/>
                      </a:pPr>
                      <a:r>
                        <a:rPr lang="pt-BR" sz="2200" dirty="0"/>
                        <a:t>Se condutor, não pode estar envolvido no acidente.</a:t>
                      </a:r>
                    </a:p>
                  </a:txBody>
                  <a:tcPr/>
                </a:tc>
                <a:extLst>
                  <a:ext uri="{0D108BD9-81ED-4DB2-BD59-A6C34878D82A}">
                    <a16:rowId xmlns:a16="http://schemas.microsoft.com/office/drawing/2014/main" val="2730451293"/>
                  </a:ext>
                </a:extLst>
              </a:tr>
            </a:tbl>
          </a:graphicData>
        </a:graphic>
      </p:graphicFrame>
    </p:spTree>
    <p:extLst>
      <p:ext uri="{BB962C8B-B14F-4D97-AF65-F5344CB8AC3E}">
        <p14:creationId xmlns:p14="http://schemas.microsoft.com/office/powerpoint/2010/main" val="13422221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1"/>
            <a:ext cx="9720073" cy="5868785"/>
          </a:xfrm>
        </p:spPr>
        <p:txBody>
          <a:bodyPr>
            <a:normAutofit/>
          </a:bodyPr>
          <a:lstStyle/>
          <a:p>
            <a:pPr marL="0" indent="0" algn="ctr">
              <a:buNone/>
            </a:pPr>
            <a:r>
              <a:rPr lang="pt-BR" b="1" dirty="0">
                <a:latin typeface="Segoe UI Semilight" panose="020B0402040204020203" pitchFamily="34" charset="0"/>
                <a:cs typeface="Segoe UI Semilight" panose="020B0402040204020203" pitchFamily="34" charset="0"/>
              </a:rPr>
              <a:t>Imagine o seguinte caso</a:t>
            </a:r>
          </a:p>
          <a:p>
            <a:pPr marL="0" indent="0" algn="just">
              <a:buNone/>
            </a:pPr>
            <a:endParaRPr lang="pt-BR" dirty="0">
              <a:latin typeface="Segoe UI Semilight" panose="020B0402040204020203" pitchFamily="34" charset="0"/>
              <a:cs typeface="Segoe UI Semilight" panose="020B0402040204020203" pitchFamily="34" charset="0"/>
            </a:endParaRPr>
          </a:p>
          <a:p>
            <a:pPr marL="0" indent="0" algn="just">
              <a:buNone/>
            </a:pPr>
            <a:r>
              <a:rPr lang="pt-BR" dirty="0">
                <a:latin typeface="Segoe UI Semilight" panose="020B0402040204020203" pitchFamily="34" charset="0"/>
                <a:cs typeface="Segoe UI Semilight" panose="020B0402040204020203" pitchFamily="34" charset="0"/>
              </a:rPr>
              <a:t>Um </a:t>
            </a:r>
            <a:r>
              <a:rPr lang="pt-BR" dirty="0">
                <a:highlight>
                  <a:srgbClr val="FFFF00"/>
                </a:highlight>
                <a:latin typeface="Segoe UI Semilight" panose="020B0402040204020203" pitchFamily="34" charset="0"/>
                <a:cs typeface="Segoe UI Semilight" panose="020B0402040204020203" pitchFamily="34" charset="0"/>
              </a:rPr>
              <a:t>carro amarelo</a:t>
            </a:r>
            <a:r>
              <a:rPr lang="pt-BR" dirty="0">
                <a:latin typeface="Segoe UI Semilight" panose="020B0402040204020203" pitchFamily="34" charset="0"/>
                <a:cs typeface="Segoe UI Semilight" panose="020B0402040204020203" pitchFamily="34" charset="0"/>
              </a:rPr>
              <a:t>, por imprudência do seu motorista, ao fazer uma ultrapassagem arriscada, atingiu o </a:t>
            </a:r>
            <a:r>
              <a:rPr lang="pt-BR" dirty="0">
                <a:highlight>
                  <a:srgbClr val="00FFFF"/>
                </a:highlight>
                <a:latin typeface="Segoe UI Semilight" panose="020B0402040204020203" pitchFamily="34" charset="0"/>
                <a:cs typeface="Segoe UI Semilight" panose="020B0402040204020203" pitchFamily="34" charset="0"/>
              </a:rPr>
              <a:t>carro azul</a:t>
            </a:r>
            <a:r>
              <a:rPr lang="pt-BR" dirty="0">
                <a:latin typeface="Segoe UI Semilight" panose="020B0402040204020203" pitchFamily="34" charset="0"/>
                <a:cs typeface="Segoe UI Semilight" panose="020B0402040204020203" pitchFamily="34" charset="0"/>
              </a:rPr>
              <a:t>, que perdeu o controle e atingiu um pedestre, causando-lhe lesões corporais. O motorista do </a:t>
            </a:r>
            <a:r>
              <a:rPr lang="pt-BR" dirty="0">
                <a:highlight>
                  <a:srgbClr val="FF0000"/>
                </a:highlight>
                <a:latin typeface="Segoe UI Semilight" panose="020B0402040204020203" pitchFamily="34" charset="0"/>
                <a:cs typeface="Segoe UI Semilight" panose="020B0402040204020203" pitchFamily="34" charset="0"/>
              </a:rPr>
              <a:t>carro vermelho</a:t>
            </a:r>
            <a:r>
              <a:rPr lang="pt-BR" dirty="0">
                <a:latin typeface="Segoe UI Semilight" panose="020B0402040204020203" pitchFamily="34" charset="0"/>
                <a:cs typeface="Segoe UI Semilight" panose="020B0402040204020203" pitchFamily="34" charset="0"/>
              </a:rPr>
              <a:t>, que estava estacionando em frente ao acidente e observou tudo, ignorou as lesões, entrou no carro e foi embora.</a:t>
            </a:r>
          </a:p>
          <a:p>
            <a:pPr marL="0" indent="0" algn="just">
              <a:buNone/>
            </a:pPr>
            <a:endParaRPr lang="pt-BR" dirty="0">
              <a:latin typeface="Segoe UI Semilight" panose="020B0402040204020203" pitchFamily="34" charset="0"/>
              <a:cs typeface="Segoe UI Semilight" panose="020B0402040204020203" pitchFamily="34" charset="0"/>
            </a:endParaRPr>
          </a:p>
          <a:p>
            <a:pPr marL="0" indent="0" algn="ctr">
              <a:buNone/>
            </a:pPr>
            <a:r>
              <a:rPr lang="pt-BR" b="1" dirty="0">
                <a:latin typeface="Segoe UI Semilight" panose="020B0402040204020203" pitchFamily="34" charset="0"/>
                <a:cs typeface="Segoe UI Semilight" panose="020B0402040204020203" pitchFamily="34" charset="0"/>
              </a:rPr>
              <a:t>Qual a consequência jurídica?</a:t>
            </a:r>
          </a:p>
          <a:p>
            <a:pPr marL="0" indent="0" algn="ctr">
              <a:buNone/>
            </a:pPr>
            <a:endParaRPr lang="pt-BR" b="1" dirty="0">
              <a:latin typeface="Segoe UI Semilight" panose="020B0402040204020203" pitchFamily="34" charset="0"/>
              <a:cs typeface="Segoe UI Semilight" panose="020B0402040204020203" pitchFamily="34" charset="0"/>
            </a:endParaRPr>
          </a:p>
          <a:p>
            <a:pPr algn="just"/>
            <a:r>
              <a:rPr lang="pt-BR" sz="2000" dirty="0">
                <a:highlight>
                  <a:srgbClr val="FFFF00"/>
                </a:highlight>
                <a:latin typeface="Segoe UI Semilight" panose="020B0402040204020203" pitchFamily="34" charset="0"/>
                <a:cs typeface="Segoe UI Semilight" panose="020B0402040204020203" pitchFamily="34" charset="0"/>
              </a:rPr>
              <a:t>carro amarelo:</a:t>
            </a:r>
            <a:endParaRPr lang="pt-BR" sz="2000" dirty="0">
              <a:latin typeface="Segoe UI Semilight" panose="020B0402040204020203" pitchFamily="34" charset="0"/>
              <a:cs typeface="Segoe UI Semilight" panose="020B0402040204020203" pitchFamily="34" charset="0"/>
            </a:endParaRPr>
          </a:p>
          <a:p>
            <a:pPr algn="just"/>
            <a:r>
              <a:rPr lang="pt-BR" sz="2000" dirty="0">
                <a:highlight>
                  <a:srgbClr val="00FFFF"/>
                </a:highlight>
                <a:latin typeface="Segoe UI Semilight" panose="020B0402040204020203" pitchFamily="34" charset="0"/>
                <a:cs typeface="Segoe UI Semilight" panose="020B0402040204020203" pitchFamily="34" charset="0"/>
              </a:rPr>
              <a:t>carro azul:</a:t>
            </a:r>
            <a:endParaRPr lang="pt-BR" sz="2000" dirty="0">
              <a:latin typeface="Segoe UI Semilight" panose="020B0402040204020203" pitchFamily="34" charset="0"/>
              <a:cs typeface="Segoe UI Semilight" panose="020B0402040204020203" pitchFamily="34" charset="0"/>
            </a:endParaRPr>
          </a:p>
          <a:p>
            <a:pPr algn="just"/>
            <a:r>
              <a:rPr lang="pt-BR" sz="2000" dirty="0">
                <a:highlight>
                  <a:srgbClr val="FF0000"/>
                </a:highlight>
                <a:latin typeface="Segoe UI Semilight" panose="020B0402040204020203" pitchFamily="34" charset="0"/>
                <a:cs typeface="Segoe UI Semilight" panose="020B0402040204020203" pitchFamily="34" charset="0"/>
              </a:rPr>
              <a:t>carro vermelho:</a:t>
            </a:r>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4051175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4. Fuga – CTB, 305</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normAutofit/>
          </a:bodyPr>
          <a:lstStyle/>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Art. 305. Afastar-se o condutor do veículo do local do acidente, para fugir à responsabilidade penal ou civil que lhe possa ser atribuída:      (Vide ADC 35)</a:t>
            </a:r>
          </a:p>
          <a:p>
            <a:pPr algn="just"/>
            <a:r>
              <a:rPr lang="pt-BR" dirty="0">
                <a:latin typeface="Segoe UI Semilight" panose="020B0402040204020203" pitchFamily="34" charset="0"/>
                <a:cs typeface="Segoe UI Semilight" panose="020B0402040204020203" pitchFamily="34" charset="0"/>
              </a:rPr>
              <a:t> </a:t>
            </a:r>
          </a:p>
          <a:p>
            <a:pPr algn="just"/>
            <a:r>
              <a:rPr lang="pt-BR" dirty="0">
                <a:latin typeface="Segoe UI Semilight" panose="020B0402040204020203" pitchFamily="34" charset="0"/>
                <a:cs typeface="Segoe UI Semilight" panose="020B0402040204020203" pitchFamily="34" charset="0"/>
              </a:rPr>
              <a:t>Penas - </a:t>
            </a:r>
            <a:r>
              <a:rPr lang="pt-BR" b="1" dirty="0">
                <a:latin typeface="Segoe UI Semilight" panose="020B0402040204020203" pitchFamily="34" charset="0"/>
                <a:cs typeface="Segoe UI Semilight" panose="020B0402040204020203" pitchFamily="34" charset="0"/>
              </a:rPr>
              <a:t>detenção, </a:t>
            </a:r>
            <a:r>
              <a:rPr lang="pt-BR" b="1" dirty="0">
                <a:latin typeface="Segoe UI Black" panose="020B0A02040204020203" pitchFamily="34" charset="0"/>
                <a:ea typeface="Segoe UI Black" panose="020B0A02040204020203" pitchFamily="34" charset="0"/>
                <a:cs typeface="Segoe UI Semilight" panose="020B0402040204020203" pitchFamily="34" charset="0"/>
              </a:rPr>
              <a:t>de seis meses a um ano</a:t>
            </a:r>
            <a:r>
              <a:rPr lang="pt-BR" dirty="0">
                <a:latin typeface="Segoe UI Semilight" panose="020B0402040204020203" pitchFamily="34" charset="0"/>
                <a:cs typeface="Segoe UI Semilight" panose="020B0402040204020203" pitchFamily="34" charset="0"/>
              </a:rPr>
              <a:t>, </a:t>
            </a:r>
            <a:r>
              <a:rPr lang="pt-BR" b="1" u="sng" dirty="0">
                <a:latin typeface="Segoe UI Semilight" panose="020B0402040204020203" pitchFamily="34" charset="0"/>
                <a:cs typeface="Segoe UI Semilight" panose="020B0402040204020203" pitchFamily="34" charset="0"/>
              </a:rPr>
              <a:t>ou multa</a:t>
            </a:r>
            <a:r>
              <a:rPr lang="pt-BR" dirty="0">
                <a:latin typeface="Segoe UI Semilight" panose="020B0402040204020203" pitchFamily="34" charset="0"/>
                <a:cs typeface="Segoe UI Semilight" panose="020B0402040204020203" pitchFamily="34" charset="0"/>
              </a:rPr>
              <a:t>.</a:t>
            </a:r>
          </a:p>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Light" panose="020B0502040204020203" pitchFamily="34" charset="0"/>
                <a:cs typeface="Segoe UI Light" panose="020B0502040204020203" pitchFamily="34" charset="0"/>
              </a:rPr>
              <a:t>Trata-se de crime de menor potencial ofensivo, admitindo-se as medidas despenalizadoras da Lei 9.099/95.</a:t>
            </a:r>
          </a:p>
          <a:p>
            <a:pPr marL="0" indent="0" algn="just">
              <a:buNone/>
            </a:pPr>
            <a:endParaRPr lang="pt-BR" b="1" dirty="0">
              <a:latin typeface="Segoe UI Semilight" panose="020B0402040204020203" pitchFamily="34" charset="0"/>
              <a:cs typeface="Segoe UI Semilight" panose="020B0402040204020203" pitchFamily="34" charset="0"/>
            </a:endParaRP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1406019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1"/>
            <a:ext cx="9720073" cy="5802283"/>
          </a:xfrm>
        </p:spPr>
        <p:txBody>
          <a:bodyPr>
            <a:normAutofit fontScale="70000" lnSpcReduction="20000"/>
          </a:bodyPr>
          <a:lstStyle/>
          <a:p>
            <a:pPr algn="ctr"/>
            <a:r>
              <a:rPr lang="pt-BR" sz="3100" b="1" dirty="0">
                <a:latin typeface="Segoe UI Semilight" panose="020B0402040204020203" pitchFamily="34" charset="0"/>
                <a:cs typeface="Segoe UI Semilight" panose="020B0402040204020203" pitchFamily="34" charset="0"/>
              </a:rPr>
              <a:t>Fuga x Omissão de socorro</a:t>
            </a:r>
          </a:p>
          <a:p>
            <a:pPr algn="just"/>
            <a:endParaRPr lang="pt-BR" sz="3100" dirty="0">
              <a:latin typeface="Segoe UI Semilight" panose="020B0402040204020203" pitchFamily="34" charset="0"/>
              <a:cs typeface="Segoe UI Semilight" panose="020B0402040204020203" pitchFamily="34" charset="0"/>
            </a:endParaRPr>
          </a:p>
          <a:p>
            <a:pPr algn="just"/>
            <a:r>
              <a:rPr lang="pt-BR" sz="3100" dirty="0">
                <a:latin typeface="Segoe UI Semilight" panose="020B0402040204020203" pitchFamily="34" charset="0"/>
                <a:cs typeface="Segoe UI Semilight" panose="020B0402040204020203" pitchFamily="34" charset="0"/>
              </a:rPr>
              <a:t>Não se pode confundir a omissão de socorro com a fuga. No crime do art. 304 tutela-se a integridade física do ofendido. No crime de fuga, procura-se forçar o motorista a permanecer no local, a fim de que a apuração dos fatos seja facilitada.</a:t>
            </a:r>
            <a:endParaRPr lang="pt-BR" sz="3100" b="1" dirty="0">
              <a:latin typeface="Segoe UI Semilight" panose="020B0402040204020203" pitchFamily="34" charset="0"/>
              <a:cs typeface="Segoe UI Semilight" panose="020B0402040204020203" pitchFamily="34" charset="0"/>
            </a:endParaRPr>
          </a:p>
          <a:p>
            <a:pPr algn="ctr"/>
            <a:endParaRPr lang="pt-BR" sz="3100" b="1" dirty="0">
              <a:latin typeface="Segoe UI Semilight" panose="020B0402040204020203" pitchFamily="34" charset="0"/>
              <a:cs typeface="Segoe UI Semilight" panose="020B0402040204020203" pitchFamily="34" charset="0"/>
            </a:endParaRPr>
          </a:p>
          <a:p>
            <a:pPr algn="ctr"/>
            <a:r>
              <a:rPr lang="pt-BR" sz="3100" b="1" dirty="0">
                <a:latin typeface="Segoe UI Semilight" panose="020B0402040204020203" pitchFamily="34" charset="0"/>
                <a:cs typeface="Segoe UI Semilight" panose="020B0402040204020203" pitchFamily="34" charset="0"/>
              </a:rPr>
              <a:t>O art. 305 do CTB viola o direito a não autoincriminação?</a:t>
            </a:r>
            <a:endParaRPr lang="pt-BR" sz="3100" dirty="0">
              <a:latin typeface="Segoe UI Semilight" panose="020B0402040204020203" pitchFamily="34" charset="0"/>
              <a:cs typeface="Segoe UI Semilight" panose="020B0402040204020203" pitchFamily="34" charset="0"/>
            </a:endParaRPr>
          </a:p>
          <a:p>
            <a:pPr algn="just"/>
            <a:endParaRPr lang="pt-BR" sz="3100" b="1" dirty="0">
              <a:latin typeface="Segoe UI Semilight" panose="020B0402040204020203" pitchFamily="34" charset="0"/>
              <a:cs typeface="Segoe UI Semilight" panose="020B0402040204020203" pitchFamily="34" charset="0"/>
            </a:endParaRPr>
          </a:p>
          <a:p>
            <a:pPr algn="just"/>
            <a:r>
              <a:rPr lang="pt-BR" sz="3100" b="1" dirty="0">
                <a:latin typeface="Segoe UI Semilight" panose="020B0402040204020203" pitchFamily="34" charset="0"/>
                <a:cs typeface="Segoe UI Semilight" panose="020B0402040204020203" pitchFamily="34" charset="0"/>
              </a:rPr>
              <a:t>Tema 907 de Repercussão Geral: </a:t>
            </a:r>
            <a:r>
              <a:rPr lang="pt-BR" sz="3100" dirty="0">
                <a:latin typeface="Segoe UI Semilight" panose="020B0402040204020203" pitchFamily="34" charset="0"/>
                <a:cs typeface="Segoe UI Semilight" panose="020B0402040204020203" pitchFamily="34" charset="0"/>
              </a:rPr>
              <a:t>A regra que prevê que o crime do artigo 305 do Código de Trânsito Brasileiro (Lei n.º 9.503/97) é constitucional, posto não infirmar o princípio da não autoincriminação, garantido o direito ao silêncio e ressalvadas as hipóteses de exclusão da tipicidade e antijuridicidade.</a:t>
            </a:r>
          </a:p>
          <a:p>
            <a:pPr algn="just"/>
            <a:endParaRPr lang="pt-BR" sz="3100" b="1" dirty="0">
              <a:latin typeface="Segoe UI Semilight" panose="020B0402040204020203" pitchFamily="34" charset="0"/>
              <a:cs typeface="Segoe UI Semilight" panose="020B0402040204020203" pitchFamily="34" charset="0"/>
            </a:endParaRPr>
          </a:p>
          <a:p>
            <a:pPr algn="just"/>
            <a:r>
              <a:rPr lang="pt-BR" sz="3100" b="1" dirty="0">
                <a:latin typeface="Segoe UI Semilight" panose="020B0402040204020203" pitchFamily="34" charset="0"/>
                <a:cs typeface="Segoe UI Semilight" panose="020B0402040204020203" pitchFamily="34" charset="0"/>
              </a:rPr>
              <a:t>Elemento subjetivo específico: </a:t>
            </a:r>
            <a:r>
              <a:rPr lang="pt-BR" sz="3100" dirty="0">
                <a:latin typeface="Segoe UI Light" panose="020B0502040204020203" pitchFamily="34" charset="0"/>
                <a:cs typeface="Segoe UI Light" panose="020B0502040204020203" pitchFamily="34" charset="0"/>
              </a:rPr>
              <a:t>a intenção da fuga deve ser para fugir à responsabilidade penal ou civil que lhe possa ser atribuída.</a:t>
            </a:r>
            <a:endParaRPr lang="pt-BR" sz="3100" b="1" dirty="0">
              <a:latin typeface="Segoe UI Semilight" panose="020B0402040204020203" pitchFamily="34" charset="0"/>
              <a:cs typeface="Segoe UI Semilight" panose="020B0402040204020203" pitchFamily="34" charset="0"/>
            </a:endParaRPr>
          </a:p>
          <a:p>
            <a:pPr algn="just"/>
            <a:endParaRPr lang="pt-BR" sz="31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7448016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5. EMBRIAGUEZ AO VOLANTE – CTB, 306</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p:txBody>
          <a:bodyPr>
            <a:normAutofit/>
          </a:bodyPr>
          <a:lstStyle/>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Art. 306.  Conduzir veículo automotor com capacidade psicomotora alterada em razão da influência de álcool ou de outra substância psicoativa que determine dependência:          (Redação dada pela Lei nº 12.760, de 2012)</a:t>
            </a:r>
          </a:p>
          <a:p>
            <a:pPr algn="just"/>
            <a:r>
              <a:rPr lang="pt-BR" dirty="0">
                <a:latin typeface="Segoe UI Semilight" panose="020B0402040204020203" pitchFamily="34" charset="0"/>
                <a:cs typeface="Segoe UI Semilight" panose="020B0402040204020203" pitchFamily="34" charset="0"/>
              </a:rPr>
              <a:t> </a:t>
            </a:r>
          </a:p>
          <a:p>
            <a:pPr algn="just"/>
            <a:r>
              <a:rPr lang="pt-BR" dirty="0">
                <a:latin typeface="Segoe UI Semilight" panose="020B0402040204020203" pitchFamily="34" charset="0"/>
                <a:cs typeface="Segoe UI Semilight" panose="020B0402040204020203" pitchFamily="34" charset="0"/>
              </a:rPr>
              <a:t>Penas - </a:t>
            </a:r>
            <a:r>
              <a:rPr lang="pt-BR" b="1" dirty="0">
                <a:latin typeface="Segoe UI Semilight" panose="020B0402040204020203" pitchFamily="34" charset="0"/>
                <a:cs typeface="Segoe UI Semilight" panose="020B0402040204020203" pitchFamily="34" charset="0"/>
              </a:rPr>
              <a:t>detenção, </a:t>
            </a:r>
            <a:r>
              <a:rPr lang="pt-BR" b="1" dirty="0">
                <a:latin typeface="Segoe UI Black" panose="020B0A02040204020203" pitchFamily="34" charset="0"/>
                <a:ea typeface="Segoe UI Black" panose="020B0A02040204020203" pitchFamily="34" charset="0"/>
                <a:cs typeface="Segoe UI Semilight" panose="020B0402040204020203" pitchFamily="34" charset="0"/>
              </a:rPr>
              <a:t>de seis meses a três anos</a:t>
            </a:r>
            <a:r>
              <a:rPr lang="pt-BR" dirty="0">
                <a:latin typeface="Segoe UI Semilight" panose="020B0402040204020203" pitchFamily="34" charset="0"/>
                <a:cs typeface="Segoe UI Semilight" panose="020B0402040204020203" pitchFamily="34" charset="0"/>
              </a:rPr>
              <a:t>, multa e suspensão ou proibição de se obter a permissão ou a habilitação para dirigir veículo automotor.</a:t>
            </a:r>
            <a:endParaRPr lang="pt-BR" b="1" dirty="0">
              <a:latin typeface="Segoe UI Semilight" panose="020B0402040204020203" pitchFamily="34" charset="0"/>
              <a:cs typeface="Segoe UI Semilight" panose="020B0402040204020203" pitchFamily="34" charset="0"/>
            </a:endParaRPr>
          </a:p>
          <a:p>
            <a:pPr algn="just"/>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444382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a:xfrm>
            <a:off x="1024128" y="798022"/>
            <a:ext cx="9720073" cy="5511338"/>
          </a:xfrm>
        </p:spPr>
        <p:txBody>
          <a:bodyPr>
            <a:normAutofit fontScale="92500" lnSpcReduction="10000"/>
          </a:bodyPr>
          <a:lstStyle/>
          <a:p>
            <a:pPr algn="just"/>
            <a:r>
              <a:rPr lang="pt-BR" dirty="0">
                <a:latin typeface="Segoe UI Semilight" panose="020B0402040204020203" pitchFamily="34" charset="0"/>
                <a:cs typeface="Segoe UI Semilight" panose="020B0402040204020203" pitchFamily="34" charset="0"/>
              </a:rPr>
              <a:t>§ 1o  As condutas previstas no caput serão constatadas por:           (Incluído pela Lei nº 12.760, de 2012)</a:t>
            </a:r>
          </a:p>
          <a:p>
            <a:pPr algn="just"/>
            <a:r>
              <a:rPr lang="pt-BR" dirty="0">
                <a:latin typeface="Segoe UI Semilight" panose="020B0402040204020203" pitchFamily="34" charset="0"/>
                <a:cs typeface="Segoe UI Semilight" panose="020B0402040204020203" pitchFamily="34" charset="0"/>
              </a:rPr>
              <a:t> I - concentração igual ou superior a </a:t>
            </a:r>
            <a:r>
              <a:rPr lang="pt-BR" b="1" dirty="0">
                <a:latin typeface="Segoe UI Semilight" panose="020B0402040204020203" pitchFamily="34" charset="0"/>
                <a:cs typeface="Segoe UI Semilight" panose="020B0402040204020203" pitchFamily="34" charset="0"/>
              </a:rPr>
              <a:t>6 decigramas de álcool por litro de sangue </a:t>
            </a:r>
            <a:r>
              <a:rPr lang="pt-BR" dirty="0">
                <a:latin typeface="Segoe UI Semilight" panose="020B0402040204020203" pitchFamily="34" charset="0"/>
                <a:cs typeface="Segoe UI Semilight" panose="020B0402040204020203" pitchFamily="34" charset="0"/>
              </a:rPr>
              <a:t>ou igual ou superior a </a:t>
            </a:r>
            <a:r>
              <a:rPr lang="pt-BR" b="1" dirty="0">
                <a:latin typeface="Segoe UI Semilight" panose="020B0402040204020203" pitchFamily="34" charset="0"/>
                <a:cs typeface="Segoe UI Semilight" panose="020B0402040204020203" pitchFamily="34" charset="0"/>
              </a:rPr>
              <a:t>0,3 miligrama de álcool por litro de ar alveolar</a:t>
            </a:r>
            <a:r>
              <a:rPr lang="pt-BR" dirty="0">
                <a:latin typeface="Segoe UI Semilight" panose="020B0402040204020203" pitchFamily="34" charset="0"/>
                <a:cs typeface="Segoe UI Semilight" panose="020B0402040204020203" pitchFamily="34" charset="0"/>
              </a:rPr>
              <a:t>; ou           (Incluído pela Lei nº 12.760, de 2012)</a:t>
            </a:r>
          </a:p>
          <a:p>
            <a:pPr algn="just"/>
            <a:r>
              <a:rPr lang="pt-BR" dirty="0">
                <a:latin typeface="Segoe UI Semilight" panose="020B0402040204020203" pitchFamily="34" charset="0"/>
                <a:cs typeface="Segoe UI Semilight" panose="020B0402040204020203" pitchFamily="34" charset="0"/>
              </a:rPr>
              <a:t> II - </a:t>
            </a:r>
            <a:r>
              <a:rPr lang="pt-BR" b="1" dirty="0">
                <a:latin typeface="Segoe UI Semilight" panose="020B0402040204020203" pitchFamily="34" charset="0"/>
                <a:cs typeface="Segoe UI Semilight" panose="020B0402040204020203" pitchFamily="34" charset="0"/>
              </a:rPr>
              <a:t>sinais</a:t>
            </a:r>
            <a:r>
              <a:rPr lang="pt-BR" dirty="0">
                <a:latin typeface="Segoe UI Semilight" panose="020B0402040204020203" pitchFamily="34" charset="0"/>
                <a:cs typeface="Segoe UI Semilight" panose="020B0402040204020203" pitchFamily="34" charset="0"/>
              </a:rPr>
              <a:t> que indiquem, na forma disciplinada pelo Contran, alteração da capacidade psicomotora.           (Incluído pela Lei nº 12.760, de 2012)</a:t>
            </a:r>
          </a:p>
          <a:p>
            <a:pPr algn="just"/>
            <a:r>
              <a:rPr lang="pt-BR" dirty="0">
                <a:latin typeface="Segoe UI Semilight" panose="020B0402040204020203" pitchFamily="34" charset="0"/>
                <a:cs typeface="Segoe UI Semilight" panose="020B0402040204020203" pitchFamily="34" charset="0"/>
              </a:rPr>
              <a:t>§ 2o  A verificação do disposto neste artigo poderá ser obtida mediante teste de alcoolemia ou toxicológico, exame clínico, perícia, vídeo, prova testemunhal ou outros meios de prova em direito admitidos, observado o direito à contraprova.           (Redação dada pela Lei nº 12.971, de 2014)    (Vigência)</a:t>
            </a:r>
          </a:p>
          <a:p>
            <a:pPr algn="just"/>
            <a:r>
              <a:rPr lang="pt-BR" dirty="0">
                <a:latin typeface="Segoe UI Semilight" panose="020B0402040204020203" pitchFamily="34" charset="0"/>
                <a:cs typeface="Segoe UI Semilight" panose="020B0402040204020203" pitchFamily="34" charset="0"/>
              </a:rPr>
              <a:t>§ 3o  O Contran disporá sobre a equivalência entre os distintos testes de alcoolemia ou toxicológicos para efeito de caracterização do crime tipificado neste artigo.          (Redação dada pela Lei nº 12.971, de 2014)    (Vigência)</a:t>
            </a:r>
          </a:p>
          <a:p>
            <a:pPr algn="just"/>
            <a:r>
              <a:rPr lang="pt-BR" dirty="0">
                <a:latin typeface="Segoe UI Semilight" panose="020B0402040204020203" pitchFamily="34" charset="0"/>
                <a:cs typeface="Segoe UI Semilight" panose="020B0402040204020203" pitchFamily="34" charset="0"/>
              </a:rPr>
              <a:t>§ 4º  Poderá ser empregado qualquer aparelho homologado pelo Instituto Nacional de Metrologia, Qualidade e Tecnologia - INMETRO - para se determinar o previsto no caput.      (Incluído pela Lei nº 13.840, de 2019)</a:t>
            </a:r>
            <a:endParaRPr lang="pt-BR" sz="1800" kern="0" dirty="0">
              <a:latin typeface="Segoe UI Semilight" panose="020B0402040204020203" pitchFamily="34" charset="0"/>
              <a:ea typeface="Times New Roman" panose="02020603050405020304" pitchFamily="18" charset="0"/>
              <a:cs typeface="Segoe UI Semilight" panose="020B0402040204020203" pitchFamily="34" charset="0"/>
            </a:endParaRPr>
          </a:p>
          <a:p>
            <a:pPr algn="just"/>
            <a:endParaRPr lang="pt-BR" b="1" dirty="0"/>
          </a:p>
        </p:txBody>
      </p:sp>
    </p:spTree>
    <p:extLst>
      <p:ext uri="{BB962C8B-B14F-4D97-AF65-F5344CB8AC3E}">
        <p14:creationId xmlns:p14="http://schemas.microsoft.com/office/powerpoint/2010/main" val="156683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9F31879-A478-5D6D-AA77-FD4B01794C6E}"/>
              </a:ext>
            </a:extLst>
          </p:cNvPr>
          <p:cNvSpPr>
            <a:spLocks noGrp="1"/>
          </p:cNvSpPr>
          <p:nvPr>
            <p:ph idx="1"/>
          </p:nvPr>
        </p:nvSpPr>
        <p:spPr>
          <a:xfrm>
            <a:off x="1024128" y="897775"/>
            <a:ext cx="9720073" cy="5411585"/>
          </a:xfrm>
        </p:spPr>
        <p:txBody>
          <a:bodyPr/>
          <a:lstStyle/>
          <a:p>
            <a:r>
              <a:rPr lang="pt-BR" b="1" dirty="0">
                <a:latin typeface="Segoe UI" panose="020B0502040204020203" pitchFamily="34" charset="0"/>
                <a:cs typeface="Segoe UI" panose="020B0502040204020203" pitchFamily="34" charset="0"/>
              </a:rPr>
              <a:t>Princípio da especialidade</a:t>
            </a:r>
          </a:p>
          <a:p>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Dispõe o art. 291 do CTB:</a:t>
            </a:r>
          </a:p>
          <a:p>
            <a:pPr algn="just"/>
            <a:endParaRPr lang="pt-BR" dirty="0">
              <a:latin typeface="Segoe UI Semilight" panose="020B0402040204020203" pitchFamily="34" charset="0"/>
              <a:cs typeface="Segoe UI Semilight" panose="020B0402040204020203" pitchFamily="34" charset="0"/>
            </a:endParaRPr>
          </a:p>
          <a:p>
            <a:pPr marL="1073150" indent="0" algn="just">
              <a:buNone/>
            </a:pPr>
            <a:r>
              <a:rPr lang="pt-BR" dirty="0">
                <a:latin typeface="Segoe UI Light" panose="020B0502040204020203" pitchFamily="34" charset="0"/>
                <a:cs typeface="Segoe UI Light" panose="020B0502040204020203" pitchFamily="34" charset="0"/>
              </a:rPr>
              <a:t>Art. 291. Aos crimes cometidos na direção de veículos automotores, previstos neste Código, aplicam-se as normas gerais do Código Penal e do Código de Processo Penal, </a:t>
            </a:r>
            <a:r>
              <a:rPr lang="pt-BR" b="1" dirty="0">
                <a:latin typeface="Segoe UI Light" panose="020B0502040204020203" pitchFamily="34" charset="0"/>
                <a:cs typeface="Segoe UI Light" panose="020B0502040204020203" pitchFamily="34" charset="0"/>
              </a:rPr>
              <a:t>se este Capítulo não dispuser de modo diverso</a:t>
            </a:r>
            <a:r>
              <a:rPr lang="pt-BR" dirty="0">
                <a:latin typeface="Segoe UI Light" panose="020B0502040204020203" pitchFamily="34" charset="0"/>
                <a:cs typeface="Segoe UI Light" panose="020B0502040204020203" pitchFamily="34" charset="0"/>
              </a:rPr>
              <a:t>, bem como a Lei nº 9.099, de 26 de setembro de 1995, no que couber.</a:t>
            </a:r>
          </a:p>
          <a:p>
            <a:pPr algn="just"/>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O CP, o CPP e a Lei 9.099/95 aparecem como normas gerais, tendo aplicação supletiva, isto é, apenas naquilo em que o CTB não disponha de forma diversa. O CTB é encarado como norma especial. Assim, havendo conflito, em respeito ao princípio da especialidade, aplica-se o CTB.</a:t>
            </a:r>
          </a:p>
        </p:txBody>
      </p:sp>
    </p:spTree>
    <p:extLst>
      <p:ext uri="{BB962C8B-B14F-4D97-AF65-F5344CB8AC3E}">
        <p14:creationId xmlns:p14="http://schemas.microsoft.com/office/powerpoint/2010/main" val="38727437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52902"/>
          </a:xfrm>
        </p:spPr>
        <p:txBody>
          <a:bodyPr>
            <a:normAutofit/>
          </a:bodyPr>
          <a:lstStyle/>
          <a:p>
            <a:pPr algn="just"/>
            <a:r>
              <a:rPr lang="pt-BR" sz="2000" b="1" dirty="0">
                <a:latin typeface="Segoe UI Semilight" panose="020B0402040204020203" pitchFamily="34" charset="0"/>
                <a:cs typeface="Segoe UI Semilight" panose="020B0402040204020203" pitchFamily="34" charset="0"/>
              </a:rPr>
              <a:t>Medidas despenalizadoras: </a:t>
            </a:r>
            <a:r>
              <a:rPr lang="pt-BR" sz="2000" dirty="0">
                <a:latin typeface="Segoe UI Semilight" panose="020B0402040204020203" pitchFamily="34" charset="0"/>
                <a:cs typeface="Segoe UI Semilight" panose="020B0402040204020203" pitchFamily="34" charset="0"/>
              </a:rPr>
              <a:t>o crime é de menor potencial ofensivo e admite as medidas despenalizadoras da Lei 9.099/95 (transação penal e suspensão condicional do processo).</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Sujeitos do crime: </a:t>
            </a:r>
            <a:r>
              <a:rPr lang="pt-BR" sz="2000" dirty="0">
                <a:latin typeface="Segoe UI Semilight" panose="020B0402040204020203" pitchFamily="34" charset="0"/>
                <a:cs typeface="Segoe UI Semilight" panose="020B0402040204020203" pitchFamily="34" charset="0"/>
              </a:rPr>
              <a:t>crime comum.</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A embriaguez será constatada (§1º):</a:t>
            </a:r>
          </a:p>
          <a:p>
            <a:pPr algn="just"/>
            <a:r>
              <a:rPr lang="pt-BR" sz="2000" dirty="0">
                <a:latin typeface="Segoe UI Semilight" panose="020B0402040204020203" pitchFamily="34" charset="0"/>
                <a:cs typeface="Segoe UI Semilight" panose="020B0402040204020203" pitchFamily="34" charset="0"/>
              </a:rPr>
              <a:t>a) concentração igual ou superior a 6 decigramas de álcool por litro de sague;</a:t>
            </a:r>
          </a:p>
          <a:p>
            <a:pPr algn="just"/>
            <a:r>
              <a:rPr lang="pt-BR" sz="2000" dirty="0">
                <a:latin typeface="Segoe UI Semilight" panose="020B0402040204020203" pitchFamily="34" charset="0"/>
                <a:cs typeface="Segoe UI Semilight" panose="020B0402040204020203" pitchFamily="34" charset="0"/>
              </a:rPr>
              <a:t>b) concentração igual ou superior a 0,3 miligrama de álcool por livro de ar alveolar; </a:t>
            </a:r>
          </a:p>
          <a:p>
            <a:pPr algn="just"/>
            <a:r>
              <a:rPr lang="pt-BR" sz="2000" dirty="0">
                <a:latin typeface="Segoe UI Semilight" panose="020B0402040204020203" pitchFamily="34" charset="0"/>
                <a:cs typeface="Segoe UI Semilight" panose="020B0402040204020203" pitchFamily="34" charset="0"/>
              </a:rPr>
              <a:t>c) sinais que indiquem alteração da capacidade psicomotora.</a:t>
            </a:r>
          </a:p>
          <a:p>
            <a:pPr algn="just"/>
            <a:endParaRPr lang="pt-BR" sz="2000" dirty="0">
              <a:latin typeface="Segoe UI Semilight" panose="020B0402040204020203" pitchFamily="34" charset="0"/>
              <a:cs typeface="Segoe UI Semilight" panose="020B0402040204020203" pitchFamily="34" charset="0"/>
            </a:endParaRPr>
          </a:p>
          <a:p>
            <a:pPr algn="just"/>
            <a:r>
              <a:rPr lang="pt-BR" sz="2000" b="1" dirty="0">
                <a:latin typeface="Segoe UI Semilight" panose="020B0402040204020203" pitchFamily="34" charset="0"/>
                <a:cs typeface="Segoe UI Semilight" panose="020B0402040204020203" pitchFamily="34" charset="0"/>
              </a:rPr>
              <a:t>Consumação e tentativa:</a:t>
            </a:r>
            <a:r>
              <a:rPr lang="pt-BR" sz="2000" dirty="0">
                <a:latin typeface="Segoe UI Semilight" panose="020B0402040204020203" pitchFamily="34" charset="0"/>
                <a:cs typeface="Segoe UI Semilight" panose="020B0402040204020203" pitchFamily="34" charset="0"/>
              </a:rPr>
              <a:t> o </a:t>
            </a:r>
            <a:r>
              <a:rPr lang="pt-BR" sz="2000" dirty="0">
                <a:latin typeface="Segoe UI Black" panose="020B0A02040204020203" pitchFamily="34" charset="0"/>
                <a:ea typeface="Segoe UI Black" panose="020B0A02040204020203" pitchFamily="34" charset="0"/>
                <a:cs typeface="Segoe UI Semilight" panose="020B0402040204020203" pitchFamily="34" charset="0"/>
              </a:rPr>
              <a:t>crime é de perigo abstrato</a:t>
            </a:r>
            <a:r>
              <a:rPr lang="pt-BR" sz="2000" dirty="0">
                <a:latin typeface="Segoe UI Semilight" panose="020B0402040204020203" pitchFamily="34" charset="0"/>
                <a:cs typeface="Segoe UI Semilight" panose="020B0402040204020203" pitchFamily="34" charset="0"/>
              </a:rPr>
              <a:t>, não importando se a condução se dá de modo anormal. A tentativa, em tese, é possível.</a:t>
            </a:r>
            <a:endParaRPr lang="pt-BR" sz="2000" b="1"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6682551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noProof="1">
                <a:latin typeface="Candara" panose="020E0502030303020204" pitchFamily="34" charset="0"/>
              </a:rPr>
              <a:t>6. RACHA – CTB, 308</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a:xfrm>
            <a:off x="1024128" y="1845425"/>
            <a:ext cx="9720073" cy="4463935"/>
          </a:xfrm>
        </p:spPr>
        <p:txBody>
          <a:bodyPr>
            <a:normAutofit/>
          </a:bodyPr>
          <a:lstStyle/>
          <a:p>
            <a:pPr marL="0" indent="0" algn="just">
              <a:buNone/>
            </a:pPr>
            <a:r>
              <a:rPr lang="pt-BR" sz="1800" dirty="0">
                <a:latin typeface="Segoe UI Semilight" panose="020B0402040204020203" pitchFamily="34" charset="0"/>
                <a:cs typeface="Segoe UI Semilight" panose="020B0402040204020203" pitchFamily="34" charset="0"/>
              </a:rPr>
              <a:t>Art. 308.  Participar, na direção de veículo automotor, em via pública, de corrida, disputa ou competição automobilística ou ainda de exibição ou demonstração de perícia em manobra de veículo automotor, não autorizada pela autoridade competente, gerando situação de risco à incolumidade pública ou privada:           (Redação dada pela Lei nº 13.546, de 2017)   (Vigência)</a:t>
            </a:r>
          </a:p>
          <a:p>
            <a:pPr marL="0" indent="0" algn="just">
              <a:buNone/>
            </a:pPr>
            <a:r>
              <a:rPr lang="pt-BR" sz="1800" dirty="0">
                <a:latin typeface="Segoe UI Semilight" panose="020B0402040204020203" pitchFamily="34" charset="0"/>
                <a:cs typeface="Segoe UI Semilight" panose="020B0402040204020203" pitchFamily="34" charset="0"/>
              </a:rPr>
              <a:t>Penas - </a:t>
            </a:r>
            <a:r>
              <a:rPr lang="pt-BR" sz="1800" b="1" dirty="0">
                <a:latin typeface="Segoe UI Semilight" panose="020B0402040204020203" pitchFamily="34" charset="0"/>
                <a:cs typeface="Segoe UI Semilight" panose="020B0402040204020203" pitchFamily="34" charset="0"/>
              </a:rPr>
              <a:t>detenção, </a:t>
            </a:r>
            <a:r>
              <a:rPr lang="pt-BR" sz="1800" b="1" dirty="0">
                <a:latin typeface="Segoe UI Black" panose="020B0A02040204020203" pitchFamily="34" charset="0"/>
                <a:ea typeface="Segoe UI Black" panose="020B0A02040204020203" pitchFamily="34" charset="0"/>
                <a:cs typeface="Segoe UI Semilight" panose="020B0402040204020203" pitchFamily="34" charset="0"/>
              </a:rPr>
              <a:t>de 6 (seis) meses a 3 (três) anos</a:t>
            </a:r>
            <a:r>
              <a:rPr lang="pt-BR" sz="1800" dirty="0">
                <a:latin typeface="Segoe UI Semilight" panose="020B0402040204020203" pitchFamily="34" charset="0"/>
                <a:cs typeface="Segoe UI Semilight" panose="020B0402040204020203" pitchFamily="34" charset="0"/>
              </a:rPr>
              <a:t>, multa e suspensão ou proibição de se obter a permissão ou a habilitação para dirigir veículo automotor.          (Redação dada pela Lei nº 12.971, de 2014)    (Vigência)</a:t>
            </a:r>
          </a:p>
          <a:p>
            <a:pPr marL="0" indent="0" algn="just">
              <a:buNone/>
            </a:pPr>
            <a:r>
              <a:rPr lang="pt-BR" sz="1800" dirty="0">
                <a:latin typeface="Segoe UI Semilight" panose="020B0402040204020203" pitchFamily="34" charset="0"/>
                <a:cs typeface="Segoe UI Semilight" panose="020B0402040204020203" pitchFamily="34" charset="0"/>
              </a:rPr>
              <a:t>§ 1o  Se da prática do crime previsto no caput resultar lesão corporal de natureza grave, e as circunstâncias demonstrarem que o agente não quis o resultado nem assumiu o risco de produzi-lo, a pena privativa de liberdade é de reclusão, de 3 (três) a 6 (seis) anos, sem prejuízo das outras penas previstas neste artigo.           (Incluído pela Lei nº 12.971, de 2014)    (Vigência) </a:t>
            </a:r>
          </a:p>
          <a:p>
            <a:pPr marL="0" indent="0" algn="just">
              <a:buNone/>
            </a:pPr>
            <a:r>
              <a:rPr lang="pt-BR" sz="1800" dirty="0">
                <a:latin typeface="Segoe UI Semilight" panose="020B0402040204020203" pitchFamily="34" charset="0"/>
                <a:cs typeface="Segoe UI Semilight" panose="020B0402040204020203" pitchFamily="34" charset="0"/>
              </a:rPr>
              <a:t>§ 2o  Se da prática do crime previsto no caput resultar morte, e as circunstâncias demonstrarem que o agente não quis o resultado nem assumiu o risco de produzi-lo, a pena privativa de liberdade é de reclusão de 5 (cinco) a 10 (dez) anos, sem prejuízo das outras penas previstas neste artigo.         (Incluído pela Lei nº 12.971, de 2014)    (Vigência)</a:t>
            </a:r>
            <a:endParaRPr lang="pt-BR" sz="1800" b="1" dirty="0"/>
          </a:p>
        </p:txBody>
      </p:sp>
    </p:spTree>
    <p:extLst>
      <p:ext uri="{BB962C8B-B14F-4D97-AF65-F5344CB8AC3E}">
        <p14:creationId xmlns:p14="http://schemas.microsoft.com/office/powerpoint/2010/main" val="3886652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52902"/>
          </a:xfrm>
        </p:spPr>
        <p:txBody>
          <a:bodyPr>
            <a:normAutofit/>
          </a:bodyPr>
          <a:lstStyle/>
          <a:p>
            <a:pPr algn="just"/>
            <a:r>
              <a:rPr lang="pt-BR" sz="2400" b="1" dirty="0">
                <a:latin typeface="Segoe UI Semilight" panose="020B0402040204020203" pitchFamily="34" charset="0"/>
                <a:cs typeface="Segoe UI Semilight" panose="020B0402040204020203" pitchFamily="34" charset="0"/>
              </a:rPr>
              <a:t>Medidas despenalizadoras: </a:t>
            </a:r>
            <a:r>
              <a:rPr lang="pt-BR" sz="2400" dirty="0">
                <a:latin typeface="Segoe UI Semilight" panose="020B0402040204020203" pitchFamily="34" charset="0"/>
                <a:cs typeface="Segoe UI Semilight" panose="020B0402040204020203" pitchFamily="34" charset="0"/>
              </a:rPr>
              <a:t>o caput não é de competência do JECRIM, mas </a:t>
            </a:r>
            <a:r>
              <a:rPr lang="pt-BR" sz="2400" b="1" dirty="0">
                <a:latin typeface="Segoe UI Semilight" panose="020B0402040204020203" pitchFamily="34" charset="0"/>
                <a:cs typeface="Segoe UI Semilight" panose="020B0402040204020203" pitchFamily="34" charset="0"/>
              </a:rPr>
              <a:t>admite a suspensão condicional do processo e ANPP*.</a:t>
            </a:r>
            <a:endParaRPr lang="pt-BR" sz="2400" dirty="0">
              <a:latin typeface="Segoe UI Semilight" panose="020B0402040204020203" pitchFamily="34" charset="0"/>
              <a:cs typeface="Segoe UI Semilight" panose="020B0402040204020203" pitchFamily="34" charset="0"/>
            </a:endParaRPr>
          </a:p>
          <a:p>
            <a:pPr algn="just"/>
            <a:endParaRPr lang="pt-BR" sz="2400" dirty="0">
              <a:latin typeface="Segoe UI Semilight" panose="020B0402040204020203" pitchFamily="34" charset="0"/>
              <a:cs typeface="Segoe UI Semilight" panose="020B0402040204020203" pitchFamily="34" charset="0"/>
            </a:endParaRPr>
          </a:p>
          <a:p>
            <a:pPr algn="just"/>
            <a:r>
              <a:rPr lang="pt-BR" sz="2400" b="1" dirty="0">
                <a:latin typeface="Segoe UI Semilight" panose="020B0402040204020203" pitchFamily="34" charset="0"/>
                <a:cs typeface="Segoe UI Semilight" panose="020B0402040204020203" pitchFamily="34" charset="0"/>
              </a:rPr>
              <a:t>Sujeitos do crime: </a:t>
            </a:r>
            <a:r>
              <a:rPr lang="pt-BR" sz="2400" dirty="0">
                <a:latin typeface="Segoe UI Semilight" panose="020B0402040204020203" pitchFamily="34" charset="0"/>
                <a:cs typeface="Segoe UI Semilight" panose="020B0402040204020203" pitchFamily="34" charset="0"/>
              </a:rPr>
              <a:t>crime comum. O promotor do evento responde também pelo art. 308 na condição de partícipe.</a:t>
            </a:r>
          </a:p>
          <a:p>
            <a:pPr algn="just"/>
            <a:endParaRPr lang="pt-BR" sz="2400" dirty="0">
              <a:latin typeface="Segoe UI Semilight" panose="020B0402040204020203" pitchFamily="34" charset="0"/>
              <a:cs typeface="Segoe UI Semilight" panose="020B0402040204020203" pitchFamily="34" charset="0"/>
            </a:endParaRPr>
          </a:p>
          <a:p>
            <a:pPr algn="just"/>
            <a:r>
              <a:rPr lang="pt-BR" sz="2400" b="1" dirty="0">
                <a:latin typeface="Segoe UI Semilight" panose="020B0402040204020203" pitchFamily="34" charset="0"/>
                <a:cs typeface="Segoe UI Semilight" panose="020B0402040204020203" pitchFamily="34" charset="0"/>
              </a:rPr>
              <a:t>Consumação e Tentativa: </a:t>
            </a:r>
            <a:r>
              <a:rPr lang="pt-BR" sz="2400" dirty="0">
                <a:latin typeface="Segoe UI Semilight" panose="020B0402040204020203" pitchFamily="34" charset="0"/>
                <a:cs typeface="Segoe UI Semilight" panose="020B0402040204020203" pitchFamily="34" charset="0"/>
              </a:rPr>
              <a:t>o crime é de </a:t>
            </a:r>
            <a:r>
              <a:rPr lang="pt-BR" sz="2400" b="1" dirty="0">
                <a:latin typeface="Segoe UI Semilight" panose="020B0402040204020203" pitchFamily="34" charset="0"/>
                <a:cs typeface="Segoe UI Semilight" panose="020B0402040204020203" pitchFamily="34" charset="0"/>
              </a:rPr>
              <a:t>perigo concreto</a:t>
            </a:r>
            <a:r>
              <a:rPr lang="pt-BR" sz="2400" dirty="0">
                <a:latin typeface="Segoe UI Semilight" panose="020B0402040204020203" pitchFamily="34" charset="0"/>
                <a:cs typeface="Segoe UI Semilight" panose="020B0402040204020203" pitchFamily="34" charset="0"/>
              </a:rPr>
              <a:t>. A consumação se dá quando o sujeito ou os sujeitos participam de corrida não autorizada, em via pública. A tentativa é possível.</a:t>
            </a:r>
          </a:p>
          <a:p>
            <a:pPr algn="just"/>
            <a:endParaRPr lang="pt-BR" sz="2400" dirty="0">
              <a:latin typeface="Segoe UI Semilight" panose="020B0402040204020203" pitchFamily="34" charset="0"/>
              <a:cs typeface="Segoe UI Semilight" panose="020B0402040204020203" pitchFamily="34" charset="0"/>
            </a:endParaRPr>
          </a:p>
          <a:p>
            <a:pPr algn="just"/>
            <a:r>
              <a:rPr lang="pt-BR" sz="2400" b="1" dirty="0">
                <a:latin typeface="Segoe UI Semilight" panose="020B0402040204020203" pitchFamily="34" charset="0"/>
                <a:cs typeface="Segoe UI Semilight" panose="020B0402040204020203" pitchFamily="34" charset="0"/>
              </a:rPr>
              <a:t>Forma qualificada: </a:t>
            </a:r>
            <a:r>
              <a:rPr lang="pt-BR" sz="2400" dirty="0">
                <a:latin typeface="Segoe UI Semilight" panose="020B0402040204020203" pitchFamily="34" charset="0"/>
                <a:cs typeface="Segoe UI Semilight" panose="020B0402040204020203" pitchFamily="34" charset="0"/>
              </a:rPr>
              <a:t>são crimes preterdolosos, sendo os resultados lesão corporal e morte obtidos mediante culpa. O §1º admite ANPP e o §2º não.</a:t>
            </a:r>
            <a:endParaRPr lang="pt-BR" sz="2400" b="1"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2602557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fontScale="90000"/>
          </a:bodyPr>
          <a:lstStyle/>
          <a:p>
            <a:r>
              <a:rPr lang="pt-BR" noProof="1">
                <a:latin typeface="Candara" panose="020E0502030303020204" pitchFamily="34" charset="0"/>
              </a:rPr>
              <a:t>7. DIRIGIR VEÍCULO SEM PERMISSÃO OU HABILITAÇÃO – CTB, 309</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a:xfrm>
            <a:off x="1024128" y="2493818"/>
            <a:ext cx="9720073" cy="2011680"/>
          </a:xfrm>
        </p:spPr>
        <p:txBody>
          <a:bodyPr>
            <a:normAutofit lnSpcReduction="10000"/>
          </a:bodyPr>
          <a:lstStyle/>
          <a:p>
            <a:pPr marL="0" indent="0" algn="just">
              <a:buNone/>
            </a:pPr>
            <a:r>
              <a:rPr lang="pt-BR" sz="2400" dirty="0">
                <a:latin typeface="Segoe UI Semilight" panose="020B0402040204020203" pitchFamily="34" charset="0"/>
                <a:cs typeface="Segoe UI Semilight" panose="020B0402040204020203" pitchFamily="34" charset="0"/>
              </a:rPr>
              <a:t>Art. 309. Dirigir veículo automotor, em via pública, sem a devida Permissão para Dirigir ou Habilitação ou, ainda, se cassado o direito de dirigir, </a:t>
            </a:r>
            <a:r>
              <a:rPr lang="pt-BR" sz="2400" b="1" dirty="0">
                <a:latin typeface="Segoe UI Semilight" panose="020B0402040204020203" pitchFamily="34" charset="0"/>
                <a:cs typeface="Segoe UI Semilight" panose="020B0402040204020203" pitchFamily="34" charset="0"/>
              </a:rPr>
              <a:t>gerando perigo de dano</a:t>
            </a:r>
            <a:r>
              <a:rPr lang="pt-BR" sz="2400" dirty="0">
                <a:latin typeface="Segoe UI Semilight" panose="020B0402040204020203" pitchFamily="34" charset="0"/>
                <a:cs typeface="Segoe UI Semilight" panose="020B0402040204020203" pitchFamily="34" charset="0"/>
              </a:rPr>
              <a:t>:</a:t>
            </a:r>
          </a:p>
          <a:p>
            <a:pPr marL="0" indent="0" algn="just">
              <a:buNone/>
            </a:pPr>
            <a:r>
              <a:rPr lang="pt-BR" sz="2400" dirty="0">
                <a:latin typeface="Segoe UI Semilight" panose="020B0402040204020203" pitchFamily="34" charset="0"/>
                <a:cs typeface="Segoe UI Semilight" panose="020B0402040204020203" pitchFamily="34" charset="0"/>
              </a:rPr>
              <a:t> </a:t>
            </a:r>
          </a:p>
          <a:p>
            <a:pPr marL="0" indent="0" algn="just">
              <a:buNone/>
            </a:pPr>
            <a:r>
              <a:rPr lang="pt-BR" sz="2400" dirty="0">
                <a:latin typeface="Segoe UI Semilight" panose="020B0402040204020203" pitchFamily="34" charset="0"/>
                <a:cs typeface="Segoe UI Semilight" panose="020B0402040204020203" pitchFamily="34" charset="0"/>
              </a:rPr>
              <a:t>Penas - </a:t>
            </a:r>
            <a:r>
              <a:rPr lang="pt-BR" sz="2400" b="1" dirty="0">
                <a:latin typeface="Segoe UI Semilight" panose="020B0402040204020203" pitchFamily="34" charset="0"/>
                <a:cs typeface="Segoe UI Semilight" panose="020B0402040204020203" pitchFamily="34" charset="0"/>
              </a:rPr>
              <a:t>detenção, </a:t>
            </a:r>
            <a:r>
              <a:rPr lang="pt-BR" sz="2400" b="1" dirty="0">
                <a:latin typeface="Segoe UI Black" panose="020B0A02040204020203" pitchFamily="34" charset="0"/>
                <a:ea typeface="Segoe UI Black" panose="020B0A02040204020203" pitchFamily="34" charset="0"/>
                <a:cs typeface="Segoe UI Semilight" panose="020B0402040204020203" pitchFamily="34" charset="0"/>
              </a:rPr>
              <a:t>de seis meses a um ano</a:t>
            </a:r>
            <a:r>
              <a:rPr lang="pt-BR" sz="2400" dirty="0">
                <a:latin typeface="Segoe UI Semilight" panose="020B0402040204020203" pitchFamily="34" charset="0"/>
                <a:cs typeface="Segoe UI Semilight" panose="020B0402040204020203" pitchFamily="34" charset="0"/>
              </a:rPr>
              <a:t>, ou multa.</a:t>
            </a:r>
          </a:p>
        </p:txBody>
      </p:sp>
    </p:spTree>
    <p:extLst>
      <p:ext uri="{BB962C8B-B14F-4D97-AF65-F5344CB8AC3E}">
        <p14:creationId xmlns:p14="http://schemas.microsoft.com/office/powerpoint/2010/main" val="1976446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52902"/>
          </a:xfrm>
        </p:spPr>
        <p:txBody>
          <a:bodyPr>
            <a:normAutofit lnSpcReduction="10000"/>
          </a:bodyPr>
          <a:lstStyle/>
          <a:p>
            <a:pPr algn="just"/>
            <a:r>
              <a:rPr lang="pt-BR" sz="2400" b="1" dirty="0">
                <a:latin typeface="Segoe UI Semilight" panose="020B0402040204020203" pitchFamily="34" charset="0"/>
                <a:cs typeface="Segoe UI Semilight" panose="020B0402040204020203" pitchFamily="34" charset="0"/>
              </a:rPr>
              <a:t>Medidas despenalizadoras: </a:t>
            </a:r>
            <a:r>
              <a:rPr lang="pt-BR" sz="2400" dirty="0">
                <a:latin typeface="Segoe UI Semilight" panose="020B0402040204020203" pitchFamily="34" charset="0"/>
                <a:cs typeface="Segoe UI Semilight" panose="020B0402040204020203" pitchFamily="34" charset="0"/>
              </a:rPr>
              <a:t>trata-se de crime de menor potencial ofensivo, admitindo-se as medidas da Lei 9.099/95.</a:t>
            </a:r>
          </a:p>
          <a:p>
            <a:pPr algn="just"/>
            <a:endParaRPr lang="pt-BR" sz="2400" dirty="0">
              <a:latin typeface="Segoe UI Semilight" panose="020B0402040204020203" pitchFamily="34" charset="0"/>
              <a:cs typeface="Segoe UI Semilight" panose="020B0402040204020203" pitchFamily="34" charset="0"/>
            </a:endParaRPr>
          </a:p>
          <a:p>
            <a:pPr algn="ctr"/>
            <a:r>
              <a:rPr lang="pt-BR" sz="2400" b="1" dirty="0">
                <a:latin typeface="Segoe UI Semilight" panose="020B0402040204020203" pitchFamily="34" charset="0"/>
                <a:cs typeface="Segoe UI Semilight" panose="020B0402040204020203" pitchFamily="34" charset="0"/>
              </a:rPr>
              <a:t>Cuidado!!</a:t>
            </a:r>
          </a:p>
          <a:p>
            <a:pPr algn="ctr"/>
            <a:endParaRPr lang="pt-BR" sz="2400" b="1" dirty="0">
              <a:latin typeface="Segoe UI Semilight" panose="020B0402040204020203" pitchFamily="34" charset="0"/>
              <a:cs typeface="Segoe UI Semilight" panose="020B0402040204020203" pitchFamily="34" charset="0"/>
            </a:endParaRPr>
          </a:p>
          <a:p>
            <a:pPr algn="just"/>
            <a:r>
              <a:rPr lang="pt-BR" sz="2400" dirty="0">
                <a:latin typeface="Segoe UI Semilight" panose="020B0402040204020203" pitchFamily="34" charset="0"/>
                <a:cs typeface="Segoe UI Semilight" panose="020B0402040204020203" pitchFamily="34" charset="0"/>
              </a:rPr>
              <a:t>- O simples fato de não portar documento não configura o crime.</a:t>
            </a:r>
          </a:p>
          <a:p>
            <a:pPr algn="just"/>
            <a:endParaRPr lang="pt-BR" sz="2400" dirty="0">
              <a:latin typeface="Segoe UI Semilight" panose="020B0402040204020203" pitchFamily="34" charset="0"/>
              <a:cs typeface="Segoe UI Semilight" panose="020B0402040204020203" pitchFamily="34" charset="0"/>
            </a:endParaRPr>
          </a:p>
          <a:p>
            <a:pPr algn="just"/>
            <a:r>
              <a:rPr lang="pt-BR" sz="2400" dirty="0">
                <a:latin typeface="Segoe UI Semilight" panose="020B0402040204020203" pitchFamily="34" charset="0"/>
                <a:cs typeface="Segoe UI Semilight" panose="020B0402040204020203" pitchFamily="34" charset="0"/>
              </a:rPr>
              <a:t>- Dirigir com documento vencido também não é crime.</a:t>
            </a:r>
          </a:p>
          <a:p>
            <a:pPr algn="just"/>
            <a:endParaRPr lang="pt-BR" sz="2400" dirty="0">
              <a:latin typeface="Segoe UI Semilight" panose="020B0402040204020203" pitchFamily="34" charset="0"/>
              <a:cs typeface="Segoe UI Semilight" panose="020B0402040204020203" pitchFamily="34" charset="0"/>
            </a:endParaRPr>
          </a:p>
          <a:p>
            <a:pPr algn="just"/>
            <a:r>
              <a:rPr lang="pt-BR" sz="2400" dirty="0">
                <a:latin typeface="Segoe UI Semilight" panose="020B0402040204020203" pitchFamily="34" charset="0"/>
                <a:cs typeface="Segoe UI Semilight" panose="020B0402040204020203" pitchFamily="34" charset="0"/>
              </a:rPr>
              <a:t>- Se o condutor, além de não possuir a habilitação legal, estiver embriagado ou executar manobras de exibição ou estiver participando de racha, responderá pelos crimes do art. 306 e 308, com a agravante do art. 298, I, do CTB, afastando-se a incidência do art. 309.</a:t>
            </a: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6443100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CF68EB3-2B24-E9CE-5A11-6E103499CBD2}"/>
              </a:ext>
            </a:extLst>
          </p:cNvPr>
          <p:cNvSpPr>
            <a:spLocks noGrp="1"/>
          </p:cNvSpPr>
          <p:nvPr>
            <p:ph idx="1"/>
          </p:nvPr>
        </p:nvSpPr>
        <p:spPr>
          <a:xfrm>
            <a:off x="1024128" y="798022"/>
            <a:ext cx="9720073" cy="5552902"/>
          </a:xfrm>
        </p:spPr>
        <p:txBody>
          <a:bodyPr>
            <a:normAutofit/>
          </a:bodyPr>
          <a:lstStyle/>
          <a:p>
            <a:pPr algn="just"/>
            <a:r>
              <a:rPr lang="pt-BR" b="1" dirty="0">
                <a:latin typeface="Segoe UI Semilight" panose="020B0402040204020203" pitchFamily="34" charset="0"/>
                <a:cs typeface="Segoe UI Semilight" panose="020B0402040204020203" pitchFamily="34" charset="0"/>
              </a:rPr>
              <a:t>Imagine a seguinte situação: Carlos empresta seu veículo automotor para Thomas, sabendo que ele teve cassado o seu direito de dirigir, a fim de que Thomas levasse sua mãe para o médico. Thomas, conduzindo o veículo em via pública, observando todos os cuidados necessários, é parado em uma blitz. Qual é a consequência jurídica?</a:t>
            </a:r>
          </a:p>
          <a:p>
            <a:pPr algn="just">
              <a:buFontTx/>
              <a:buChar char="-"/>
            </a:pPr>
            <a:r>
              <a:rPr lang="pt-BR" dirty="0">
                <a:latin typeface="Segoe UI Semilight" panose="020B0402040204020203" pitchFamily="34" charset="0"/>
                <a:cs typeface="Segoe UI Semilight" panose="020B0402040204020203" pitchFamily="34" charset="0"/>
              </a:rPr>
              <a:t>A conduta de Thomas é atípica, configurando mera infração administrativa, já que </a:t>
            </a:r>
            <a:r>
              <a:rPr lang="pt-BR" b="1" dirty="0">
                <a:latin typeface="Segoe UI Semilight" panose="020B0402040204020203" pitchFamily="34" charset="0"/>
                <a:cs typeface="Segoe UI Semilight" panose="020B0402040204020203" pitchFamily="34" charset="0"/>
              </a:rPr>
              <a:t>o delito do art. 309 é um crime de perigo abstrato, </a:t>
            </a:r>
            <a:r>
              <a:rPr lang="pt-BR" dirty="0">
                <a:latin typeface="Segoe UI Semilight" panose="020B0402040204020203" pitchFamily="34" charset="0"/>
                <a:cs typeface="Segoe UI Semilight" panose="020B0402040204020203" pitchFamily="34" charset="0"/>
              </a:rPr>
              <a:t>exigindo-se a efetiva demonstração do perigo.</a:t>
            </a:r>
          </a:p>
          <a:p>
            <a:pPr marL="0" indent="0" algn="just">
              <a:buNone/>
            </a:pPr>
            <a:r>
              <a:rPr lang="pt-BR" dirty="0">
                <a:latin typeface="Segoe UI Semilight" panose="020B0402040204020203" pitchFamily="34" charset="0"/>
                <a:cs typeface="Segoe UI Semilight" panose="020B0402040204020203" pitchFamily="34" charset="0"/>
              </a:rPr>
              <a:t>- A conduta de Carlos é típica, respondendo pelo crime do art. 310 do CTB (</a:t>
            </a:r>
            <a:r>
              <a:rPr lang="pt-BR" i="1" dirty="0">
                <a:latin typeface="Segoe UI Semilight" panose="020B0402040204020203" pitchFamily="34" charset="0"/>
                <a:cs typeface="Segoe UI Semilight" panose="020B0402040204020203" pitchFamily="34" charset="0"/>
              </a:rPr>
              <a:t>Entregar veículo automotor a pessoa não habilitada), que é um crime de perigo abstrato</a:t>
            </a:r>
            <a:r>
              <a:rPr lang="pt-BR" dirty="0">
                <a:latin typeface="Segoe UI Semilight" panose="020B0402040204020203" pitchFamily="34" charset="0"/>
                <a:cs typeface="Segoe UI Semilight" panose="020B0402040204020203" pitchFamily="34" charset="0"/>
              </a:rPr>
              <a:t>.</a:t>
            </a:r>
          </a:p>
          <a:p>
            <a:pPr algn="just"/>
            <a:r>
              <a:rPr lang="pt-BR" b="1" dirty="0">
                <a:latin typeface="Segoe UI Semilight" panose="020B0402040204020203" pitchFamily="34" charset="0"/>
                <a:cs typeface="Segoe UI Semilight" panose="020B0402040204020203" pitchFamily="34" charset="0"/>
              </a:rPr>
              <a:t>Súmula 575-STJ: </a:t>
            </a:r>
            <a:r>
              <a:rPr lang="pt-BR" dirty="0">
                <a:latin typeface="Segoe UI Semilight" panose="020B0402040204020203" pitchFamily="34" charset="0"/>
                <a:cs typeface="Segoe UI Semilight" panose="020B0402040204020203" pitchFamily="34" charset="0"/>
              </a:rPr>
              <a:t>Constitui crime a conduta de permitir, confiar ou entregar a direção de veículo automotor à pessoa que não seja habilitada, ou que se encontre em qualquer das situações previstas no art. 310 do CTB, independentemente da ocorrência de lesão ou de perigo de dano concreto na condução do veículo.</a:t>
            </a: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a:p>
            <a:pPr algn="just"/>
            <a:endParaRPr lang="pt-BR" sz="2000"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1601552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919D0-F177-4BBA-9A0B-DBA69E2ED764}"/>
              </a:ext>
            </a:extLst>
          </p:cNvPr>
          <p:cNvSpPr>
            <a:spLocks noGrp="1"/>
          </p:cNvSpPr>
          <p:nvPr>
            <p:ph type="title"/>
          </p:nvPr>
        </p:nvSpPr>
        <p:spPr>
          <a:xfrm>
            <a:off x="1024128" y="585216"/>
            <a:ext cx="9720072" cy="1499616"/>
          </a:xfrm>
        </p:spPr>
        <p:txBody>
          <a:bodyPr rtlCol="0">
            <a:normAutofit/>
          </a:bodyPr>
          <a:lstStyle/>
          <a:p>
            <a:r>
              <a:rPr lang="pt-BR" sz="2800" noProof="1">
                <a:latin typeface="Candara" panose="020E0502030303020204" pitchFamily="34" charset="0"/>
              </a:rPr>
              <a:t>8. PENAS RESTRITIVAS DE LIBERDADE – CTB, 312-A E 312-B</a:t>
            </a:r>
          </a:p>
        </p:txBody>
      </p:sp>
      <p:sp>
        <p:nvSpPr>
          <p:cNvPr id="4" name="Espaço Reservado para Conteúdo 3">
            <a:extLst>
              <a:ext uri="{FF2B5EF4-FFF2-40B4-BE49-F238E27FC236}">
                <a16:creationId xmlns:a16="http://schemas.microsoft.com/office/drawing/2014/main" id="{C4396EAB-8B12-8960-D96B-21CF34FF4289}"/>
              </a:ext>
            </a:extLst>
          </p:cNvPr>
          <p:cNvSpPr>
            <a:spLocks noGrp="1"/>
          </p:cNvSpPr>
          <p:nvPr>
            <p:ph idx="1"/>
          </p:nvPr>
        </p:nvSpPr>
        <p:spPr>
          <a:xfrm>
            <a:off x="1024128" y="1745673"/>
            <a:ext cx="9720073" cy="4360781"/>
          </a:xfrm>
        </p:spPr>
        <p:txBody>
          <a:bodyPr>
            <a:normAutofit fontScale="92500" lnSpcReduction="10000"/>
          </a:bodyPr>
          <a:lstStyle/>
          <a:p>
            <a:pPr marL="0" indent="0" algn="just">
              <a:buNone/>
            </a:pPr>
            <a:r>
              <a:rPr lang="pt-BR" sz="1800" dirty="0">
                <a:latin typeface="Segoe UI" panose="020B0502040204020203" pitchFamily="34" charset="0"/>
                <a:cs typeface="Segoe UI" panose="020B0502040204020203" pitchFamily="34" charset="0"/>
              </a:rPr>
              <a:t>Art. 312-A.  Para os crimes relacionados nos arts. 302 a 312 deste Código, nas situações em que o juiz aplicar a substituição de pena privativa de liberdade por pena restritiva de direitos, esta deverá ser de prestação de serviço à comunidade ou a entidades públicas, em uma das seguintes atividades:          (Incluído pela Lei nº 13.281, de 2016)      (Vigência)</a:t>
            </a:r>
          </a:p>
          <a:p>
            <a:pPr marL="0" indent="0" algn="just">
              <a:buNone/>
            </a:pPr>
            <a:r>
              <a:rPr lang="pt-BR" sz="1800" dirty="0">
                <a:latin typeface="Segoe UI" panose="020B0502040204020203" pitchFamily="34" charset="0"/>
                <a:cs typeface="Segoe UI" panose="020B0502040204020203" pitchFamily="34" charset="0"/>
              </a:rPr>
              <a:t>I - trabalho, aos fins de semana, em equipes de resgate dos corpos de bombeiros e em outras unidades móveis especializadas no atendimento a vítimas de trânsito;          (Incluído pela Lei nº 13.281, de 2016)      (Vigência)</a:t>
            </a:r>
          </a:p>
          <a:p>
            <a:pPr marL="0" indent="0" algn="just">
              <a:buNone/>
            </a:pPr>
            <a:r>
              <a:rPr lang="pt-BR" sz="1800" dirty="0">
                <a:latin typeface="Segoe UI" panose="020B0502040204020203" pitchFamily="34" charset="0"/>
                <a:cs typeface="Segoe UI" panose="020B0502040204020203" pitchFamily="34" charset="0"/>
              </a:rPr>
              <a:t>II - trabalho em unidades de pronto-socorro de hospitais da rede pública que recebem vítimas de acidente de trânsito e politraumatizados;          (Incluído pela Lei nº 13.281, de 2016)      (Vigência)</a:t>
            </a:r>
          </a:p>
          <a:p>
            <a:pPr marL="0" indent="0" algn="just">
              <a:buNone/>
            </a:pPr>
            <a:r>
              <a:rPr lang="pt-BR" sz="1800" dirty="0">
                <a:latin typeface="Segoe UI" panose="020B0502040204020203" pitchFamily="34" charset="0"/>
                <a:cs typeface="Segoe UI" panose="020B0502040204020203" pitchFamily="34" charset="0"/>
              </a:rPr>
              <a:t>III - trabalho em clínicas ou instituições especializadas na recuperação de acidentados de trânsito;          (Incluído pela Lei nº 13.281, de 2016)      (Vigência)</a:t>
            </a:r>
          </a:p>
          <a:p>
            <a:pPr marL="0" indent="0" algn="just">
              <a:buNone/>
            </a:pPr>
            <a:r>
              <a:rPr lang="pt-BR" sz="1800" dirty="0">
                <a:latin typeface="Segoe UI" panose="020B0502040204020203" pitchFamily="34" charset="0"/>
                <a:cs typeface="Segoe UI" panose="020B0502040204020203" pitchFamily="34" charset="0"/>
              </a:rPr>
              <a:t>IV - outras atividades relacionadas ao resgate, atendimento e recuperação de vítimas de acidentes de trânsito.          (Incluído pela Lei nº 13.281, de 2016)      (Vigência)</a:t>
            </a:r>
          </a:p>
          <a:p>
            <a:pPr marL="0" indent="0" algn="just">
              <a:buNone/>
            </a:pPr>
            <a:r>
              <a:rPr lang="pt-BR" sz="1800" dirty="0">
                <a:latin typeface="Segoe UI" panose="020B0502040204020203" pitchFamily="34" charset="0"/>
                <a:cs typeface="Segoe UI" panose="020B0502040204020203" pitchFamily="34" charset="0"/>
              </a:rPr>
              <a:t>Art. 312-B. Aos crimes previstos no § 3º do art. 302 e no § 2º do art. 303 deste Código não se aplica o disposto no inciso I do caput do art. 44 do Decreto-Lei nº 2.848, de 7 de dezembro de 1940 (Código Penal) .      (Incluído pela Lei nº 14.071, de 2020)</a:t>
            </a:r>
          </a:p>
          <a:p>
            <a:pPr marL="0" indent="0" algn="just">
              <a:buNone/>
            </a:pPr>
            <a:endParaRPr lang="pt-BR" sz="1800" b="1" dirty="0"/>
          </a:p>
        </p:txBody>
      </p:sp>
    </p:spTree>
    <p:extLst>
      <p:ext uri="{BB962C8B-B14F-4D97-AF65-F5344CB8AC3E}">
        <p14:creationId xmlns:p14="http://schemas.microsoft.com/office/powerpoint/2010/main" val="197613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FDD8BEF-CFA7-8298-C1BD-486A788D8913}"/>
              </a:ext>
            </a:extLst>
          </p:cNvPr>
          <p:cNvSpPr>
            <a:spLocks noGrp="1"/>
          </p:cNvSpPr>
          <p:nvPr>
            <p:ph idx="1"/>
          </p:nvPr>
        </p:nvSpPr>
        <p:spPr>
          <a:xfrm>
            <a:off x="1024128" y="864524"/>
            <a:ext cx="9720073" cy="5444836"/>
          </a:xfrm>
        </p:spPr>
        <p:txBody>
          <a:bodyPr>
            <a:normAutofit lnSpcReduction="10000"/>
          </a:bodyPr>
          <a:lstStyle/>
          <a:p>
            <a:r>
              <a:rPr lang="pt-BR" b="1" dirty="0">
                <a:latin typeface="Segoe UI" panose="020B0502040204020203" pitchFamily="34" charset="0"/>
                <a:cs typeface="Segoe UI" panose="020B0502040204020203" pitchFamily="34" charset="0"/>
              </a:rPr>
              <a:t>Medidas despenalizadoras</a:t>
            </a:r>
            <a:endParaRPr lang="pt-BR"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O §1º do art. 291 do CTB autoriza a aplicação da composição civil (art. 74), a transação penal (art. 76) e </a:t>
            </a:r>
            <a:r>
              <a:rPr lang="pt-BR" b="1" dirty="0">
                <a:latin typeface="Segoe UI Semilight" panose="020B0402040204020203" pitchFamily="34" charset="0"/>
                <a:cs typeface="Segoe UI Semilight" panose="020B0402040204020203" pitchFamily="34" charset="0"/>
              </a:rPr>
              <a:t>condiciona a ação penal a representação da vítima </a:t>
            </a:r>
            <a:r>
              <a:rPr lang="pt-BR" dirty="0">
                <a:latin typeface="Segoe UI Semilight" panose="020B0402040204020203" pitchFamily="34" charset="0"/>
                <a:cs typeface="Segoe UI Semilight" panose="020B0402040204020203" pitchFamily="34" charset="0"/>
              </a:rPr>
              <a:t>(art. 88) aos crimes de lesão corporal culposa.</a:t>
            </a:r>
          </a:p>
          <a:p>
            <a:pPr algn="just"/>
            <a:r>
              <a:rPr lang="pt-BR" dirty="0">
                <a:latin typeface="Segoe UI Semilight" panose="020B0402040204020203" pitchFamily="34" charset="0"/>
                <a:cs typeface="Segoe UI Semilight" panose="020B0402040204020203" pitchFamily="34" charset="0"/>
              </a:rPr>
              <a:t>Os incisos, por sua vez, revelam as </a:t>
            </a:r>
            <a:r>
              <a:rPr lang="pt-BR" b="1" dirty="0">
                <a:latin typeface="Segoe UI Semilight" panose="020B0402040204020203" pitchFamily="34" charset="0"/>
                <a:cs typeface="Segoe UI Semilight" panose="020B0402040204020203" pitchFamily="34" charset="0"/>
              </a:rPr>
              <a:t>hipóteses de exclusão</a:t>
            </a:r>
            <a:r>
              <a:rPr lang="pt-BR" dirty="0">
                <a:latin typeface="Segoe UI Semilight" panose="020B0402040204020203" pitchFamily="34" charset="0"/>
                <a:cs typeface="Segoe UI Semilight" panose="020B0402040204020203" pitchFamily="34" charset="0"/>
              </a:rPr>
              <a:t> de tais medidas despenalizadoras e situações em que a </a:t>
            </a:r>
            <a:r>
              <a:rPr lang="pt-BR" b="1" dirty="0">
                <a:latin typeface="Segoe UI Semilight" panose="020B0402040204020203" pitchFamily="34" charset="0"/>
                <a:cs typeface="Segoe UI Semilight" panose="020B0402040204020203" pitchFamily="34" charset="0"/>
              </a:rPr>
              <a:t>ação penal será incondicionada</a:t>
            </a:r>
            <a:r>
              <a:rPr lang="pt-BR" dirty="0">
                <a:latin typeface="Segoe UI Semilight" panose="020B0402040204020203" pitchFamily="34" charset="0"/>
                <a:cs typeface="Segoe UI Semilight" panose="020B0402040204020203" pitchFamily="34" charset="0"/>
              </a:rPr>
              <a:t>. Vejamos:</a:t>
            </a:r>
          </a:p>
          <a:p>
            <a:pPr marL="1081088" indent="-7938" algn="just"/>
            <a:r>
              <a:rPr lang="pt-BR" dirty="0">
                <a:latin typeface="Segoe UI Light" panose="020B0502040204020203" pitchFamily="34" charset="0"/>
                <a:cs typeface="Segoe UI Light" panose="020B0502040204020203" pitchFamily="34" charset="0"/>
              </a:rPr>
              <a:t>I - sob a influência de álcool ou qualquer outra substância psicoativa que determine dependência;         (Incluído pela Lei nº 11.705, de 2008)</a:t>
            </a:r>
          </a:p>
          <a:p>
            <a:pPr marL="1081088" indent="-7938" algn="just"/>
            <a:r>
              <a:rPr lang="pt-BR" dirty="0">
                <a:latin typeface="Segoe UI Light" panose="020B0502040204020203" pitchFamily="34" charset="0"/>
                <a:cs typeface="Segoe UI Light" panose="020B0502040204020203" pitchFamily="34" charset="0"/>
              </a:rPr>
              <a:t>II - participando, em via pública, de corrida, disputa ou competição automobilística, de exibição ou demonstração de perícia em manobra de veículo automotor, não autorizada pela autoridade competente;         (Incluído pela Lei nº 11.705, de 2008)</a:t>
            </a:r>
          </a:p>
          <a:p>
            <a:pPr marL="1081088" indent="-7938" algn="just"/>
            <a:r>
              <a:rPr lang="pt-BR" dirty="0">
                <a:latin typeface="Segoe UI Light" panose="020B0502040204020203" pitchFamily="34" charset="0"/>
                <a:cs typeface="Segoe UI Light" panose="020B0502040204020203" pitchFamily="34" charset="0"/>
              </a:rPr>
              <a:t>III - transitando em velocidade superior à máxima permitida para a via em 50 km/h (cinquenta quilômetros por hora).        (Incluído pela Lei nº 11.705, de 2008)</a:t>
            </a:r>
          </a:p>
          <a:p>
            <a:pPr algn="just"/>
            <a:endParaRPr lang="pt-BR"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183809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F73B9D8-FD26-E302-0915-0F68CEE0AF58}"/>
              </a:ext>
            </a:extLst>
          </p:cNvPr>
          <p:cNvSpPr>
            <a:spLocks noGrp="1"/>
          </p:cNvSpPr>
          <p:nvPr>
            <p:ph idx="1"/>
          </p:nvPr>
        </p:nvSpPr>
        <p:spPr>
          <a:xfrm>
            <a:off x="1024128" y="897775"/>
            <a:ext cx="9720073" cy="5411585"/>
          </a:xfrm>
        </p:spPr>
        <p:txBody>
          <a:bodyPr>
            <a:normAutofit fontScale="70000" lnSpcReduction="20000"/>
          </a:bodyPr>
          <a:lstStyle/>
          <a:p>
            <a:pPr algn="just"/>
            <a:r>
              <a:rPr lang="pt-BR" sz="2800" dirty="0">
                <a:latin typeface="Segoe UI Semilight" panose="020B0402040204020203" pitchFamily="34" charset="0"/>
                <a:cs typeface="Segoe UI Semilight" panose="020B0402040204020203" pitchFamily="34" charset="0"/>
              </a:rPr>
              <a:t>Presente qualquer uma das situações proibidas pelo parágrafo primeiro (§1º) - isolada ou cumulativamente -, ainda que se trate de lesão corporal culposa de trânsito (pena: 6 meses a 2 anos):</a:t>
            </a:r>
          </a:p>
          <a:p>
            <a:pPr algn="just"/>
            <a:endParaRPr lang="pt-BR" sz="2800" dirty="0">
              <a:latin typeface="Segoe UI Semilight" panose="020B0402040204020203" pitchFamily="34" charset="0"/>
              <a:cs typeface="Segoe UI Semilight" panose="020B0402040204020203" pitchFamily="34" charset="0"/>
            </a:endParaRPr>
          </a:p>
          <a:p>
            <a:pPr marL="1081088" indent="-7938" algn="just"/>
            <a:r>
              <a:rPr lang="pt-BR" sz="2600" b="1" i="1" dirty="0">
                <a:latin typeface="Segoe UI Semilight" panose="020B0402040204020203" pitchFamily="34" charset="0"/>
                <a:cs typeface="Segoe UI Semilight" panose="020B0402040204020203" pitchFamily="34" charset="0"/>
              </a:rPr>
              <a:t>a) </a:t>
            </a:r>
            <a:r>
              <a:rPr lang="pt-BR" sz="2600" dirty="0">
                <a:latin typeface="Segoe UI Semilight" panose="020B0402040204020203" pitchFamily="34" charset="0"/>
                <a:cs typeface="Segoe UI Semilight" panose="020B0402040204020203" pitchFamily="34" charset="0"/>
              </a:rPr>
              <a:t>não cabe composição civil extintiva da punibilidade </a:t>
            </a:r>
            <a:r>
              <a:rPr lang="pt-BR" sz="2600" strike="sngStrike" dirty="0">
                <a:latin typeface="Segoe UI Semilight" panose="020B0402040204020203" pitchFamily="34" charset="0"/>
                <a:cs typeface="Segoe UI Semilight" panose="020B0402040204020203" pitchFamily="34" charset="0"/>
              </a:rPr>
              <a:t>(art. 74)</a:t>
            </a:r>
            <a:r>
              <a:rPr lang="pt-BR" sz="2600" dirty="0">
                <a:latin typeface="Segoe UI Semilight" panose="020B0402040204020203" pitchFamily="34" charset="0"/>
                <a:cs typeface="Segoe UI Semilight" panose="020B0402040204020203" pitchFamily="34" charset="0"/>
              </a:rPr>
              <a:t>;</a:t>
            </a:r>
          </a:p>
          <a:p>
            <a:pPr marL="1081088" indent="-7938" algn="just"/>
            <a:r>
              <a:rPr lang="pt-BR" sz="2600" b="1" i="1" dirty="0">
                <a:latin typeface="Segoe UI Semilight" panose="020B0402040204020203" pitchFamily="34" charset="0"/>
                <a:cs typeface="Segoe UI Semilight" panose="020B0402040204020203" pitchFamily="34" charset="0"/>
              </a:rPr>
              <a:t>b) </a:t>
            </a:r>
            <a:r>
              <a:rPr lang="pt-BR" sz="2600" dirty="0">
                <a:latin typeface="Segoe UI Semilight" panose="020B0402040204020203" pitchFamily="34" charset="0"/>
                <a:cs typeface="Segoe UI Semilight" panose="020B0402040204020203" pitchFamily="34" charset="0"/>
              </a:rPr>
              <a:t>não cabe transação penal </a:t>
            </a:r>
            <a:r>
              <a:rPr lang="pt-BR" sz="2600" strike="sngStrike" dirty="0">
                <a:latin typeface="Segoe UI Semilight" panose="020B0402040204020203" pitchFamily="34" charset="0"/>
                <a:cs typeface="Segoe UI Semilight" panose="020B0402040204020203" pitchFamily="34" charset="0"/>
              </a:rPr>
              <a:t>(art. 76)</a:t>
            </a:r>
            <a:r>
              <a:rPr lang="pt-BR" sz="2600" dirty="0">
                <a:latin typeface="Segoe UI Semilight" panose="020B0402040204020203" pitchFamily="34" charset="0"/>
                <a:cs typeface="Segoe UI Semilight" panose="020B0402040204020203" pitchFamily="34" charset="0"/>
              </a:rPr>
              <a:t>;</a:t>
            </a:r>
          </a:p>
          <a:p>
            <a:pPr marL="1081088" indent="-7938" algn="just"/>
            <a:r>
              <a:rPr lang="pt-BR" sz="2600" b="1" i="1" dirty="0">
                <a:latin typeface="Segoe UI Semilight" panose="020B0402040204020203" pitchFamily="34" charset="0"/>
                <a:cs typeface="Segoe UI Semilight" panose="020B0402040204020203" pitchFamily="34" charset="0"/>
              </a:rPr>
              <a:t>c) </a:t>
            </a:r>
            <a:r>
              <a:rPr lang="pt-BR" sz="2600" dirty="0">
                <a:latin typeface="Segoe UI Semilight" panose="020B0402040204020203" pitchFamily="34" charset="0"/>
                <a:cs typeface="Segoe UI Semilight" panose="020B0402040204020203" pitchFamily="34" charset="0"/>
              </a:rPr>
              <a:t>A ação penal é pública incondicionada </a:t>
            </a:r>
            <a:r>
              <a:rPr lang="pt-BR" sz="2600" strike="sngStrike" dirty="0">
                <a:latin typeface="Segoe UI Semilight" panose="020B0402040204020203" pitchFamily="34" charset="0"/>
                <a:cs typeface="Segoe UI Semilight" panose="020B0402040204020203" pitchFamily="34" charset="0"/>
              </a:rPr>
              <a:t>(art. 88)</a:t>
            </a:r>
            <a:r>
              <a:rPr lang="pt-BR" sz="2600" dirty="0">
                <a:latin typeface="Segoe UI Semilight" panose="020B0402040204020203" pitchFamily="34" charset="0"/>
                <a:cs typeface="Segoe UI Semilight" panose="020B0402040204020203" pitchFamily="34" charset="0"/>
              </a:rPr>
              <a:t>;</a:t>
            </a:r>
          </a:p>
          <a:p>
            <a:pPr marL="1081088" indent="-7938" algn="just"/>
            <a:r>
              <a:rPr lang="pt-BR" sz="2600" b="1" i="1" dirty="0">
                <a:latin typeface="Segoe UI Semilight" panose="020B0402040204020203" pitchFamily="34" charset="0"/>
                <a:cs typeface="Segoe UI Semilight" panose="020B0402040204020203" pitchFamily="34" charset="0"/>
              </a:rPr>
              <a:t>d) </a:t>
            </a:r>
            <a:r>
              <a:rPr lang="pt-BR" sz="2600" dirty="0">
                <a:latin typeface="Segoe UI Semilight" panose="020B0402040204020203" pitchFamily="34" charset="0"/>
                <a:cs typeface="Segoe UI Semilight" panose="020B0402040204020203" pitchFamily="34" charset="0"/>
              </a:rPr>
              <a:t>O fato deverá ser investigado mediante Inquérito Policial (e não termo circunstanciado).</a:t>
            </a:r>
          </a:p>
          <a:p>
            <a:pPr algn="just"/>
            <a:r>
              <a:rPr lang="pt-BR" sz="2800" dirty="0">
                <a:latin typeface="Segoe UI Semilight" panose="020B0402040204020203" pitchFamily="34" charset="0"/>
                <a:cs typeface="Segoe UI Semilight" panose="020B0402040204020203" pitchFamily="34" charset="0"/>
              </a:rPr>
              <a:t> </a:t>
            </a:r>
          </a:p>
          <a:p>
            <a:pPr algn="just"/>
            <a:r>
              <a:rPr lang="pt-BR" sz="2800" dirty="0">
                <a:latin typeface="Segoe UI Semilight" panose="020B0402040204020203" pitchFamily="34" charset="0"/>
                <a:cs typeface="Segoe UI Semilight" panose="020B0402040204020203" pitchFamily="34" charset="0"/>
              </a:rPr>
              <a:t>O §4º, por sua vez, explicita que o juiz </a:t>
            </a:r>
            <a:r>
              <a:rPr lang="pt-BR" sz="2800" b="1" dirty="0">
                <a:latin typeface="Segoe UI Semilight" panose="020B0402040204020203" pitchFamily="34" charset="0"/>
                <a:cs typeface="Segoe UI Semilight" panose="020B0402040204020203" pitchFamily="34" charset="0"/>
              </a:rPr>
              <a:t>dará especial atenção</a:t>
            </a:r>
            <a:r>
              <a:rPr lang="pt-BR" sz="2800" dirty="0">
                <a:latin typeface="Segoe UI Semilight" panose="020B0402040204020203" pitchFamily="34" charset="0"/>
                <a:cs typeface="Segoe UI Semilight" panose="020B0402040204020203" pitchFamily="34" charset="0"/>
              </a:rPr>
              <a:t>, na fixação da pena-base, à </a:t>
            </a:r>
            <a:r>
              <a:rPr lang="pt-BR" sz="2800" b="1" dirty="0">
                <a:latin typeface="Segoe UI Semilight" panose="020B0402040204020203" pitchFamily="34" charset="0"/>
                <a:cs typeface="Segoe UI Semilight" panose="020B0402040204020203" pitchFamily="34" charset="0"/>
              </a:rPr>
              <a:t>culpabilidade</a:t>
            </a:r>
            <a:r>
              <a:rPr lang="pt-BR" sz="2800" dirty="0">
                <a:latin typeface="Segoe UI Semilight" panose="020B0402040204020203" pitchFamily="34" charset="0"/>
                <a:cs typeface="Segoe UI Semilight" panose="020B0402040204020203" pitchFamily="34" charset="0"/>
              </a:rPr>
              <a:t> do agente e às </a:t>
            </a:r>
            <a:r>
              <a:rPr lang="pt-BR" sz="2800" b="1" dirty="0">
                <a:latin typeface="Segoe UI Semilight" panose="020B0402040204020203" pitchFamily="34" charset="0"/>
                <a:cs typeface="Segoe UI Semilight" panose="020B0402040204020203" pitchFamily="34" charset="0"/>
              </a:rPr>
              <a:t>circunstâncias e consequências</a:t>
            </a:r>
            <a:r>
              <a:rPr lang="pt-BR" sz="2800" dirty="0">
                <a:latin typeface="Segoe UI Semilight" panose="020B0402040204020203" pitchFamily="34" charset="0"/>
                <a:cs typeface="Segoe UI Semilight" panose="020B0402040204020203" pitchFamily="34" charset="0"/>
              </a:rPr>
              <a:t> do crime:</a:t>
            </a:r>
          </a:p>
          <a:p>
            <a:pPr marL="1073150" indent="0" algn="just">
              <a:buNone/>
            </a:pPr>
            <a:endParaRPr lang="pt-BR" sz="2800" dirty="0">
              <a:latin typeface="Segoe UI Light" panose="020B0502040204020203" pitchFamily="34" charset="0"/>
              <a:cs typeface="Segoe UI Light" panose="020B0502040204020203" pitchFamily="34" charset="0"/>
            </a:endParaRPr>
          </a:p>
          <a:p>
            <a:pPr marL="1073150" indent="0" algn="just">
              <a:buNone/>
            </a:pPr>
            <a:r>
              <a:rPr lang="pt-BR" sz="2600" dirty="0">
                <a:latin typeface="Segoe UI Light" panose="020B0502040204020203" pitchFamily="34" charset="0"/>
                <a:cs typeface="Segoe UI Light" panose="020B0502040204020203" pitchFamily="34" charset="0"/>
              </a:rPr>
              <a:t>§ 4º  O juiz fixará a pena-base segundo as diretrizes previstas no art. 59 do Decreto-Lei nº 2.848, de 7 de dezembro de 1940 (Código Penal), dando especial atenção à culpabilidade do agente e às circunstâncias e consequências do crime.     (Incluído pela Lei nº 13.546, de 2017)   (Vigência)</a:t>
            </a:r>
          </a:p>
        </p:txBody>
      </p:sp>
    </p:spTree>
    <p:extLst>
      <p:ext uri="{BB962C8B-B14F-4D97-AF65-F5344CB8AC3E}">
        <p14:creationId xmlns:p14="http://schemas.microsoft.com/office/powerpoint/2010/main" val="1447722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FC7F8CF-E49F-A097-94FE-E456EC83CEFA}"/>
              </a:ext>
            </a:extLst>
          </p:cNvPr>
          <p:cNvSpPr>
            <a:spLocks noGrp="1"/>
          </p:cNvSpPr>
          <p:nvPr>
            <p:ph idx="1"/>
          </p:nvPr>
        </p:nvSpPr>
        <p:spPr>
          <a:xfrm>
            <a:off x="1024128" y="864524"/>
            <a:ext cx="9720073" cy="5444836"/>
          </a:xfrm>
        </p:spPr>
        <p:txBody>
          <a:bodyPr/>
          <a:lstStyle/>
          <a:p>
            <a:pPr algn="just"/>
            <a:r>
              <a:rPr lang="pt-BR" b="1" dirty="0">
                <a:latin typeface="Segoe UI Semilight" panose="020B0402040204020203" pitchFamily="34" charset="0"/>
                <a:cs typeface="Segoe UI Semilight" panose="020B0402040204020203" pitchFamily="34" charset="0"/>
              </a:rPr>
              <a:t>Pena alternativa: suspensão da permissão/habilitação para dirigir ou proibição de sua obtenção</a:t>
            </a:r>
          </a:p>
          <a:p>
            <a:pPr algn="just"/>
            <a:endParaRPr lang="pt-BR" b="1" dirty="0">
              <a:latin typeface="Segoe UI Semilight" panose="020B0402040204020203" pitchFamily="34" charset="0"/>
              <a:cs typeface="Segoe UI Semilight" panose="020B0402040204020203" pitchFamily="34" charset="0"/>
            </a:endParaRPr>
          </a:p>
          <a:p>
            <a:pPr algn="just"/>
            <a:r>
              <a:rPr lang="pt-BR" dirty="0">
                <a:latin typeface="Segoe UI Semilight" panose="020B0402040204020203" pitchFamily="34" charset="0"/>
                <a:cs typeface="Segoe UI Semilight" panose="020B0402040204020203" pitchFamily="34" charset="0"/>
              </a:rPr>
              <a:t>O art. 292 do CTB anuncia uma pena alternativa à prisão, porém, o próprio dispositivo autoriza que essa medida seja aplicada de forma cumulada com outras penalidades, incluindo-se a prisão:</a:t>
            </a:r>
          </a:p>
          <a:p>
            <a:pPr algn="just"/>
            <a:r>
              <a:rPr lang="pt-BR" dirty="0">
                <a:latin typeface="Segoe UI Semilight" panose="020B0402040204020203" pitchFamily="34" charset="0"/>
                <a:cs typeface="Segoe UI Semilight" panose="020B0402040204020203" pitchFamily="34" charset="0"/>
              </a:rPr>
              <a:t> </a:t>
            </a:r>
          </a:p>
          <a:p>
            <a:pPr marL="1073150" indent="0" algn="just">
              <a:buNone/>
            </a:pPr>
            <a:r>
              <a:rPr lang="pt-BR" dirty="0">
                <a:latin typeface="Segoe UI Light" panose="020B0502040204020203" pitchFamily="34" charset="0"/>
                <a:cs typeface="Segoe UI Light" panose="020B0502040204020203" pitchFamily="34" charset="0"/>
              </a:rPr>
              <a:t>Art. 292.  A suspensão ou a proibição de se obter a permissão ou a habilitação para dirigir veículo automotor pode ser imposta isolada ou cumulativamente com outras penalidades.           (Redação dada pela Lei nº 12.971, de 2014)    (Vigência)</a:t>
            </a:r>
          </a:p>
          <a:p>
            <a:pPr algn="just"/>
            <a:r>
              <a:rPr lang="pt-BR" dirty="0">
                <a:latin typeface="Segoe UI Light" panose="020B0502040204020203" pitchFamily="34" charset="0"/>
                <a:cs typeface="Segoe UI Light" panose="020B0502040204020203" pitchFamily="34" charset="0"/>
              </a:rPr>
              <a:t> </a:t>
            </a:r>
          </a:p>
          <a:p>
            <a:pPr algn="just"/>
            <a:r>
              <a:rPr lang="pt-BR" dirty="0">
                <a:latin typeface="Segoe UI Semilight" panose="020B0402040204020203" pitchFamily="34" charset="0"/>
                <a:cs typeface="Segoe UI Semilight" panose="020B0402040204020203" pitchFamily="34" charset="0"/>
              </a:rPr>
              <a:t>Essa penalidade é fomentada pela Convenção de Viana sobre Trânsito Viário, que o Brasil ratificou.</a:t>
            </a:r>
          </a:p>
          <a:p>
            <a:endParaRPr lang="pt-BR" b="1" dirty="0"/>
          </a:p>
        </p:txBody>
      </p:sp>
    </p:spTree>
    <p:extLst>
      <p:ext uri="{BB962C8B-B14F-4D97-AF65-F5344CB8AC3E}">
        <p14:creationId xmlns:p14="http://schemas.microsoft.com/office/powerpoint/2010/main" val="43790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484A7D08-A4B3-D6CB-95AA-97D54995E281}"/>
              </a:ext>
            </a:extLst>
          </p:cNvPr>
          <p:cNvSpPr>
            <a:spLocks noGrp="1"/>
          </p:cNvSpPr>
          <p:nvPr>
            <p:ph idx="1"/>
          </p:nvPr>
        </p:nvSpPr>
        <p:spPr>
          <a:xfrm>
            <a:off x="1024128" y="881149"/>
            <a:ext cx="9720073" cy="5428211"/>
          </a:xfrm>
        </p:spPr>
        <p:txBody>
          <a:bodyPr>
            <a:normAutofit/>
          </a:bodyPr>
          <a:lstStyle/>
          <a:p>
            <a:pPr algn="just">
              <a:lnSpc>
                <a:spcPct val="107000"/>
              </a:lnSpc>
              <a:spcAft>
                <a:spcPts val="800"/>
              </a:spcAft>
            </a:pPr>
            <a:r>
              <a:rPr lang="pt-BR" sz="1800" kern="0" dirty="0">
                <a:effectLst/>
                <a:latin typeface="Segoe UI Semilight" panose="020B0402040204020203" pitchFamily="34" charset="0"/>
                <a:ea typeface="Times New Roman" panose="02020603050405020304" pitchFamily="18" charset="0"/>
                <a:cs typeface="Segoe UI Semilight" panose="020B0402040204020203" pitchFamily="34" charset="0"/>
              </a:rPr>
              <a:t>De acordo com o art. 293, essa medida poderá ser decretada por dois meses a cinco anos e este prazo não se inicia enquanto o sentenciado estiver recolhido a estabelecimento penal. Vejamos:</a:t>
            </a:r>
            <a:endParaRPr lang="pt-BR" sz="1800" kern="100" dirty="0">
              <a:effectLst/>
              <a:latin typeface="Segoe UI Semilight" panose="020B0402040204020203" pitchFamily="34" charset="0"/>
              <a:ea typeface="Aptos" panose="020B0004020202020204" pitchFamily="34" charset="0"/>
              <a:cs typeface="Segoe UI Semilight" panose="020B0402040204020203" pitchFamily="34" charset="0"/>
            </a:endParaRPr>
          </a:p>
          <a:p>
            <a:pPr algn="just">
              <a:lnSpc>
                <a:spcPct val="107000"/>
              </a:lnSpc>
              <a:spcAft>
                <a:spcPts val="800"/>
              </a:spcAft>
            </a:pP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 </a:t>
            </a:r>
            <a:endParaRPr lang="pt-BR" sz="1800" kern="100" dirty="0">
              <a:effectLst/>
              <a:latin typeface="Segoe UI Light" panose="020B0502040204020203" pitchFamily="34" charset="0"/>
              <a:ea typeface="Aptos" panose="020B0004020202020204" pitchFamily="34" charset="0"/>
              <a:cs typeface="Segoe UI Light" panose="020B0502040204020203" pitchFamily="34" charset="0"/>
            </a:endParaRPr>
          </a:p>
          <a:p>
            <a:pPr marL="685800" algn="just">
              <a:lnSpc>
                <a:spcPct val="107000"/>
              </a:lnSpc>
              <a:spcAft>
                <a:spcPts val="800"/>
              </a:spcAft>
            </a:pP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Art. 293. A penalidade de suspensão ou de proibição de se obter a permissão ou a habilitação, para dirigir veículo automotor, tem a duração de </a:t>
            </a:r>
            <a:r>
              <a:rPr lang="pt-BR" sz="1800" b="1" kern="0" dirty="0">
                <a:effectLst/>
                <a:latin typeface="Segoe UI Light" panose="020B0502040204020203" pitchFamily="34" charset="0"/>
                <a:ea typeface="Times New Roman" panose="02020603050405020304" pitchFamily="18" charset="0"/>
                <a:cs typeface="Segoe UI Light" panose="020B0502040204020203" pitchFamily="34" charset="0"/>
              </a:rPr>
              <a:t>dois meses a cinco anos</a:t>
            </a: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a:t>
            </a:r>
            <a:endParaRPr lang="pt-BR" sz="1800" kern="100" dirty="0">
              <a:effectLst/>
              <a:latin typeface="Segoe UI Light" panose="020B0502040204020203" pitchFamily="34" charset="0"/>
              <a:ea typeface="Aptos" panose="020B0004020202020204" pitchFamily="34" charset="0"/>
              <a:cs typeface="Segoe UI Light" panose="020B0502040204020203" pitchFamily="34" charset="0"/>
            </a:endParaRPr>
          </a:p>
          <a:p>
            <a:pPr marL="685800" algn="just">
              <a:lnSpc>
                <a:spcPct val="107000"/>
              </a:lnSpc>
              <a:spcAft>
                <a:spcPts val="800"/>
              </a:spcAft>
            </a:pP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 § 1º Transitada em julgado a sentença condenatória, o réu será intimado a entregar à autoridade judiciária, em quarenta e oito horas, a Permissão para Dirigir ou a Carteira de Habilitação. </a:t>
            </a:r>
            <a:r>
              <a:rPr lang="pt-BR" sz="1800" kern="0" dirty="0">
                <a:solidFill>
                  <a:srgbClr val="7F7F7F"/>
                </a:solidFill>
                <a:effectLst/>
                <a:latin typeface="Segoe UI Light" panose="020B0502040204020203" pitchFamily="34" charset="0"/>
                <a:ea typeface="Times New Roman" panose="02020603050405020304" pitchFamily="18" charset="0"/>
                <a:cs typeface="Segoe UI Light" panose="020B0502040204020203" pitchFamily="34" charset="0"/>
              </a:rPr>
              <a:t>(</a:t>
            </a:r>
            <a:r>
              <a:rPr lang="pt-BR" sz="1800" i="1" kern="0" dirty="0">
                <a:solidFill>
                  <a:srgbClr val="7F7F7F"/>
                </a:solidFill>
                <a:effectLst/>
                <a:latin typeface="Segoe UI Light" panose="020B0502040204020203" pitchFamily="34" charset="0"/>
                <a:ea typeface="Times New Roman" panose="02020603050405020304" pitchFamily="18" charset="0"/>
                <a:cs typeface="Segoe UI Light" panose="020B0502040204020203" pitchFamily="34" charset="0"/>
              </a:rPr>
              <a:t>A inércia em entregar do documento, configura o crime previsto no art. 307 do CTB)</a:t>
            </a:r>
          </a:p>
          <a:p>
            <a:pPr marL="685800" algn="just">
              <a:lnSpc>
                <a:spcPct val="107000"/>
              </a:lnSpc>
              <a:spcAft>
                <a:spcPts val="800"/>
              </a:spcAft>
            </a:pP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 2º A penalidade de suspensão ou de proibição de se obter a permissão ou a habilitação para dirigir veículo automotor </a:t>
            </a:r>
            <a:r>
              <a:rPr lang="pt-BR" sz="1800" b="1" kern="0" dirty="0">
                <a:solidFill>
                  <a:srgbClr val="FA0000"/>
                </a:solidFill>
                <a:effectLst/>
                <a:latin typeface="Segoe UI Light" panose="020B0502040204020203" pitchFamily="34" charset="0"/>
                <a:ea typeface="Times New Roman" panose="02020603050405020304" pitchFamily="18" charset="0"/>
                <a:cs typeface="Segoe UI Light" panose="020B0502040204020203" pitchFamily="34" charset="0"/>
              </a:rPr>
              <a:t>não se inicia enquanto o sentenciado, por efeito de condenação penal, estiver recolhido a estabelecimento prisional</a:t>
            </a:r>
            <a:r>
              <a:rPr lang="pt-BR" sz="1800" kern="0" dirty="0">
                <a:effectLst/>
                <a:latin typeface="Segoe UI Light" panose="020B0502040204020203" pitchFamily="34" charset="0"/>
                <a:ea typeface="Times New Roman" panose="02020603050405020304" pitchFamily="18" charset="0"/>
                <a:cs typeface="Segoe UI Light" panose="020B0502040204020203" pitchFamily="34" charset="0"/>
              </a:rPr>
              <a:t>.</a:t>
            </a:r>
            <a:endParaRPr lang="pt-BR"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547146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0CD5682-D262-4473-CE60-0A80A2AF5D79}"/>
              </a:ext>
            </a:extLst>
          </p:cNvPr>
          <p:cNvSpPr>
            <a:spLocks noGrp="1"/>
          </p:cNvSpPr>
          <p:nvPr>
            <p:ph idx="1"/>
          </p:nvPr>
        </p:nvSpPr>
        <p:spPr>
          <a:xfrm>
            <a:off x="1024128" y="847898"/>
            <a:ext cx="9720073" cy="5461462"/>
          </a:xfrm>
        </p:spPr>
        <p:txBody>
          <a:bodyPr/>
          <a:lstStyle/>
          <a:p>
            <a:pPr algn="just">
              <a:lnSpc>
                <a:spcPct val="107000"/>
              </a:lnSpc>
              <a:spcAft>
                <a:spcPts val="800"/>
              </a:spcAft>
            </a:pPr>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Tratando-se de </a:t>
            </a:r>
            <a:r>
              <a:rPr lang="pt-BR" sz="2000" b="1" kern="0" dirty="0">
                <a:effectLst/>
                <a:latin typeface="Segoe UI Semilight" panose="020B0402040204020203" pitchFamily="34" charset="0"/>
                <a:ea typeface="Times New Roman" panose="02020603050405020304" pitchFamily="18" charset="0"/>
                <a:cs typeface="Segoe UI Semilight" panose="020B0402040204020203" pitchFamily="34" charset="0"/>
              </a:rPr>
              <a:t>reincidente específico </a:t>
            </a:r>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(crimes previstos no Código de Trânsito Brasileiro), </a:t>
            </a:r>
            <a:r>
              <a:rPr lang="pt-BR" sz="2000" u="sng" kern="0" dirty="0">
                <a:effectLst/>
                <a:latin typeface="Segoe UI Semilight" panose="020B0402040204020203" pitchFamily="34" charset="0"/>
                <a:ea typeface="Times New Roman" panose="02020603050405020304" pitchFamily="18" charset="0"/>
                <a:cs typeface="Segoe UI Semilight" panose="020B0402040204020203" pitchFamily="34" charset="0"/>
              </a:rPr>
              <a:t>o juiz deverá aplicar</a:t>
            </a:r>
            <a:r>
              <a:rPr lang="pt-BR" sz="2000" kern="0" dirty="0">
                <a:effectLst/>
                <a:latin typeface="Segoe UI Semilight" panose="020B0402040204020203" pitchFamily="34" charset="0"/>
                <a:ea typeface="Times New Roman" panose="02020603050405020304" pitchFamily="18" charset="0"/>
                <a:cs typeface="Segoe UI Semilight" panose="020B0402040204020203" pitchFamily="34" charset="0"/>
              </a:rPr>
              <a:t> a pena de suspensão. Confira-se:</a:t>
            </a:r>
            <a:endParaRPr lang="pt-BR" sz="2000" kern="100" dirty="0">
              <a:effectLst/>
              <a:latin typeface="Segoe UI Semilight" panose="020B0402040204020203" pitchFamily="34" charset="0"/>
              <a:ea typeface="Aptos" panose="020B0004020202020204" pitchFamily="34" charset="0"/>
              <a:cs typeface="Segoe UI Semilight" panose="020B0402040204020203" pitchFamily="34" charset="0"/>
            </a:endParaRPr>
          </a:p>
          <a:p>
            <a:pPr marL="685800" algn="just">
              <a:lnSpc>
                <a:spcPct val="107000"/>
              </a:lnSpc>
              <a:spcAft>
                <a:spcPts val="800"/>
              </a:spcAft>
            </a:pPr>
            <a:r>
              <a:rPr lang="pt-BR" sz="2000" kern="0" dirty="0">
                <a:effectLst/>
                <a:latin typeface="Segoe UI Light" panose="020B0502040204020203" pitchFamily="34" charset="0"/>
                <a:ea typeface="Times New Roman" panose="02020603050405020304" pitchFamily="18" charset="0"/>
                <a:cs typeface="Segoe UI Light" panose="020B0502040204020203" pitchFamily="34" charset="0"/>
              </a:rPr>
              <a:t>Art. 296.  Se o réu for reincidente na prática de crime previsto neste Código, o juiz aplicará a penalidade de suspensão da permissão ou habilitação para dirigir veículo automotor, sem prejuízo das demais sanções penais cabíveis.         (Redação dada pela Lei nº 11.705, de 2008)</a:t>
            </a:r>
            <a:endParaRPr lang="pt-BR" sz="2000" kern="100" dirty="0">
              <a:effectLst/>
              <a:latin typeface="Segoe UI Light" panose="020B0502040204020203" pitchFamily="34" charset="0"/>
              <a:ea typeface="Aptos" panose="020B0004020202020204" pitchFamily="34" charset="0"/>
              <a:cs typeface="Segoe UI Light" panose="020B0502040204020203" pitchFamily="34" charset="0"/>
            </a:endParaRPr>
          </a:p>
          <a:p>
            <a:pPr algn="just"/>
            <a:endParaRPr lang="pt-BR" sz="2400" dirty="0">
              <a:latin typeface="Segoe UI Semilight" panose="020B0402040204020203" pitchFamily="34" charset="0"/>
              <a:cs typeface="Segoe UI Semilight" panose="020B0402040204020203" pitchFamily="34" charset="0"/>
            </a:endParaRPr>
          </a:p>
          <a:p>
            <a:pPr algn="just"/>
            <a:r>
              <a:rPr lang="pt-BR" sz="2000" dirty="0">
                <a:effectLst/>
                <a:latin typeface="Segoe UI Semilight" panose="020B0402040204020203" pitchFamily="34" charset="0"/>
                <a:ea typeface="Times New Roman" panose="02020603050405020304" pitchFamily="18" charset="0"/>
                <a:cs typeface="Segoe UI Semilight" panose="020B0402040204020203" pitchFamily="34" charset="0"/>
              </a:rPr>
              <a:t>O art. 294 do CTB autoriza que a suspensão da permissão ou a proibição de obtenção seja concedida como </a:t>
            </a:r>
            <a:r>
              <a:rPr lang="pt-BR" sz="2000" b="1" dirty="0">
                <a:effectLst/>
                <a:latin typeface="Segoe UI Semilight" panose="020B0402040204020203" pitchFamily="34" charset="0"/>
                <a:ea typeface="Times New Roman" panose="02020603050405020304" pitchFamily="18" charset="0"/>
                <a:cs typeface="Segoe UI Semilight" panose="020B0402040204020203" pitchFamily="34" charset="0"/>
              </a:rPr>
              <a:t>medida cautelar </a:t>
            </a:r>
            <a:r>
              <a:rPr lang="pt-BR" sz="2000" dirty="0">
                <a:effectLst/>
                <a:latin typeface="Segoe UI Semilight" panose="020B0402040204020203" pitchFamily="34" charset="0"/>
                <a:ea typeface="Times New Roman" panose="02020603050405020304" pitchFamily="18" charset="0"/>
                <a:cs typeface="Segoe UI Semilight" panose="020B0402040204020203" pitchFamily="34" charset="0"/>
              </a:rPr>
              <a:t>(deve observar os requisitos):</a:t>
            </a:r>
          </a:p>
          <a:p>
            <a:pPr marL="685800" algn="just"/>
            <a:r>
              <a:rPr lang="pt-BR" sz="2000" dirty="0">
                <a:effectLst/>
                <a:latin typeface="Segoe UI Light" panose="020B0502040204020203" pitchFamily="34" charset="0"/>
                <a:ea typeface="Times New Roman" panose="02020603050405020304" pitchFamily="18" charset="0"/>
                <a:cs typeface="Segoe UI Light" panose="020B0502040204020203" pitchFamily="34" charset="0"/>
              </a:rPr>
              <a:t>Art. 294. Em qualquer fase da investigação ou da ação penal, havendo necessidade para a garantia da ordem pública, poderá o juiz, como medida cautelar, </a:t>
            </a:r>
            <a:r>
              <a:rPr lang="pt-BR" sz="2000" b="1" u="sng" dirty="0">
                <a:effectLst/>
                <a:latin typeface="Segoe UI Light" panose="020B0502040204020203" pitchFamily="34" charset="0"/>
                <a:ea typeface="Times New Roman" panose="02020603050405020304" pitchFamily="18" charset="0"/>
                <a:cs typeface="Segoe UI Light" panose="020B0502040204020203" pitchFamily="34" charset="0"/>
              </a:rPr>
              <a:t>de ofício</a:t>
            </a:r>
            <a:r>
              <a:rPr lang="pt-BR" sz="2000" dirty="0">
                <a:effectLst/>
                <a:latin typeface="Segoe UI Light" panose="020B0502040204020203" pitchFamily="34" charset="0"/>
                <a:ea typeface="Times New Roman" panose="02020603050405020304" pitchFamily="18" charset="0"/>
                <a:cs typeface="Segoe UI Light" panose="020B0502040204020203" pitchFamily="34" charset="0"/>
              </a:rPr>
              <a:t>, ou a requerimento do Ministério Público ou ainda mediante representação da autoridade policial, decretar, em decisão motivada, a suspensão da permissão ou da habilitação para dirigir veículo automotor, ou a proibição de sua obtenção.</a:t>
            </a:r>
          </a:p>
          <a:p>
            <a:endParaRPr lang="pt-BR" dirty="0"/>
          </a:p>
        </p:txBody>
      </p:sp>
    </p:spTree>
    <p:extLst>
      <p:ext uri="{BB962C8B-B14F-4D97-AF65-F5344CB8AC3E}">
        <p14:creationId xmlns:p14="http://schemas.microsoft.com/office/powerpoint/2010/main" val="10477262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_36803863_TF22378848.potx" id="{53269024-24FC-4B17-B3AE-3D7549CE191E}" vid="{01B4D491-F3F2-4E5D-94E6-F1FCB1EFD3D9}"/>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61EAB5F-88FC-4FAE-AE3C-037A3C365E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4C90D-2A62-4985-9618-3460247437B1}">
  <ds:schemaRefs>
    <ds:schemaRef ds:uri="http://schemas.microsoft.com/sharepoint/v3/contenttype/forms"/>
  </ds:schemaRefs>
</ds:datastoreItem>
</file>

<file path=customXml/itemProps3.xml><?xml version="1.0" encoding="utf-8"?>
<ds:datastoreItem xmlns:ds="http://schemas.openxmlformats.org/officeDocument/2006/customXml" ds:itemID="{788A2F88-55C5-4ED1-9541-807C65424763}">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Design integral</Template>
  <TotalTime>426</TotalTime>
  <Words>5634</Words>
  <Application>Microsoft Office PowerPoint</Application>
  <PresentationFormat>Widescreen</PresentationFormat>
  <Paragraphs>428</Paragraphs>
  <Slides>46</Slides>
  <Notes>11</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46</vt:i4>
      </vt:variant>
    </vt:vector>
  </HeadingPairs>
  <TitlesOfParts>
    <vt:vector size="57" baseType="lpstr">
      <vt:lpstr>Calibri</vt:lpstr>
      <vt:lpstr>Candara</vt:lpstr>
      <vt:lpstr>Candara Light</vt:lpstr>
      <vt:lpstr>Segoe UI</vt:lpstr>
      <vt:lpstr>Segoe UI Black</vt:lpstr>
      <vt:lpstr>Segoe UI Light</vt:lpstr>
      <vt:lpstr>Segoe UI Semilight</vt:lpstr>
      <vt:lpstr>Tw Cen MT</vt:lpstr>
      <vt:lpstr>Tw Cen MT Condensed</vt:lpstr>
      <vt:lpstr>Wingdings 3</vt:lpstr>
      <vt:lpstr>Integral</vt:lpstr>
      <vt:lpstr>CRIMES DE TRÂNSITO</vt:lpstr>
      <vt:lpstr>1. INTRODUÇÃO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2. Homicídio culposo no trânsito – ctb, 302</vt:lpstr>
      <vt:lpstr>Apresentação do PowerPoint</vt:lpstr>
      <vt:lpstr>Apresentação do PowerPoint</vt:lpstr>
      <vt:lpstr>Apresentação do PowerPoint</vt:lpstr>
      <vt:lpstr>Apresentação do PowerPoint</vt:lpstr>
      <vt:lpstr>Apresentação do PowerPoint</vt:lpstr>
      <vt:lpstr>Apresentação do PowerPoint</vt:lpstr>
      <vt:lpstr>3. Lesão corporal culposa no trânsito – ctb, 303</vt:lpstr>
      <vt:lpstr>Apresentação do PowerPoint</vt:lpstr>
      <vt:lpstr>Apresentação do PowerPoint</vt:lpstr>
      <vt:lpstr>Apresentação do PowerPoint</vt:lpstr>
      <vt:lpstr>Apresentação do PowerPoint</vt:lpstr>
      <vt:lpstr>4. Forma especial de omissão de socorro – ctb, 304</vt:lpstr>
      <vt:lpstr>Apresentação do PowerPoint</vt:lpstr>
      <vt:lpstr>Apresentação do PowerPoint</vt:lpstr>
      <vt:lpstr>Apresentação do PowerPoint</vt:lpstr>
      <vt:lpstr>4. Fuga – CTB, 305</vt:lpstr>
      <vt:lpstr>Apresentação do PowerPoint</vt:lpstr>
      <vt:lpstr>5. EMBRIAGUEZ AO VOLANTE – CTB, 306</vt:lpstr>
      <vt:lpstr>Apresentação do PowerPoint</vt:lpstr>
      <vt:lpstr>Apresentação do PowerPoint</vt:lpstr>
      <vt:lpstr>6. RACHA – CTB, 308</vt:lpstr>
      <vt:lpstr>Apresentação do PowerPoint</vt:lpstr>
      <vt:lpstr>7. DIRIGIR VEÍCULO SEM PERMISSÃO OU HABILITAÇÃO – CTB, 309</vt:lpstr>
      <vt:lpstr>Apresentação do PowerPoint</vt:lpstr>
      <vt:lpstr>Apresentação do PowerPoint</vt:lpstr>
      <vt:lpstr>8. PENAS RESTRITIVAS DE LIBERDADE – CTB, 312-A E 312-B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CRIMES DE TRÂNSITO</dc:title>
  <dc:creator>Carlos Marques 7</dc:creator>
  <cp:lastModifiedBy>Carlos Marques 7</cp:lastModifiedBy>
  <cp:revision>1</cp:revision>
  <dcterms:created xsi:type="dcterms:W3CDTF">2024-04-03T00:22:15Z</dcterms:created>
  <dcterms:modified xsi:type="dcterms:W3CDTF">2024-04-06T12:57:41Z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