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diagrams/data38.xml" ContentType="application/vnd.openxmlformats-officedocument.drawingml.diagramData+xml"/>
  <Override PartName="/ppt/diagrams/layout38.xml" ContentType="application/vnd.openxmlformats-officedocument.drawingml.diagramLayout+xml"/>
  <Override PartName="/ppt/diagrams/quickStyle38.xml" ContentType="application/vnd.openxmlformats-officedocument.drawingml.diagramStyle+xml"/>
  <Override PartName="/ppt/diagrams/colors38.xml" ContentType="application/vnd.openxmlformats-officedocument.drawingml.diagramColors+xml"/>
  <Override PartName="/ppt/diagrams/drawing38.xml" ContentType="application/vnd.ms-office.drawingml.diagramDrawing+xml"/>
  <Override PartName="/ppt/diagrams/data39.xml" ContentType="application/vnd.openxmlformats-officedocument.drawingml.diagramData+xml"/>
  <Override PartName="/ppt/diagrams/layout39.xml" ContentType="application/vnd.openxmlformats-officedocument.drawingml.diagramLayout+xml"/>
  <Override PartName="/ppt/diagrams/quickStyle39.xml" ContentType="application/vnd.openxmlformats-officedocument.drawingml.diagramStyle+xml"/>
  <Override PartName="/ppt/diagrams/colors39.xml" ContentType="application/vnd.openxmlformats-officedocument.drawingml.diagramColors+xml"/>
  <Override PartName="/ppt/diagrams/drawing39.xml" ContentType="application/vnd.ms-office.drawingml.diagramDrawing+xml"/>
  <Override PartName="/ppt/diagrams/data40.xml" ContentType="application/vnd.openxmlformats-officedocument.drawingml.diagramData+xml"/>
  <Override PartName="/ppt/diagrams/layout40.xml" ContentType="application/vnd.openxmlformats-officedocument.drawingml.diagramLayout+xml"/>
  <Override PartName="/ppt/diagrams/quickStyle40.xml" ContentType="application/vnd.openxmlformats-officedocument.drawingml.diagramStyle+xml"/>
  <Override PartName="/ppt/diagrams/colors40.xml" ContentType="application/vnd.openxmlformats-officedocument.drawingml.diagramColors+xml"/>
  <Override PartName="/ppt/diagrams/drawing40.xml" ContentType="application/vnd.ms-office.drawingml.diagramDrawing+xml"/>
  <Override PartName="/ppt/diagrams/data41.xml" ContentType="application/vnd.openxmlformats-officedocument.drawingml.diagramData+xml"/>
  <Override PartName="/ppt/diagrams/layout41.xml" ContentType="application/vnd.openxmlformats-officedocument.drawingml.diagramLayout+xml"/>
  <Override PartName="/ppt/diagrams/quickStyle41.xml" ContentType="application/vnd.openxmlformats-officedocument.drawingml.diagramStyle+xml"/>
  <Override PartName="/ppt/diagrams/colors41.xml" ContentType="application/vnd.openxmlformats-officedocument.drawingml.diagramColors+xml"/>
  <Override PartName="/ppt/diagrams/drawing41.xml" ContentType="application/vnd.ms-office.drawingml.diagramDrawing+xml"/>
  <Override PartName="/ppt/diagrams/data42.xml" ContentType="application/vnd.openxmlformats-officedocument.drawingml.diagramData+xml"/>
  <Override PartName="/ppt/diagrams/layout42.xml" ContentType="application/vnd.openxmlformats-officedocument.drawingml.diagramLayout+xml"/>
  <Override PartName="/ppt/diagrams/quickStyle42.xml" ContentType="application/vnd.openxmlformats-officedocument.drawingml.diagramStyle+xml"/>
  <Override PartName="/ppt/diagrams/colors42.xml" ContentType="application/vnd.openxmlformats-officedocument.drawingml.diagramColors+xml"/>
  <Override PartName="/ppt/diagrams/drawing42.xml" ContentType="application/vnd.ms-office.drawingml.diagramDrawing+xml"/>
  <Override PartName="/ppt/diagrams/data43.xml" ContentType="application/vnd.openxmlformats-officedocument.drawingml.diagramData+xml"/>
  <Override PartName="/ppt/diagrams/layout43.xml" ContentType="application/vnd.openxmlformats-officedocument.drawingml.diagramLayout+xml"/>
  <Override PartName="/ppt/diagrams/quickStyle43.xml" ContentType="application/vnd.openxmlformats-officedocument.drawingml.diagramStyle+xml"/>
  <Override PartName="/ppt/diagrams/colors43.xml" ContentType="application/vnd.openxmlformats-officedocument.drawingml.diagramColors+xml"/>
  <Override PartName="/ppt/diagrams/drawing43.xml" ContentType="application/vnd.ms-office.drawingml.diagramDrawing+xml"/>
  <Override PartName="/ppt/diagrams/data44.xml" ContentType="application/vnd.openxmlformats-officedocument.drawingml.diagramData+xml"/>
  <Override PartName="/ppt/diagrams/layout44.xml" ContentType="application/vnd.openxmlformats-officedocument.drawingml.diagramLayout+xml"/>
  <Override PartName="/ppt/diagrams/quickStyle44.xml" ContentType="application/vnd.openxmlformats-officedocument.drawingml.diagramStyle+xml"/>
  <Override PartName="/ppt/diagrams/colors44.xml" ContentType="application/vnd.openxmlformats-officedocument.drawingml.diagramColors+xml"/>
  <Override PartName="/ppt/diagrams/drawing44.xml" ContentType="application/vnd.ms-office.drawingml.diagramDrawing+xml"/>
  <Override PartName="/ppt/diagrams/data45.xml" ContentType="application/vnd.openxmlformats-officedocument.drawingml.diagramData+xml"/>
  <Override PartName="/ppt/diagrams/layout45.xml" ContentType="application/vnd.openxmlformats-officedocument.drawingml.diagramLayout+xml"/>
  <Override PartName="/ppt/diagrams/quickStyle45.xml" ContentType="application/vnd.openxmlformats-officedocument.drawingml.diagramStyle+xml"/>
  <Override PartName="/ppt/diagrams/colors45.xml" ContentType="application/vnd.openxmlformats-officedocument.drawingml.diagramColors+xml"/>
  <Override PartName="/ppt/diagrams/drawing45.xml" ContentType="application/vnd.ms-office.drawingml.diagramDrawing+xml"/>
  <Override PartName="/ppt/diagrams/data46.xml" ContentType="application/vnd.openxmlformats-officedocument.drawingml.diagramData+xml"/>
  <Override PartName="/ppt/diagrams/layout46.xml" ContentType="application/vnd.openxmlformats-officedocument.drawingml.diagramLayout+xml"/>
  <Override PartName="/ppt/diagrams/quickStyle46.xml" ContentType="application/vnd.openxmlformats-officedocument.drawingml.diagramStyle+xml"/>
  <Override PartName="/ppt/diagrams/colors46.xml" ContentType="application/vnd.openxmlformats-officedocument.drawingml.diagramColors+xml"/>
  <Override PartName="/ppt/diagrams/drawing46.xml" ContentType="application/vnd.ms-office.drawingml.diagramDrawing+xml"/>
  <Override PartName="/ppt/diagrams/data47.xml" ContentType="application/vnd.openxmlformats-officedocument.drawingml.diagramData+xml"/>
  <Override PartName="/ppt/diagrams/layout47.xml" ContentType="application/vnd.openxmlformats-officedocument.drawingml.diagramLayout+xml"/>
  <Override PartName="/ppt/diagrams/quickStyle47.xml" ContentType="application/vnd.openxmlformats-officedocument.drawingml.diagramStyle+xml"/>
  <Override PartName="/ppt/diagrams/colors47.xml" ContentType="application/vnd.openxmlformats-officedocument.drawingml.diagramColors+xml"/>
  <Override PartName="/ppt/diagrams/drawing47.xml" ContentType="application/vnd.ms-office.drawingml.diagramDrawing+xml"/>
  <Override PartName="/ppt/diagrams/data48.xml" ContentType="application/vnd.openxmlformats-officedocument.drawingml.diagramData+xml"/>
  <Override PartName="/ppt/diagrams/layout48.xml" ContentType="application/vnd.openxmlformats-officedocument.drawingml.diagramLayout+xml"/>
  <Override PartName="/ppt/diagrams/quickStyle48.xml" ContentType="application/vnd.openxmlformats-officedocument.drawingml.diagramStyle+xml"/>
  <Override PartName="/ppt/diagrams/colors48.xml" ContentType="application/vnd.openxmlformats-officedocument.drawingml.diagramColors+xml"/>
  <Override PartName="/ppt/diagrams/drawing48.xml" ContentType="application/vnd.ms-office.drawingml.diagramDrawing+xml"/>
  <Override PartName="/ppt/diagrams/data49.xml" ContentType="application/vnd.openxmlformats-officedocument.drawingml.diagramData+xml"/>
  <Override PartName="/ppt/diagrams/layout49.xml" ContentType="application/vnd.openxmlformats-officedocument.drawingml.diagramLayout+xml"/>
  <Override PartName="/ppt/diagrams/quickStyle49.xml" ContentType="application/vnd.openxmlformats-officedocument.drawingml.diagramStyle+xml"/>
  <Override PartName="/ppt/diagrams/colors49.xml" ContentType="application/vnd.openxmlformats-officedocument.drawingml.diagramColors+xml"/>
  <Override PartName="/ppt/diagrams/drawing4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366" r:id="rId5"/>
    <p:sldId id="367" r:id="rId6"/>
    <p:sldId id="260" r:id="rId7"/>
    <p:sldId id="261" r:id="rId8"/>
    <p:sldId id="332" r:id="rId9"/>
    <p:sldId id="331" r:id="rId10"/>
    <p:sldId id="333" r:id="rId11"/>
    <p:sldId id="745" r:id="rId12"/>
    <p:sldId id="340" r:id="rId13"/>
    <p:sldId id="336" r:id="rId14"/>
    <p:sldId id="337" r:id="rId15"/>
    <p:sldId id="746" r:id="rId16"/>
    <p:sldId id="341" r:id="rId17"/>
    <p:sldId id="747" r:id="rId18"/>
    <p:sldId id="363" r:id="rId19"/>
    <p:sldId id="756" r:id="rId20"/>
    <p:sldId id="368" r:id="rId21"/>
    <p:sldId id="370" r:id="rId22"/>
    <p:sldId id="371" r:id="rId23"/>
    <p:sldId id="748" r:id="rId24"/>
    <p:sldId id="399" r:id="rId25"/>
    <p:sldId id="400" r:id="rId26"/>
    <p:sldId id="749" r:id="rId27"/>
    <p:sldId id="383" r:id="rId28"/>
    <p:sldId id="386" r:id="rId29"/>
    <p:sldId id="361" r:id="rId30"/>
    <p:sldId id="750" r:id="rId31"/>
    <p:sldId id="374" r:id="rId32"/>
    <p:sldId id="758" r:id="rId33"/>
    <p:sldId id="407" r:id="rId34"/>
    <p:sldId id="409" r:id="rId35"/>
    <p:sldId id="412" r:id="rId36"/>
    <p:sldId id="413" r:id="rId37"/>
    <p:sldId id="362" r:id="rId38"/>
    <p:sldId id="346" r:id="rId39"/>
    <p:sldId id="415" r:id="rId40"/>
    <p:sldId id="348" r:id="rId41"/>
    <p:sldId id="358" r:id="rId42"/>
    <p:sldId id="356" r:id="rId43"/>
    <p:sldId id="357" r:id="rId44"/>
    <p:sldId id="757" r:id="rId45"/>
    <p:sldId id="426" r:id="rId46"/>
    <p:sldId id="427" r:id="rId47"/>
    <p:sldId id="759" r:id="rId48"/>
    <p:sldId id="428" r:id="rId49"/>
    <p:sldId id="752" r:id="rId50"/>
    <p:sldId id="421" r:id="rId51"/>
    <p:sldId id="753" r:id="rId52"/>
    <p:sldId id="433" r:id="rId53"/>
    <p:sldId id="754" r:id="rId54"/>
    <p:sldId id="437" r:id="rId55"/>
    <p:sldId id="455" r:id="rId56"/>
    <p:sldId id="755" r:id="rId57"/>
    <p:sldId id="614" r:id="rId58"/>
    <p:sldId id="613" r:id="rId59"/>
    <p:sldId id="612" r:id="rId60"/>
    <p:sldId id="615" r:id="rId61"/>
    <p:sldId id="677" r:id="rId62"/>
    <p:sldId id="679" r:id="rId63"/>
    <p:sldId id="690" r:id="rId64"/>
    <p:sldId id="691" r:id="rId65"/>
    <p:sldId id="702" r:id="rId66"/>
    <p:sldId id="693" r:id="rId67"/>
    <p:sldId id="697" r:id="rId68"/>
    <p:sldId id="695" r:id="rId69"/>
    <p:sldId id="694" r:id="rId70"/>
    <p:sldId id="698" r:id="rId71"/>
    <p:sldId id="696" r:id="rId72"/>
    <p:sldId id="735" r:id="rId73"/>
    <p:sldId id="703" r:id="rId74"/>
    <p:sldId id="704" r:id="rId75"/>
    <p:sldId id="736" r:id="rId76"/>
    <p:sldId id="706" r:id="rId77"/>
    <p:sldId id="738" r:id="rId78"/>
    <p:sldId id="737" r:id="rId79"/>
    <p:sldId id="708" r:id="rId80"/>
    <p:sldId id="739" r:id="rId81"/>
    <p:sldId id="740" r:id="rId82"/>
    <p:sldId id="741" r:id="rId83"/>
    <p:sldId id="729" r:id="rId84"/>
    <p:sldId id="744" r:id="rId85"/>
    <p:sldId id="711" r:id="rId86"/>
    <p:sldId id="713" r:id="rId87"/>
    <p:sldId id="712" r:id="rId88"/>
    <p:sldId id="721" r:id="rId89"/>
    <p:sldId id="728" r:id="rId90"/>
    <p:sldId id="760" r:id="rId9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ção Padrão" id="{9F55602B-BD33-4E17-98C8-6C62E5870E24}">
          <p14:sldIdLst>
            <p14:sldId id="256"/>
            <p14:sldId id="258"/>
            <p14:sldId id="257"/>
            <p14:sldId id="366"/>
            <p14:sldId id="367"/>
            <p14:sldId id="260"/>
            <p14:sldId id="261"/>
            <p14:sldId id="332"/>
            <p14:sldId id="331"/>
            <p14:sldId id="333"/>
            <p14:sldId id="745"/>
            <p14:sldId id="340"/>
            <p14:sldId id="336"/>
            <p14:sldId id="337"/>
            <p14:sldId id="746"/>
            <p14:sldId id="341"/>
            <p14:sldId id="747"/>
            <p14:sldId id="363"/>
            <p14:sldId id="756"/>
            <p14:sldId id="368"/>
            <p14:sldId id="370"/>
            <p14:sldId id="371"/>
            <p14:sldId id="748"/>
            <p14:sldId id="399"/>
            <p14:sldId id="400"/>
            <p14:sldId id="749"/>
            <p14:sldId id="383"/>
            <p14:sldId id="386"/>
          </p14:sldIdLst>
        </p14:section>
        <p14:section name="LESÃO CORPORAL QUALIFICADA" id="{5EE8B2FF-6623-431A-A8CC-114CC9E317CF}">
          <p14:sldIdLst>
            <p14:sldId id="361"/>
            <p14:sldId id="750"/>
            <p14:sldId id="374"/>
            <p14:sldId id="758"/>
            <p14:sldId id="407"/>
            <p14:sldId id="409"/>
            <p14:sldId id="412"/>
            <p14:sldId id="413"/>
            <p14:sldId id="362"/>
            <p14:sldId id="346"/>
            <p14:sldId id="415"/>
            <p14:sldId id="348"/>
            <p14:sldId id="358"/>
            <p14:sldId id="356"/>
            <p14:sldId id="357"/>
            <p14:sldId id="757"/>
            <p14:sldId id="426"/>
            <p14:sldId id="427"/>
            <p14:sldId id="759"/>
            <p14:sldId id="428"/>
            <p14:sldId id="752"/>
            <p14:sldId id="421"/>
            <p14:sldId id="753"/>
            <p14:sldId id="433"/>
            <p14:sldId id="754"/>
            <p14:sldId id="437"/>
            <p14:sldId id="455"/>
            <p14:sldId id="755"/>
            <p14:sldId id="614"/>
            <p14:sldId id="613"/>
            <p14:sldId id="612"/>
            <p14:sldId id="615"/>
            <p14:sldId id="677"/>
            <p14:sldId id="679"/>
            <p14:sldId id="690"/>
            <p14:sldId id="691"/>
            <p14:sldId id="702"/>
            <p14:sldId id="693"/>
            <p14:sldId id="697"/>
            <p14:sldId id="695"/>
            <p14:sldId id="694"/>
            <p14:sldId id="698"/>
            <p14:sldId id="696"/>
            <p14:sldId id="735"/>
            <p14:sldId id="703"/>
            <p14:sldId id="704"/>
            <p14:sldId id="736"/>
            <p14:sldId id="706"/>
            <p14:sldId id="738"/>
            <p14:sldId id="737"/>
            <p14:sldId id="708"/>
            <p14:sldId id="739"/>
            <p14:sldId id="740"/>
            <p14:sldId id="741"/>
            <p14:sldId id="729"/>
            <p14:sldId id="744"/>
          </p14:sldIdLst>
        </p14:section>
        <p14:section name="CONFLITO APARENTE DE NORMAS" id="{BF0C287D-CA8C-4FAD-AAC3-03EB5101902A}">
          <p14:sldIdLst>
            <p14:sldId id="711"/>
            <p14:sldId id="713"/>
            <p14:sldId id="712"/>
            <p14:sldId id="721"/>
            <p14:sldId id="728"/>
            <p14:sldId id="76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310" autoAdjust="0"/>
    <p:restoredTop sz="94660"/>
  </p:normalViewPr>
  <p:slideViewPr>
    <p:cSldViewPr snapToGrid="0">
      <p:cViewPr varScale="1">
        <p:scale>
          <a:sx n="74" d="100"/>
          <a:sy n="74" d="100"/>
        </p:scale>
        <p:origin x="72"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diagrams/_rels/data38.xml.rels><?xml version="1.0" encoding="UTF-8" standalone="yes"?>
<Relationships xmlns="http://schemas.openxmlformats.org/package/2006/relationships"><Relationship Id="rId3" Type="http://schemas.openxmlformats.org/officeDocument/2006/relationships/hyperlink" Target="https://www.planalto.gov.br/ccivil_03/_Ato2004-2006/2006/Lei/L11340.htm#art44" TargetMode="External"/><Relationship Id="rId2" Type="http://schemas.openxmlformats.org/officeDocument/2006/relationships/hyperlink" Target="https://www.planalto.gov.br/ccivil_03/_Ato2011-2014/2012/Lei/L12720.htm#art2" TargetMode="External"/><Relationship Id="rId1" Type="http://schemas.openxmlformats.org/officeDocument/2006/relationships/hyperlink" Target="https://www.planalto.gov.br/ccivil_03/LEIS/2003/L10.741.htm#art121%C2%A74" TargetMode="External"/></Relationships>
</file>

<file path=ppt/diagrams/_rels/data39.xml.rels><?xml version="1.0" encoding="UTF-8" standalone="yes"?>
<Relationships xmlns="http://schemas.openxmlformats.org/package/2006/relationships"><Relationship Id="rId3" Type="http://schemas.openxmlformats.org/officeDocument/2006/relationships/hyperlink" Target="https://www.planalto.gov.br/ccivil_03/_Ato2015-2018/2015/Lei/L13142.htm#art2" TargetMode="External"/><Relationship Id="rId2" Type="http://schemas.openxmlformats.org/officeDocument/2006/relationships/hyperlink" Target="https://www.planalto.gov.br/ccivil_03/Constituicao/Constituicao.htm#art144" TargetMode="External"/><Relationship Id="rId1" Type="http://schemas.openxmlformats.org/officeDocument/2006/relationships/hyperlink" Target="https://www.planalto.gov.br/ccivil_03/Constituicao/Constituicao.htm#art142" TargetMode="External"/></Relationships>
</file>

<file path=ppt/diagrams/_rels/drawing38.xml.rels><?xml version="1.0" encoding="UTF-8" standalone="yes"?>
<Relationships xmlns="http://schemas.openxmlformats.org/package/2006/relationships"><Relationship Id="rId3" Type="http://schemas.openxmlformats.org/officeDocument/2006/relationships/hyperlink" Target="https://www.planalto.gov.br/ccivil_03/_Ato2004-2006/2006/Lei/L11340.htm#art44" TargetMode="External"/><Relationship Id="rId2" Type="http://schemas.openxmlformats.org/officeDocument/2006/relationships/hyperlink" Target="https://www.planalto.gov.br/ccivil_03/_Ato2011-2014/2012/Lei/L12720.htm#art2" TargetMode="External"/><Relationship Id="rId1" Type="http://schemas.openxmlformats.org/officeDocument/2006/relationships/hyperlink" Target="https://www.planalto.gov.br/ccivil_03/LEIS/2003/L10.741.htm#art121%C2%A74" TargetMode="External"/></Relationships>
</file>

<file path=ppt/diagrams/_rels/drawing39.xml.rels><?xml version="1.0" encoding="UTF-8" standalone="yes"?>
<Relationships xmlns="http://schemas.openxmlformats.org/package/2006/relationships"><Relationship Id="rId3" Type="http://schemas.openxmlformats.org/officeDocument/2006/relationships/hyperlink" Target="https://www.planalto.gov.br/ccivil_03/_Ato2015-2018/2015/Lei/L13142.htm#art2" TargetMode="External"/><Relationship Id="rId2" Type="http://schemas.openxmlformats.org/officeDocument/2006/relationships/hyperlink" Target="https://www.planalto.gov.br/ccivil_03/Constituicao/Constituicao.htm#art144" TargetMode="External"/><Relationship Id="rId1" Type="http://schemas.openxmlformats.org/officeDocument/2006/relationships/hyperlink" Target="https://www.planalto.gov.br/ccivil_03/Constituicao/Constituicao.htm#art142"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12E5B9-7839-434D-BB42-CD71300E5A50}"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31297013-2AD1-4A79-9DFD-5E3475D26E23}">
      <dgm:prSet phldrT="[Texto]" custT="1"/>
      <dgm:spPr/>
      <dgm:t>
        <a:bodyPr/>
        <a:lstStyle/>
        <a:p>
          <a:r>
            <a:rPr lang="pt-BR" sz="2000" i="1" baseline="0" dirty="0"/>
            <a:t>CAPUT</a:t>
          </a:r>
        </a:p>
      </dgm:t>
    </dgm:pt>
    <dgm:pt modelId="{BC8AA52C-CA24-4139-9E45-32C9BBC75C47}" type="parTrans" cxnId="{D512598F-5D9B-41EC-8745-E77C438B9DF6}">
      <dgm:prSet/>
      <dgm:spPr/>
      <dgm:t>
        <a:bodyPr/>
        <a:lstStyle/>
        <a:p>
          <a:endParaRPr lang="pt-BR"/>
        </a:p>
      </dgm:t>
    </dgm:pt>
    <dgm:pt modelId="{98564E45-C2FF-4059-8902-7532D0A375DA}" type="sibTrans" cxnId="{D512598F-5D9B-41EC-8745-E77C438B9DF6}">
      <dgm:prSet/>
      <dgm:spPr/>
      <dgm:t>
        <a:bodyPr/>
        <a:lstStyle/>
        <a:p>
          <a:endParaRPr lang="pt-BR"/>
        </a:p>
      </dgm:t>
    </dgm:pt>
    <dgm:pt modelId="{CA7A4C73-9327-4B73-99AB-ED47DA87CF97}">
      <dgm:prSet phldrT="[Texto]" custT="1"/>
      <dgm:spPr/>
      <dgm:t>
        <a:bodyPr/>
        <a:lstStyle/>
        <a:p>
          <a:r>
            <a:rPr lang="pt-BR" sz="1400" dirty="0"/>
            <a:t>LESÃO CORPORAL DOLOSA LEVE</a:t>
          </a:r>
        </a:p>
      </dgm:t>
    </dgm:pt>
    <dgm:pt modelId="{4B4B6BA9-5DD3-4F6F-9EA4-009EAF51657C}" type="parTrans" cxnId="{680D8362-7E6D-4170-9C1B-46EDC9FE33F3}">
      <dgm:prSet/>
      <dgm:spPr/>
      <dgm:t>
        <a:bodyPr/>
        <a:lstStyle/>
        <a:p>
          <a:endParaRPr lang="pt-BR"/>
        </a:p>
      </dgm:t>
    </dgm:pt>
    <dgm:pt modelId="{A7E91FCA-4DD9-4C79-8A44-64EF1A6A40D9}" type="sibTrans" cxnId="{680D8362-7E6D-4170-9C1B-46EDC9FE33F3}">
      <dgm:prSet/>
      <dgm:spPr/>
      <dgm:t>
        <a:bodyPr/>
        <a:lstStyle/>
        <a:p>
          <a:endParaRPr lang="pt-BR"/>
        </a:p>
      </dgm:t>
    </dgm:pt>
    <dgm:pt modelId="{0C7ECDC0-EFFF-4A2D-82FC-C5E8A43FB5A8}">
      <dgm:prSet phldrT="[Texto]" custT="1"/>
      <dgm:spPr/>
      <dgm:t>
        <a:bodyPr/>
        <a:lstStyle/>
        <a:p>
          <a:r>
            <a:rPr lang="pt-BR" sz="2000" i="0" baseline="0" dirty="0"/>
            <a:t>§1º</a:t>
          </a:r>
        </a:p>
      </dgm:t>
    </dgm:pt>
    <dgm:pt modelId="{CA0FF70A-771D-40B6-BD41-5D9D0C4C4B8E}" type="parTrans" cxnId="{59B445DA-A7A4-436B-868F-B40B5C997FAE}">
      <dgm:prSet/>
      <dgm:spPr/>
      <dgm:t>
        <a:bodyPr/>
        <a:lstStyle/>
        <a:p>
          <a:endParaRPr lang="pt-BR"/>
        </a:p>
      </dgm:t>
    </dgm:pt>
    <dgm:pt modelId="{F293F0DB-B8C8-47E7-A519-25CF1FA42ADA}" type="sibTrans" cxnId="{59B445DA-A7A4-436B-868F-B40B5C997FAE}">
      <dgm:prSet/>
      <dgm:spPr/>
      <dgm:t>
        <a:bodyPr/>
        <a:lstStyle/>
        <a:p>
          <a:endParaRPr lang="pt-BR"/>
        </a:p>
      </dgm:t>
    </dgm:pt>
    <dgm:pt modelId="{6BC953B8-7C74-41B0-B9D8-CCF28A573694}">
      <dgm:prSet phldrT="[Texto]" custT="1"/>
      <dgm:spPr/>
      <dgm:t>
        <a:bodyPr/>
        <a:lstStyle/>
        <a:p>
          <a:r>
            <a:rPr lang="pt-BR" sz="1400" dirty="0"/>
            <a:t>LESÃO CORPORAL GRAVE</a:t>
          </a:r>
        </a:p>
      </dgm:t>
    </dgm:pt>
    <dgm:pt modelId="{D0D2EC42-E7A2-4676-A72A-43E1547C5B6B}" type="parTrans" cxnId="{D4A9911A-89AA-4EBA-B139-144316000C41}">
      <dgm:prSet/>
      <dgm:spPr/>
      <dgm:t>
        <a:bodyPr/>
        <a:lstStyle/>
        <a:p>
          <a:endParaRPr lang="pt-BR"/>
        </a:p>
      </dgm:t>
    </dgm:pt>
    <dgm:pt modelId="{A016C032-5597-4139-B32B-9BD3B7A629FC}" type="sibTrans" cxnId="{D4A9911A-89AA-4EBA-B139-144316000C41}">
      <dgm:prSet/>
      <dgm:spPr/>
      <dgm:t>
        <a:bodyPr/>
        <a:lstStyle/>
        <a:p>
          <a:endParaRPr lang="pt-BR"/>
        </a:p>
      </dgm:t>
    </dgm:pt>
    <dgm:pt modelId="{9C3F2CEA-937C-4CF8-99F3-62D57FE2FA96}">
      <dgm:prSet phldrT="[Texto]" custT="1"/>
      <dgm:spPr/>
      <dgm:t>
        <a:bodyPr/>
        <a:lstStyle/>
        <a:p>
          <a:r>
            <a:rPr lang="pt-BR" sz="2000" i="0" baseline="0" dirty="0"/>
            <a:t>§2º</a:t>
          </a:r>
        </a:p>
      </dgm:t>
    </dgm:pt>
    <dgm:pt modelId="{6D72851F-7E55-4743-8F30-177F761F9BEA}" type="parTrans" cxnId="{CFBB6F43-DA69-4BAF-9894-CF81F5541653}">
      <dgm:prSet/>
      <dgm:spPr/>
      <dgm:t>
        <a:bodyPr/>
        <a:lstStyle/>
        <a:p>
          <a:endParaRPr lang="pt-BR"/>
        </a:p>
      </dgm:t>
    </dgm:pt>
    <dgm:pt modelId="{4AB2C4CC-CBC0-4F01-869D-0F97F21987BD}" type="sibTrans" cxnId="{CFBB6F43-DA69-4BAF-9894-CF81F5541653}">
      <dgm:prSet/>
      <dgm:spPr/>
      <dgm:t>
        <a:bodyPr/>
        <a:lstStyle/>
        <a:p>
          <a:endParaRPr lang="pt-BR"/>
        </a:p>
      </dgm:t>
    </dgm:pt>
    <dgm:pt modelId="{E3C9F08D-9CD2-4CB4-B0FB-A26A66272623}">
      <dgm:prSet phldrT="[Texto]" custT="1"/>
      <dgm:spPr/>
      <dgm:t>
        <a:bodyPr/>
        <a:lstStyle/>
        <a:p>
          <a:r>
            <a:rPr lang="pt-BR" sz="1400" dirty="0"/>
            <a:t>LESÃO CORPORAL GRAVÍSSIMA</a:t>
          </a:r>
        </a:p>
      </dgm:t>
    </dgm:pt>
    <dgm:pt modelId="{9375E4A8-1AC5-40AB-9B62-A0EDE3CD5FAE}" type="parTrans" cxnId="{CC6AAD81-87C6-4906-9BBC-5D3A9D15CD2F}">
      <dgm:prSet/>
      <dgm:spPr/>
      <dgm:t>
        <a:bodyPr/>
        <a:lstStyle/>
        <a:p>
          <a:endParaRPr lang="pt-BR"/>
        </a:p>
      </dgm:t>
    </dgm:pt>
    <dgm:pt modelId="{6F9DF7C1-D18B-412A-98A2-6E4FF54A0907}" type="sibTrans" cxnId="{CC6AAD81-87C6-4906-9BBC-5D3A9D15CD2F}">
      <dgm:prSet/>
      <dgm:spPr/>
      <dgm:t>
        <a:bodyPr/>
        <a:lstStyle/>
        <a:p>
          <a:endParaRPr lang="pt-BR"/>
        </a:p>
      </dgm:t>
    </dgm:pt>
    <dgm:pt modelId="{3DA8DFBB-5B1A-4D90-B81F-EFB1BB291E84}">
      <dgm:prSet phldrT="[Texto]" custT="1"/>
      <dgm:spPr/>
      <dgm:t>
        <a:bodyPr/>
        <a:lstStyle/>
        <a:p>
          <a:r>
            <a:rPr lang="pt-BR" sz="2000" i="0" baseline="0" dirty="0"/>
            <a:t>§3º</a:t>
          </a:r>
        </a:p>
      </dgm:t>
    </dgm:pt>
    <dgm:pt modelId="{6E30DE2D-E86A-4BF4-82F2-A560016373F8}" type="parTrans" cxnId="{895EBFAF-9D7A-4516-B955-15D299B4A728}">
      <dgm:prSet/>
      <dgm:spPr/>
      <dgm:t>
        <a:bodyPr/>
        <a:lstStyle/>
        <a:p>
          <a:endParaRPr lang="pt-BR"/>
        </a:p>
      </dgm:t>
    </dgm:pt>
    <dgm:pt modelId="{D967092F-0AA6-4FF0-97FA-A94B919231BF}" type="sibTrans" cxnId="{895EBFAF-9D7A-4516-B955-15D299B4A728}">
      <dgm:prSet/>
      <dgm:spPr/>
      <dgm:t>
        <a:bodyPr/>
        <a:lstStyle/>
        <a:p>
          <a:endParaRPr lang="pt-BR"/>
        </a:p>
      </dgm:t>
    </dgm:pt>
    <dgm:pt modelId="{5E356610-E462-455C-8F0D-1A7834562CF9}">
      <dgm:prSet phldrT="[Texto]" custT="1"/>
      <dgm:spPr/>
      <dgm:t>
        <a:bodyPr/>
        <a:lstStyle/>
        <a:p>
          <a:r>
            <a:rPr lang="pt-BR" sz="1400" dirty="0"/>
            <a:t>LESÃO CORPORAL SEGUIDA DE MORTE (“HOMICÍDIO PRETERDOLOSO OU PRETERINTENCIONAL)</a:t>
          </a:r>
        </a:p>
      </dgm:t>
    </dgm:pt>
    <dgm:pt modelId="{1D7306CA-D756-4F85-8456-A4DC26E1AF00}" type="parTrans" cxnId="{A3DB3D94-1A04-4C5F-A364-6312ABB645EC}">
      <dgm:prSet/>
      <dgm:spPr/>
      <dgm:t>
        <a:bodyPr/>
        <a:lstStyle/>
        <a:p>
          <a:endParaRPr lang="pt-BR"/>
        </a:p>
      </dgm:t>
    </dgm:pt>
    <dgm:pt modelId="{F5EA6AF9-37FD-4B0F-AE74-2DA2E4D7FD14}" type="sibTrans" cxnId="{A3DB3D94-1A04-4C5F-A364-6312ABB645EC}">
      <dgm:prSet/>
      <dgm:spPr/>
      <dgm:t>
        <a:bodyPr/>
        <a:lstStyle/>
        <a:p>
          <a:endParaRPr lang="pt-BR"/>
        </a:p>
      </dgm:t>
    </dgm:pt>
    <dgm:pt modelId="{37606104-1551-4A0D-AA6D-7648469DDD90}">
      <dgm:prSet phldrT="[Texto]" custT="1"/>
      <dgm:spPr/>
      <dgm:t>
        <a:bodyPr/>
        <a:lstStyle/>
        <a:p>
          <a:r>
            <a:rPr lang="pt-BR" sz="2000" i="0" baseline="0" dirty="0"/>
            <a:t>§4º</a:t>
          </a:r>
        </a:p>
      </dgm:t>
    </dgm:pt>
    <dgm:pt modelId="{B6478CBB-D2DC-4302-BF4E-32F16A6B7825}" type="parTrans" cxnId="{48382148-C899-4F7C-A136-587ACF386B48}">
      <dgm:prSet/>
      <dgm:spPr/>
      <dgm:t>
        <a:bodyPr/>
        <a:lstStyle/>
        <a:p>
          <a:endParaRPr lang="pt-BR"/>
        </a:p>
      </dgm:t>
    </dgm:pt>
    <dgm:pt modelId="{5DDA5254-560A-41C7-8F8C-102F047E3E6A}" type="sibTrans" cxnId="{48382148-C899-4F7C-A136-587ACF386B48}">
      <dgm:prSet/>
      <dgm:spPr/>
      <dgm:t>
        <a:bodyPr/>
        <a:lstStyle/>
        <a:p>
          <a:endParaRPr lang="pt-BR"/>
        </a:p>
      </dgm:t>
    </dgm:pt>
    <dgm:pt modelId="{91CB12A4-F39C-4E4E-A7D8-C1E1A53FBD1F}">
      <dgm:prSet phldrT="[Texto]" custT="1"/>
      <dgm:spPr/>
      <dgm:t>
        <a:bodyPr/>
        <a:lstStyle/>
        <a:p>
          <a:r>
            <a:rPr lang="pt-BR" sz="2000" i="0" baseline="0" dirty="0"/>
            <a:t>§5º</a:t>
          </a:r>
        </a:p>
      </dgm:t>
    </dgm:pt>
    <dgm:pt modelId="{AA5623F1-D65E-4DD5-8858-092C8AC110F8}" type="parTrans" cxnId="{11F7B667-3148-4F08-87F8-F3A323312104}">
      <dgm:prSet/>
      <dgm:spPr/>
      <dgm:t>
        <a:bodyPr/>
        <a:lstStyle/>
        <a:p>
          <a:endParaRPr lang="pt-BR"/>
        </a:p>
      </dgm:t>
    </dgm:pt>
    <dgm:pt modelId="{DCD0C0D9-C407-4B6F-B09F-0263B85F26DF}" type="sibTrans" cxnId="{11F7B667-3148-4F08-87F8-F3A323312104}">
      <dgm:prSet/>
      <dgm:spPr/>
      <dgm:t>
        <a:bodyPr/>
        <a:lstStyle/>
        <a:p>
          <a:endParaRPr lang="pt-BR"/>
        </a:p>
      </dgm:t>
    </dgm:pt>
    <dgm:pt modelId="{9597DDCC-D026-47B6-A441-3026832EE6B6}">
      <dgm:prSet phldrT="[Texto]" custT="1"/>
      <dgm:spPr/>
      <dgm:t>
        <a:bodyPr/>
        <a:lstStyle/>
        <a:p>
          <a:r>
            <a:rPr lang="pt-BR" sz="2000" i="0" baseline="0" dirty="0"/>
            <a:t>§6º</a:t>
          </a:r>
        </a:p>
      </dgm:t>
    </dgm:pt>
    <dgm:pt modelId="{B1BA34D6-817C-4736-9D08-B387A091B263}" type="parTrans" cxnId="{147D7D0E-DB6A-47F0-BA3B-66769991675C}">
      <dgm:prSet/>
      <dgm:spPr/>
      <dgm:t>
        <a:bodyPr/>
        <a:lstStyle/>
        <a:p>
          <a:endParaRPr lang="pt-BR"/>
        </a:p>
      </dgm:t>
    </dgm:pt>
    <dgm:pt modelId="{CD11C0AF-2F90-4A04-B1F3-9E830FC7C861}" type="sibTrans" cxnId="{147D7D0E-DB6A-47F0-BA3B-66769991675C}">
      <dgm:prSet/>
      <dgm:spPr/>
      <dgm:t>
        <a:bodyPr/>
        <a:lstStyle/>
        <a:p>
          <a:endParaRPr lang="pt-BR"/>
        </a:p>
      </dgm:t>
    </dgm:pt>
    <dgm:pt modelId="{BF6AD7FC-203A-4502-9F8C-D076EEA01CC0}">
      <dgm:prSet phldrT="[Texto]" custT="1"/>
      <dgm:spPr/>
      <dgm:t>
        <a:bodyPr/>
        <a:lstStyle/>
        <a:p>
          <a:r>
            <a:rPr lang="pt-BR" sz="2000" i="0" baseline="0" dirty="0"/>
            <a:t>§7º</a:t>
          </a:r>
        </a:p>
      </dgm:t>
    </dgm:pt>
    <dgm:pt modelId="{EBBBA9FE-B658-4656-B16E-4D449F0D2BA8}" type="parTrans" cxnId="{5C5119FD-4CBE-4342-94AA-24C76654494E}">
      <dgm:prSet/>
      <dgm:spPr/>
      <dgm:t>
        <a:bodyPr/>
        <a:lstStyle/>
        <a:p>
          <a:endParaRPr lang="pt-BR"/>
        </a:p>
      </dgm:t>
    </dgm:pt>
    <dgm:pt modelId="{F993300F-10B6-4751-9971-F612D02E57FC}" type="sibTrans" cxnId="{5C5119FD-4CBE-4342-94AA-24C76654494E}">
      <dgm:prSet/>
      <dgm:spPr/>
      <dgm:t>
        <a:bodyPr/>
        <a:lstStyle/>
        <a:p>
          <a:endParaRPr lang="pt-BR"/>
        </a:p>
      </dgm:t>
    </dgm:pt>
    <dgm:pt modelId="{94737E60-48B5-4F8E-BEE0-04DB5E481EB7}">
      <dgm:prSet phldrT="[Texto]" custT="1"/>
      <dgm:spPr/>
      <dgm:t>
        <a:bodyPr/>
        <a:lstStyle/>
        <a:p>
          <a:r>
            <a:rPr lang="pt-BR" sz="2000" i="0" baseline="0" dirty="0"/>
            <a:t>§8º</a:t>
          </a:r>
        </a:p>
      </dgm:t>
    </dgm:pt>
    <dgm:pt modelId="{6A5588C1-DEA1-4CF8-98E7-60ABB8EFD7EF}" type="parTrans" cxnId="{DCA77C73-CA7B-4992-BA24-D5D3981F2D69}">
      <dgm:prSet/>
      <dgm:spPr/>
      <dgm:t>
        <a:bodyPr/>
        <a:lstStyle/>
        <a:p>
          <a:endParaRPr lang="pt-BR"/>
        </a:p>
      </dgm:t>
    </dgm:pt>
    <dgm:pt modelId="{6E0C6C76-A2BE-498A-A0BA-6012164EA9D2}" type="sibTrans" cxnId="{DCA77C73-CA7B-4992-BA24-D5D3981F2D69}">
      <dgm:prSet/>
      <dgm:spPr/>
      <dgm:t>
        <a:bodyPr/>
        <a:lstStyle/>
        <a:p>
          <a:endParaRPr lang="pt-BR"/>
        </a:p>
      </dgm:t>
    </dgm:pt>
    <dgm:pt modelId="{6CDB8D51-BE48-47F2-9221-03748EEF7996}">
      <dgm:prSet phldrT="[Texto]" custT="1"/>
      <dgm:spPr/>
      <dgm:t>
        <a:bodyPr/>
        <a:lstStyle/>
        <a:p>
          <a:r>
            <a:rPr lang="pt-BR" sz="2000" i="0" baseline="0" dirty="0"/>
            <a:t>§9º</a:t>
          </a:r>
        </a:p>
      </dgm:t>
    </dgm:pt>
    <dgm:pt modelId="{53040643-1BE8-45DC-A75E-5E7B91C320A1}" type="parTrans" cxnId="{C3E80CA4-D2E1-47F8-BB55-7B09CD329219}">
      <dgm:prSet/>
      <dgm:spPr/>
      <dgm:t>
        <a:bodyPr/>
        <a:lstStyle/>
        <a:p>
          <a:endParaRPr lang="pt-BR"/>
        </a:p>
      </dgm:t>
    </dgm:pt>
    <dgm:pt modelId="{2636D708-989C-4913-B1F3-4B875276CB77}" type="sibTrans" cxnId="{C3E80CA4-D2E1-47F8-BB55-7B09CD329219}">
      <dgm:prSet/>
      <dgm:spPr/>
      <dgm:t>
        <a:bodyPr/>
        <a:lstStyle/>
        <a:p>
          <a:endParaRPr lang="pt-BR"/>
        </a:p>
      </dgm:t>
    </dgm:pt>
    <dgm:pt modelId="{357269F9-9E0E-41E2-B807-3B8220B60439}">
      <dgm:prSet phldrT="[Texto]" custT="1"/>
      <dgm:spPr/>
      <dgm:t>
        <a:bodyPr/>
        <a:lstStyle/>
        <a:p>
          <a:r>
            <a:rPr lang="pt-BR" sz="2000" i="0" baseline="0" dirty="0"/>
            <a:t>§10º</a:t>
          </a:r>
        </a:p>
      </dgm:t>
    </dgm:pt>
    <dgm:pt modelId="{26FF032F-C637-487A-BBF7-4DD6A7B45C59}" type="parTrans" cxnId="{B4709700-29A5-4CAF-8E39-81431EFD3E05}">
      <dgm:prSet/>
      <dgm:spPr/>
      <dgm:t>
        <a:bodyPr/>
        <a:lstStyle/>
        <a:p>
          <a:endParaRPr lang="pt-BR"/>
        </a:p>
      </dgm:t>
    </dgm:pt>
    <dgm:pt modelId="{D26723B9-0576-4810-92AD-F945B99EA4F9}" type="sibTrans" cxnId="{B4709700-29A5-4CAF-8E39-81431EFD3E05}">
      <dgm:prSet/>
      <dgm:spPr/>
      <dgm:t>
        <a:bodyPr/>
        <a:lstStyle/>
        <a:p>
          <a:endParaRPr lang="pt-BR"/>
        </a:p>
      </dgm:t>
    </dgm:pt>
    <dgm:pt modelId="{29BF43EF-E7BC-4B81-A537-6980DC1D1546}">
      <dgm:prSet phldrT="[Texto]" custT="1"/>
      <dgm:spPr/>
      <dgm:t>
        <a:bodyPr/>
        <a:lstStyle/>
        <a:p>
          <a:r>
            <a:rPr lang="pt-BR" sz="2000" i="0" baseline="0" dirty="0"/>
            <a:t>§11</a:t>
          </a:r>
        </a:p>
      </dgm:t>
    </dgm:pt>
    <dgm:pt modelId="{7093F666-922C-49EF-847A-74DEFAF0AD2E}" type="parTrans" cxnId="{F592A46A-055A-4E41-AA27-A90822FEC660}">
      <dgm:prSet/>
      <dgm:spPr/>
      <dgm:t>
        <a:bodyPr/>
        <a:lstStyle/>
        <a:p>
          <a:endParaRPr lang="pt-BR"/>
        </a:p>
      </dgm:t>
    </dgm:pt>
    <dgm:pt modelId="{BAFACEFF-37B9-4351-B27D-CBC00EE7F278}" type="sibTrans" cxnId="{F592A46A-055A-4E41-AA27-A90822FEC660}">
      <dgm:prSet/>
      <dgm:spPr/>
      <dgm:t>
        <a:bodyPr/>
        <a:lstStyle/>
        <a:p>
          <a:endParaRPr lang="pt-BR"/>
        </a:p>
      </dgm:t>
    </dgm:pt>
    <dgm:pt modelId="{48F77198-3521-4BDC-8966-B936E96A49E0}">
      <dgm:prSet phldrT="[Texto]" custT="1"/>
      <dgm:spPr/>
      <dgm:t>
        <a:bodyPr/>
        <a:lstStyle/>
        <a:p>
          <a:r>
            <a:rPr lang="pt-BR" sz="2000" i="0" baseline="0" dirty="0"/>
            <a:t>§12</a:t>
          </a:r>
        </a:p>
      </dgm:t>
    </dgm:pt>
    <dgm:pt modelId="{9525E54E-8AE1-4827-B8B6-3D4B31AB7E9A}" type="parTrans" cxnId="{90A2D1EF-CEAE-4C80-A719-27FFD686E13B}">
      <dgm:prSet/>
      <dgm:spPr/>
      <dgm:t>
        <a:bodyPr/>
        <a:lstStyle/>
        <a:p>
          <a:endParaRPr lang="pt-BR"/>
        </a:p>
      </dgm:t>
    </dgm:pt>
    <dgm:pt modelId="{A21F8293-F053-4944-B936-7C9B92FA96EC}" type="sibTrans" cxnId="{90A2D1EF-CEAE-4C80-A719-27FFD686E13B}">
      <dgm:prSet/>
      <dgm:spPr/>
      <dgm:t>
        <a:bodyPr/>
        <a:lstStyle/>
        <a:p>
          <a:endParaRPr lang="pt-BR"/>
        </a:p>
      </dgm:t>
    </dgm:pt>
    <dgm:pt modelId="{F2508DA4-C6A0-4ED3-97D7-27B15EAA55D4}">
      <dgm:prSet phldrT="[Texto]" custT="1"/>
      <dgm:spPr/>
      <dgm:t>
        <a:bodyPr/>
        <a:lstStyle/>
        <a:p>
          <a:r>
            <a:rPr lang="pt-BR" sz="2000" i="0" baseline="0" dirty="0"/>
            <a:t>§13</a:t>
          </a:r>
        </a:p>
      </dgm:t>
    </dgm:pt>
    <dgm:pt modelId="{6A7A9183-F5E3-443D-92DC-4ABF5745E930}" type="parTrans" cxnId="{FCA70BB9-A205-4AC3-99AE-3CEC9B057031}">
      <dgm:prSet/>
      <dgm:spPr/>
      <dgm:t>
        <a:bodyPr/>
        <a:lstStyle/>
        <a:p>
          <a:endParaRPr lang="pt-BR"/>
        </a:p>
      </dgm:t>
    </dgm:pt>
    <dgm:pt modelId="{FA8FD431-BF7B-4289-AD9B-A95F3A9B3D95}" type="sibTrans" cxnId="{FCA70BB9-A205-4AC3-99AE-3CEC9B057031}">
      <dgm:prSet/>
      <dgm:spPr/>
      <dgm:t>
        <a:bodyPr/>
        <a:lstStyle/>
        <a:p>
          <a:endParaRPr lang="pt-BR"/>
        </a:p>
      </dgm:t>
    </dgm:pt>
    <dgm:pt modelId="{1EB6B406-EDE6-44BE-A235-D9AB895BFA36}">
      <dgm:prSet phldrT="[Texto]" custT="1"/>
      <dgm:spPr/>
      <dgm:t>
        <a:bodyPr/>
        <a:lstStyle/>
        <a:p>
          <a:r>
            <a:rPr lang="pt-BR" sz="1400" dirty="0"/>
            <a:t>LESÃO CORPORAL “PRIVILEGIADA” (REDUÇÃO DA PENA)</a:t>
          </a:r>
        </a:p>
      </dgm:t>
    </dgm:pt>
    <dgm:pt modelId="{99575B24-6A79-4ADD-8DD2-2BDC9440FB41}" type="parTrans" cxnId="{D4E80ADD-7469-4FD7-BC14-FBDEF2B7D1F7}">
      <dgm:prSet/>
      <dgm:spPr/>
      <dgm:t>
        <a:bodyPr/>
        <a:lstStyle/>
        <a:p>
          <a:endParaRPr lang="pt-BR"/>
        </a:p>
      </dgm:t>
    </dgm:pt>
    <dgm:pt modelId="{FEF9A51E-08FB-4A7F-9BC1-EFA335DAC395}" type="sibTrans" cxnId="{D4E80ADD-7469-4FD7-BC14-FBDEF2B7D1F7}">
      <dgm:prSet/>
      <dgm:spPr/>
      <dgm:t>
        <a:bodyPr/>
        <a:lstStyle/>
        <a:p>
          <a:endParaRPr lang="pt-BR"/>
        </a:p>
      </dgm:t>
    </dgm:pt>
    <dgm:pt modelId="{B8191D6D-45A9-4CE5-83D7-0F2A962E0D9D}">
      <dgm:prSet phldrT="[Texto]" custT="1"/>
      <dgm:spPr/>
      <dgm:t>
        <a:bodyPr/>
        <a:lstStyle/>
        <a:p>
          <a:r>
            <a:rPr lang="pt-BR" sz="1400" i="0" baseline="0" dirty="0"/>
            <a:t>SUBSTITUIÇÃO DA PENA</a:t>
          </a:r>
        </a:p>
      </dgm:t>
    </dgm:pt>
    <dgm:pt modelId="{F2064B8D-2B31-46BC-BC3C-783B3776F33A}" type="parTrans" cxnId="{A493E4D4-49DB-4F49-AFF4-9901BD0B1CF5}">
      <dgm:prSet/>
      <dgm:spPr/>
      <dgm:t>
        <a:bodyPr/>
        <a:lstStyle/>
        <a:p>
          <a:endParaRPr lang="pt-BR"/>
        </a:p>
      </dgm:t>
    </dgm:pt>
    <dgm:pt modelId="{D96B51ED-0BA4-4732-A1D6-929C30DEF5CB}" type="sibTrans" cxnId="{A493E4D4-49DB-4F49-AFF4-9901BD0B1CF5}">
      <dgm:prSet/>
      <dgm:spPr/>
      <dgm:t>
        <a:bodyPr/>
        <a:lstStyle/>
        <a:p>
          <a:endParaRPr lang="pt-BR"/>
        </a:p>
      </dgm:t>
    </dgm:pt>
    <dgm:pt modelId="{27F452BA-D7EE-4034-B6C3-D702BD4C234C}">
      <dgm:prSet phldrT="[Texto]" custT="1"/>
      <dgm:spPr/>
      <dgm:t>
        <a:bodyPr/>
        <a:lstStyle/>
        <a:p>
          <a:r>
            <a:rPr lang="pt-BR" sz="1400" i="0" baseline="0" dirty="0"/>
            <a:t>LESÃO CORPORAL CULPOSA (LEVE, GRAVE OU GRAVÍSSIMA)</a:t>
          </a:r>
        </a:p>
      </dgm:t>
    </dgm:pt>
    <dgm:pt modelId="{A2F34D32-F8A1-4CB7-B788-88BFB1B6A8F8}" type="parTrans" cxnId="{0F0B75EA-D256-4802-948B-E6973F969353}">
      <dgm:prSet/>
      <dgm:spPr/>
      <dgm:t>
        <a:bodyPr/>
        <a:lstStyle/>
        <a:p>
          <a:endParaRPr lang="pt-BR"/>
        </a:p>
      </dgm:t>
    </dgm:pt>
    <dgm:pt modelId="{343C92CC-CB9D-4363-BAE8-39C198D1E736}" type="sibTrans" cxnId="{0F0B75EA-D256-4802-948B-E6973F969353}">
      <dgm:prSet/>
      <dgm:spPr/>
      <dgm:t>
        <a:bodyPr/>
        <a:lstStyle/>
        <a:p>
          <a:endParaRPr lang="pt-BR"/>
        </a:p>
      </dgm:t>
    </dgm:pt>
    <dgm:pt modelId="{5C6D96A4-0050-433A-9915-36F41A282971}">
      <dgm:prSet phldrT="[Texto]" custT="1"/>
      <dgm:spPr/>
      <dgm:t>
        <a:bodyPr/>
        <a:lstStyle/>
        <a:p>
          <a:r>
            <a:rPr lang="pt-BR" sz="1400" i="0" baseline="0" dirty="0"/>
            <a:t>AUMENTO DE PENA</a:t>
          </a:r>
        </a:p>
      </dgm:t>
    </dgm:pt>
    <dgm:pt modelId="{04034AED-BE62-4AC1-85EB-CC78083E29B2}" type="parTrans" cxnId="{64461157-CFC2-49C2-AF09-E29ED599AEDF}">
      <dgm:prSet/>
      <dgm:spPr/>
      <dgm:t>
        <a:bodyPr/>
        <a:lstStyle/>
        <a:p>
          <a:endParaRPr lang="pt-BR"/>
        </a:p>
      </dgm:t>
    </dgm:pt>
    <dgm:pt modelId="{87338935-DC2B-4032-B17F-CE45B7DE917F}" type="sibTrans" cxnId="{64461157-CFC2-49C2-AF09-E29ED599AEDF}">
      <dgm:prSet/>
      <dgm:spPr/>
      <dgm:t>
        <a:bodyPr/>
        <a:lstStyle/>
        <a:p>
          <a:endParaRPr lang="pt-BR"/>
        </a:p>
      </dgm:t>
    </dgm:pt>
    <dgm:pt modelId="{0D4D0D7D-3A49-42B1-9FE1-6FC16F7769EF}">
      <dgm:prSet phldrT="[Texto]" custT="1"/>
      <dgm:spPr/>
      <dgm:t>
        <a:bodyPr/>
        <a:lstStyle/>
        <a:p>
          <a:r>
            <a:rPr lang="pt-BR" sz="1400" i="0" baseline="0" dirty="0"/>
            <a:t>PERDÃO JUDICIAL (LESÃO CORPORAL CULPOSA)</a:t>
          </a:r>
        </a:p>
      </dgm:t>
    </dgm:pt>
    <dgm:pt modelId="{4817359D-C29D-4FA6-ADD9-97E2C8D67E4D}" type="parTrans" cxnId="{95F319A2-CEEB-4CF1-8CF4-1FF5F93A2997}">
      <dgm:prSet/>
      <dgm:spPr/>
      <dgm:t>
        <a:bodyPr/>
        <a:lstStyle/>
        <a:p>
          <a:endParaRPr lang="pt-BR"/>
        </a:p>
      </dgm:t>
    </dgm:pt>
    <dgm:pt modelId="{518CCA65-4604-433E-8DCE-FE359D96AFDD}" type="sibTrans" cxnId="{95F319A2-CEEB-4CF1-8CF4-1FF5F93A2997}">
      <dgm:prSet/>
      <dgm:spPr/>
      <dgm:t>
        <a:bodyPr/>
        <a:lstStyle/>
        <a:p>
          <a:endParaRPr lang="pt-BR"/>
        </a:p>
      </dgm:t>
    </dgm:pt>
    <dgm:pt modelId="{DF660AE5-9FEE-4939-9218-BA98CDA2D68A}">
      <dgm:prSet phldrT="[Texto]" custT="1"/>
      <dgm:spPr/>
      <dgm:t>
        <a:bodyPr/>
        <a:lstStyle/>
        <a:p>
          <a:r>
            <a:rPr lang="pt-BR" sz="1400" i="0" baseline="0" dirty="0"/>
            <a:t>LESÃO CORPORAL QUALIFICADA EM CASO DE VIOLÊNCIA DOMÉSTICA E FAMILIAR</a:t>
          </a:r>
        </a:p>
      </dgm:t>
    </dgm:pt>
    <dgm:pt modelId="{10D57483-067C-4EA9-A969-3F77654613BD}" type="parTrans" cxnId="{3F2AED92-015C-425E-8B61-5B68B663C32C}">
      <dgm:prSet/>
      <dgm:spPr/>
      <dgm:t>
        <a:bodyPr/>
        <a:lstStyle/>
        <a:p>
          <a:endParaRPr lang="pt-BR"/>
        </a:p>
      </dgm:t>
    </dgm:pt>
    <dgm:pt modelId="{235240FB-B382-4304-BD45-0BBB57BEC970}" type="sibTrans" cxnId="{3F2AED92-015C-425E-8B61-5B68B663C32C}">
      <dgm:prSet/>
      <dgm:spPr/>
      <dgm:t>
        <a:bodyPr/>
        <a:lstStyle/>
        <a:p>
          <a:endParaRPr lang="pt-BR"/>
        </a:p>
      </dgm:t>
    </dgm:pt>
    <dgm:pt modelId="{876590B3-1C97-44BB-AB3B-374E969BE3F8}">
      <dgm:prSet phldrT="[Texto]" custT="1"/>
      <dgm:spPr/>
      <dgm:t>
        <a:bodyPr/>
        <a:lstStyle/>
        <a:p>
          <a:r>
            <a:rPr lang="pt-BR" sz="1400" i="0" baseline="0" dirty="0"/>
            <a:t>AUMENTO DE PENA PARA LESÃO CORPORAL QUALIFICADA EM CASO DE VIOLÊNCIA DOMÉSTICA E FAMILIAR</a:t>
          </a:r>
        </a:p>
      </dgm:t>
    </dgm:pt>
    <dgm:pt modelId="{28B35682-620C-44A4-AD4A-82351E175FC0}" type="parTrans" cxnId="{9C6C623A-EEE3-47BD-B48D-5AB847C8FC26}">
      <dgm:prSet/>
      <dgm:spPr/>
      <dgm:t>
        <a:bodyPr/>
        <a:lstStyle/>
        <a:p>
          <a:endParaRPr lang="pt-BR"/>
        </a:p>
      </dgm:t>
    </dgm:pt>
    <dgm:pt modelId="{A8853EA1-6C45-4763-8A57-3F34EA669D2C}" type="sibTrans" cxnId="{9C6C623A-EEE3-47BD-B48D-5AB847C8FC26}">
      <dgm:prSet/>
      <dgm:spPr/>
      <dgm:t>
        <a:bodyPr/>
        <a:lstStyle/>
        <a:p>
          <a:endParaRPr lang="pt-BR"/>
        </a:p>
      </dgm:t>
    </dgm:pt>
    <dgm:pt modelId="{8D8C34B9-AC55-4CFA-AFA7-592B5F3DAB47}">
      <dgm:prSet phldrT="[Texto]" custT="1"/>
      <dgm:spPr/>
      <dgm:t>
        <a:bodyPr/>
        <a:lstStyle/>
        <a:p>
          <a:r>
            <a:rPr lang="pt-BR" sz="1400" i="0" baseline="0" dirty="0"/>
            <a:t>AUMENTO DE PENA PARA LESÃO CORPORAL QUALIFICADA EM CASO DE VIOLÊNCIA DOMÉSTICA E FAMILIAR</a:t>
          </a:r>
        </a:p>
      </dgm:t>
    </dgm:pt>
    <dgm:pt modelId="{10AD83EA-C2D1-41D0-9174-05E987E4269D}" type="parTrans" cxnId="{FD7EB54B-F701-4074-9B83-484C70DF68F6}">
      <dgm:prSet/>
      <dgm:spPr/>
      <dgm:t>
        <a:bodyPr/>
        <a:lstStyle/>
        <a:p>
          <a:endParaRPr lang="pt-BR"/>
        </a:p>
      </dgm:t>
    </dgm:pt>
    <dgm:pt modelId="{DC137DCF-F63D-4932-915A-57BF6F56C33B}" type="sibTrans" cxnId="{FD7EB54B-F701-4074-9B83-484C70DF68F6}">
      <dgm:prSet/>
      <dgm:spPr/>
      <dgm:t>
        <a:bodyPr/>
        <a:lstStyle/>
        <a:p>
          <a:endParaRPr lang="pt-BR"/>
        </a:p>
      </dgm:t>
    </dgm:pt>
    <dgm:pt modelId="{70D43133-E4B4-449C-8A35-7E6110FEE11A}">
      <dgm:prSet phldrT="[Texto]" custT="1"/>
      <dgm:spPr/>
      <dgm:t>
        <a:bodyPr/>
        <a:lstStyle/>
        <a:p>
          <a:r>
            <a:rPr lang="pt-BR" sz="1400" i="0" baseline="0" dirty="0"/>
            <a:t>AUMENTO DE PENA PARA LESÃO CORPORAL FUNCIONAL</a:t>
          </a:r>
        </a:p>
      </dgm:t>
    </dgm:pt>
    <dgm:pt modelId="{C529E340-665F-4BF2-AFCC-90C1590F41CC}" type="parTrans" cxnId="{79CB1574-9649-49F3-93D7-9F8C7BE13B25}">
      <dgm:prSet/>
      <dgm:spPr/>
      <dgm:t>
        <a:bodyPr/>
        <a:lstStyle/>
        <a:p>
          <a:endParaRPr lang="pt-BR"/>
        </a:p>
      </dgm:t>
    </dgm:pt>
    <dgm:pt modelId="{D392F35F-B978-4018-BAC6-AC61F23A42BD}" type="sibTrans" cxnId="{79CB1574-9649-49F3-93D7-9F8C7BE13B25}">
      <dgm:prSet/>
      <dgm:spPr/>
      <dgm:t>
        <a:bodyPr/>
        <a:lstStyle/>
        <a:p>
          <a:endParaRPr lang="pt-BR"/>
        </a:p>
      </dgm:t>
    </dgm:pt>
    <dgm:pt modelId="{CC0ACDFB-5E2E-4923-A42F-A7ED68E6A42B}">
      <dgm:prSet phldrT="[Texto]" custT="1"/>
      <dgm:spPr/>
      <dgm:t>
        <a:bodyPr/>
        <a:lstStyle/>
        <a:p>
          <a:r>
            <a:rPr lang="pt-BR" sz="1400" i="0" baseline="0" dirty="0"/>
            <a:t>LESÃO CORPORAL QUALIFICADA SE A VÍTIMA FOR MULHER EM CONTEXTO DE VIOLÊNCIA DE GÊNERO</a:t>
          </a:r>
        </a:p>
      </dgm:t>
    </dgm:pt>
    <dgm:pt modelId="{CB586A0D-6400-4701-957D-04351041C910}" type="parTrans" cxnId="{C397D98D-0F19-4B3D-A193-8EA6271A44EF}">
      <dgm:prSet/>
      <dgm:spPr/>
      <dgm:t>
        <a:bodyPr/>
        <a:lstStyle/>
        <a:p>
          <a:endParaRPr lang="pt-BR"/>
        </a:p>
      </dgm:t>
    </dgm:pt>
    <dgm:pt modelId="{0FE6E4B0-8C7D-4FB9-8C4A-A7C6409B222F}" type="sibTrans" cxnId="{C397D98D-0F19-4B3D-A193-8EA6271A44EF}">
      <dgm:prSet/>
      <dgm:spPr/>
      <dgm:t>
        <a:bodyPr/>
        <a:lstStyle/>
        <a:p>
          <a:endParaRPr lang="pt-BR"/>
        </a:p>
      </dgm:t>
    </dgm:pt>
    <dgm:pt modelId="{42BCF6F4-4D5A-4FCF-915B-03E84ABE5802}" type="pres">
      <dgm:prSet presAssocID="{FD12E5B9-7839-434D-BB42-CD71300E5A50}" presName="diagram" presStyleCnt="0">
        <dgm:presLayoutVars>
          <dgm:chPref val="1"/>
          <dgm:dir/>
          <dgm:animOne val="branch"/>
          <dgm:animLvl val="lvl"/>
          <dgm:resizeHandles val="exact"/>
        </dgm:presLayoutVars>
      </dgm:prSet>
      <dgm:spPr/>
    </dgm:pt>
    <dgm:pt modelId="{69A5DF16-939A-4863-9063-F487C3ED4D86}" type="pres">
      <dgm:prSet presAssocID="{31297013-2AD1-4A79-9DFD-5E3475D26E23}" presName="root1" presStyleCnt="0"/>
      <dgm:spPr/>
    </dgm:pt>
    <dgm:pt modelId="{D1F93DAB-11C7-4CAF-9695-6199E672B659}" type="pres">
      <dgm:prSet presAssocID="{31297013-2AD1-4A79-9DFD-5E3475D26E23}" presName="LevelOneTextNode" presStyleLbl="node0" presStyleIdx="0" presStyleCnt="14" custScaleX="248788">
        <dgm:presLayoutVars>
          <dgm:chPref val="3"/>
        </dgm:presLayoutVars>
      </dgm:prSet>
      <dgm:spPr/>
    </dgm:pt>
    <dgm:pt modelId="{DA5880F6-59C5-4BFF-B76B-FA9D0BF79214}" type="pres">
      <dgm:prSet presAssocID="{31297013-2AD1-4A79-9DFD-5E3475D26E23}" presName="level2hierChild" presStyleCnt="0"/>
      <dgm:spPr/>
    </dgm:pt>
    <dgm:pt modelId="{96683941-B24F-40CC-A3E7-71F5FB0479F1}" type="pres">
      <dgm:prSet presAssocID="{4B4B6BA9-5DD3-4F6F-9EA4-009EAF51657C}" presName="conn2-1" presStyleLbl="parChTrans1D2" presStyleIdx="0" presStyleCnt="14"/>
      <dgm:spPr/>
    </dgm:pt>
    <dgm:pt modelId="{C083F59B-C00E-452B-BA8C-32658CE5A950}" type="pres">
      <dgm:prSet presAssocID="{4B4B6BA9-5DD3-4F6F-9EA4-009EAF51657C}" presName="connTx" presStyleLbl="parChTrans1D2" presStyleIdx="0" presStyleCnt="14"/>
      <dgm:spPr/>
    </dgm:pt>
    <dgm:pt modelId="{F2F4B6E3-0716-4CBB-9A10-A2E4E337B1BF}" type="pres">
      <dgm:prSet presAssocID="{CA7A4C73-9327-4B73-99AB-ED47DA87CF97}" presName="root2" presStyleCnt="0"/>
      <dgm:spPr/>
    </dgm:pt>
    <dgm:pt modelId="{2A368352-72D8-4731-B5E3-4F7F746BFF05}" type="pres">
      <dgm:prSet presAssocID="{CA7A4C73-9327-4B73-99AB-ED47DA87CF97}" presName="LevelTwoTextNode" presStyleLbl="node2" presStyleIdx="0" presStyleCnt="14" custScaleX="1480079">
        <dgm:presLayoutVars>
          <dgm:chPref val="3"/>
        </dgm:presLayoutVars>
      </dgm:prSet>
      <dgm:spPr/>
    </dgm:pt>
    <dgm:pt modelId="{BE6B9970-B5A3-4CED-B3AB-E0671BBEC812}" type="pres">
      <dgm:prSet presAssocID="{CA7A4C73-9327-4B73-99AB-ED47DA87CF97}" presName="level3hierChild" presStyleCnt="0"/>
      <dgm:spPr/>
    </dgm:pt>
    <dgm:pt modelId="{D9C559D3-415B-4909-82CF-501737FD5807}" type="pres">
      <dgm:prSet presAssocID="{0C7ECDC0-EFFF-4A2D-82FC-C5E8A43FB5A8}" presName="root1" presStyleCnt="0"/>
      <dgm:spPr/>
    </dgm:pt>
    <dgm:pt modelId="{5A73A0F1-2BE3-4CAF-B261-982FE55BEBC9}" type="pres">
      <dgm:prSet presAssocID="{0C7ECDC0-EFFF-4A2D-82FC-C5E8A43FB5A8}" presName="LevelOneTextNode" presStyleLbl="node0" presStyleIdx="1" presStyleCnt="14" custScaleX="248788">
        <dgm:presLayoutVars>
          <dgm:chPref val="3"/>
        </dgm:presLayoutVars>
      </dgm:prSet>
      <dgm:spPr/>
    </dgm:pt>
    <dgm:pt modelId="{2252663A-E75D-42D1-97FA-EA6D2E0075DC}" type="pres">
      <dgm:prSet presAssocID="{0C7ECDC0-EFFF-4A2D-82FC-C5E8A43FB5A8}" presName="level2hierChild" presStyleCnt="0"/>
      <dgm:spPr/>
    </dgm:pt>
    <dgm:pt modelId="{A4BD0ACC-2E59-4D5A-A0A5-3241FA6A3D82}" type="pres">
      <dgm:prSet presAssocID="{D0D2EC42-E7A2-4676-A72A-43E1547C5B6B}" presName="conn2-1" presStyleLbl="parChTrans1D2" presStyleIdx="1" presStyleCnt="14"/>
      <dgm:spPr/>
    </dgm:pt>
    <dgm:pt modelId="{881F6FC9-0B7A-41D6-B2D2-EF6EB02B0E36}" type="pres">
      <dgm:prSet presAssocID="{D0D2EC42-E7A2-4676-A72A-43E1547C5B6B}" presName="connTx" presStyleLbl="parChTrans1D2" presStyleIdx="1" presStyleCnt="14"/>
      <dgm:spPr/>
    </dgm:pt>
    <dgm:pt modelId="{CA8590FC-8D7A-4CE8-86C6-77296F0DEBEA}" type="pres">
      <dgm:prSet presAssocID="{6BC953B8-7C74-41B0-B9D8-CCF28A573694}" presName="root2" presStyleCnt="0"/>
      <dgm:spPr/>
    </dgm:pt>
    <dgm:pt modelId="{3CBBF008-FC3C-46D2-9DF4-6D8B8096E428}" type="pres">
      <dgm:prSet presAssocID="{6BC953B8-7C74-41B0-B9D8-CCF28A573694}" presName="LevelTwoTextNode" presStyleLbl="node2" presStyleIdx="1" presStyleCnt="14" custScaleX="1480079">
        <dgm:presLayoutVars>
          <dgm:chPref val="3"/>
        </dgm:presLayoutVars>
      </dgm:prSet>
      <dgm:spPr/>
    </dgm:pt>
    <dgm:pt modelId="{6576CDAD-86E9-43FE-922C-7B3A5E98CEFD}" type="pres">
      <dgm:prSet presAssocID="{6BC953B8-7C74-41B0-B9D8-CCF28A573694}" presName="level3hierChild" presStyleCnt="0"/>
      <dgm:spPr/>
    </dgm:pt>
    <dgm:pt modelId="{E1A104E9-AA27-4BC6-8102-AD0C9BAF8DC3}" type="pres">
      <dgm:prSet presAssocID="{9C3F2CEA-937C-4CF8-99F3-62D57FE2FA96}" presName="root1" presStyleCnt="0"/>
      <dgm:spPr/>
    </dgm:pt>
    <dgm:pt modelId="{3935CC6E-278A-4138-A4C7-830DD586E887}" type="pres">
      <dgm:prSet presAssocID="{9C3F2CEA-937C-4CF8-99F3-62D57FE2FA96}" presName="LevelOneTextNode" presStyleLbl="node0" presStyleIdx="2" presStyleCnt="14" custScaleX="248788">
        <dgm:presLayoutVars>
          <dgm:chPref val="3"/>
        </dgm:presLayoutVars>
      </dgm:prSet>
      <dgm:spPr/>
    </dgm:pt>
    <dgm:pt modelId="{E718EC6E-8B70-44CC-A44F-4A5AE9FBC246}" type="pres">
      <dgm:prSet presAssocID="{9C3F2CEA-937C-4CF8-99F3-62D57FE2FA96}" presName="level2hierChild" presStyleCnt="0"/>
      <dgm:spPr/>
    </dgm:pt>
    <dgm:pt modelId="{AAF2EB20-AD4B-43B5-AB5E-FCE230E60467}" type="pres">
      <dgm:prSet presAssocID="{9375E4A8-1AC5-40AB-9B62-A0EDE3CD5FAE}" presName="conn2-1" presStyleLbl="parChTrans1D2" presStyleIdx="2" presStyleCnt="14"/>
      <dgm:spPr/>
    </dgm:pt>
    <dgm:pt modelId="{16BDBE7A-5C1A-444A-9E0C-2E6FB49621F6}" type="pres">
      <dgm:prSet presAssocID="{9375E4A8-1AC5-40AB-9B62-A0EDE3CD5FAE}" presName="connTx" presStyleLbl="parChTrans1D2" presStyleIdx="2" presStyleCnt="14"/>
      <dgm:spPr/>
    </dgm:pt>
    <dgm:pt modelId="{F4F97904-D28E-4FA4-9BC5-A6C19C317444}" type="pres">
      <dgm:prSet presAssocID="{E3C9F08D-9CD2-4CB4-B0FB-A26A66272623}" presName="root2" presStyleCnt="0"/>
      <dgm:spPr/>
    </dgm:pt>
    <dgm:pt modelId="{213F99E7-5128-4001-9418-4AF93B9D3EF9}" type="pres">
      <dgm:prSet presAssocID="{E3C9F08D-9CD2-4CB4-B0FB-A26A66272623}" presName="LevelTwoTextNode" presStyleLbl="node2" presStyleIdx="2" presStyleCnt="14" custScaleX="1480079">
        <dgm:presLayoutVars>
          <dgm:chPref val="3"/>
        </dgm:presLayoutVars>
      </dgm:prSet>
      <dgm:spPr/>
    </dgm:pt>
    <dgm:pt modelId="{235C1C6C-AC81-4430-978E-2E1E9B551EED}" type="pres">
      <dgm:prSet presAssocID="{E3C9F08D-9CD2-4CB4-B0FB-A26A66272623}" presName="level3hierChild" presStyleCnt="0"/>
      <dgm:spPr/>
    </dgm:pt>
    <dgm:pt modelId="{3FB43728-2C37-474A-87CC-B3811F0B01E2}" type="pres">
      <dgm:prSet presAssocID="{3DA8DFBB-5B1A-4D90-B81F-EFB1BB291E84}" presName="root1" presStyleCnt="0"/>
      <dgm:spPr/>
    </dgm:pt>
    <dgm:pt modelId="{113A964C-BFD4-4EC3-B794-EED327723A85}" type="pres">
      <dgm:prSet presAssocID="{3DA8DFBB-5B1A-4D90-B81F-EFB1BB291E84}" presName="LevelOneTextNode" presStyleLbl="node0" presStyleIdx="3" presStyleCnt="14" custScaleX="248788">
        <dgm:presLayoutVars>
          <dgm:chPref val="3"/>
        </dgm:presLayoutVars>
      </dgm:prSet>
      <dgm:spPr/>
    </dgm:pt>
    <dgm:pt modelId="{428DC329-8588-4DD6-9D6E-8AD01026A2A9}" type="pres">
      <dgm:prSet presAssocID="{3DA8DFBB-5B1A-4D90-B81F-EFB1BB291E84}" presName="level2hierChild" presStyleCnt="0"/>
      <dgm:spPr/>
    </dgm:pt>
    <dgm:pt modelId="{0E002107-D155-4CC3-9B51-365860E32DAB}" type="pres">
      <dgm:prSet presAssocID="{1D7306CA-D756-4F85-8456-A4DC26E1AF00}" presName="conn2-1" presStyleLbl="parChTrans1D2" presStyleIdx="3" presStyleCnt="14"/>
      <dgm:spPr/>
    </dgm:pt>
    <dgm:pt modelId="{9DA035BA-E243-4625-80D9-3F2D4ADA9DEC}" type="pres">
      <dgm:prSet presAssocID="{1D7306CA-D756-4F85-8456-A4DC26E1AF00}" presName="connTx" presStyleLbl="parChTrans1D2" presStyleIdx="3" presStyleCnt="14"/>
      <dgm:spPr/>
    </dgm:pt>
    <dgm:pt modelId="{78E2E262-0D7F-48DF-B6C1-3F6AA78B195B}" type="pres">
      <dgm:prSet presAssocID="{5E356610-E462-455C-8F0D-1A7834562CF9}" presName="root2" presStyleCnt="0"/>
      <dgm:spPr/>
    </dgm:pt>
    <dgm:pt modelId="{964B208F-29E8-4B0D-AC49-9796B8CE3A01}" type="pres">
      <dgm:prSet presAssocID="{5E356610-E462-455C-8F0D-1A7834562CF9}" presName="LevelTwoTextNode" presStyleLbl="node2" presStyleIdx="3" presStyleCnt="14" custScaleX="1480079">
        <dgm:presLayoutVars>
          <dgm:chPref val="3"/>
        </dgm:presLayoutVars>
      </dgm:prSet>
      <dgm:spPr/>
    </dgm:pt>
    <dgm:pt modelId="{0D8B938E-07EB-4031-9B19-BD8EDAB25A57}" type="pres">
      <dgm:prSet presAssocID="{5E356610-E462-455C-8F0D-1A7834562CF9}" presName="level3hierChild" presStyleCnt="0"/>
      <dgm:spPr/>
    </dgm:pt>
    <dgm:pt modelId="{FDF28C2E-9591-4DCC-ACC4-B5F5A6BB79DF}" type="pres">
      <dgm:prSet presAssocID="{37606104-1551-4A0D-AA6D-7648469DDD90}" presName="root1" presStyleCnt="0"/>
      <dgm:spPr/>
    </dgm:pt>
    <dgm:pt modelId="{661F8185-F688-4B34-ADC0-5DF5149988C7}" type="pres">
      <dgm:prSet presAssocID="{37606104-1551-4A0D-AA6D-7648469DDD90}" presName="LevelOneTextNode" presStyleLbl="node0" presStyleIdx="4" presStyleCnt="14" custScaleX="248788">
        <dgm:presLayoutVars>
          <dgm:chPref val="3"/>
        </dgm:presLayoutVars>
      </dgm:prSet>
      <dgm:spPr/>
    </dgm:pt>
    <dgm:pt modelId="{38E80BBF-D674-47C0-8B96-BBBE9D207940}" type="pres">
      <dgm:prSet presAssocID="{37606104-1551-4A0D-AA6D-7648469DDD90}" presName="level2hierChild" presStyleCnt="0"/>
      <dgm:spPr/>
    </dgm:pt>
    <dgm:pt modelId="{A23819D0-C289-4EEF-8A40-7AE241E77D78}" type="pres">
      <dgm:prSet presAssocID="{99575B24-6A79-4ADD-8DD2-2BDC9440FB41}" presName="conn2-1" presStyleLbl="parChTrans1D2" presStyleIdx="4" presStyleCnt="14"/>
      <dgm:spPr/>
    </dgm:pt>
    <dgm:pt modelId="{33BD2519-0F34-499C-89C3-4BDFFEF6588D}" type="pres">
      <dgm:prSet presAssocID="{99575B24-6A79-4ADD-8DD2-2BDC9440FB41}" presName="connTx" presStyleLbl="parChTrans1D2" presStyleIdx="4" presStyleCnt="14"/>
      <dgm:spPr/>
    </dgm:pt>
    <dgm:pt modelId="{A585579B-0541-4B3F-859D-9715F6914FC2}" type="pres">
      <dgm:prSet presAssocID="{1EB6B406-EDE6-44BE-A235-D9AB895BFA36}" presName="root2" presStyleCnt="0"/>
      <dgm:spPr/>
    </dgm:pt>
    <dgm:pt modelId="{918F5701-BCA6-4E21-AB44-10E876FD70B0}" type="pres">
      <dgm:prSet presAssocID="{1EB6B406-EDE6-44BE-A235-D9AB895BFA36}" presName="LevelTwoTextNode" presStyleLbl="node2" presStyleIdx="4" presStyleCnt="14" custScaleX="1480079">
        <dgm:presLayoutVars>
          <dgm:chPref val="3"/>
        </dgm:presLayoutVars>
      </dgm:prSet>
      <dgm:spPr/>
    </dgm:pt>
    <dgm:pt modelId="{18D2C1BA-A7CC-43CA-AE92-85252262E862}" type="pres">
      <dgm:prSet presAssocID="{1EB6B406-EDE6-44BE-A235-D9AB895BFA36}" presName="level3hierChild" presStyleCnt="0"/>
      <dgm:spPr/>
    </dgm:pt>
    <dgm:pt modelId="{7E8A7EE8-0421-48A5-B430-FF8A3DD96B06}" type="pres">
      <dgm:prSet presAssocID="{91CB12A4-F39C-4E4E-A7D8-C1E1A53FBD1F}" presName="root1" presStyleCnt="0"/>
      <dgm:spPr/>
    </dgm:pt>
    <dgm:pt modelId="{C18F28BB-5A40-40E2-8129-02AAD1D92EA4}" type="pres">
      <dgm:prSet presAssocID="{91CB12A4-F39C-4E4E-A7D8-C1E1A53FBD1F}" presName="LevelOneTextNode" presStyleLbl="node0" presStyleIdx="5" presStyleCnt="14" custScaleX="248788">
        <dgm:presLayoutVars>
          <dgm:chPref val="3"/>
        </dgm:presLayoutVars>
      </dgm:prSet>
      <dgm:spPr/>
    </dgm:pt>
    <dgm:pt modelId="{35ECB275-C505-41F8-A962-07952A86979A}" type="pres">
      <dgm:prSet presAssocID="{91CB12A4-F39C-4E4E-A7D8-C1E1A53FBD1F}" presName="level2hierChild" presStyleCnt="0"/>
      <dgm:spPr/>
    </dgm:pt>
    <dgm:pt modelId="{59AE7B18-7712-4D01-AA8E-6F93FD213F3A}" type="pres">
      <dgm:prSet presAssocID="{F2064B8D-2B31-46BC-BC3C-783B3776F33A}" presName="conn2-1" presStyleLbl="parChTrans1D2" presStyleIdx="5" presStyleCnt="14"/>
      <dgm:spPr/>
    </dgm:pt>
    <dgm:pt modelId="{D7D25FE9-5F74-44F0-B49A-4C0F6AFD46D7}" type="pres">
      <dgm:prSet presAssocID="{F2064B8D-2B31-46BC-BC3C-783B3776F33A}" presName="connTx" presStyleLbl="parChTrans1D2" presStyleIdx="5" presStyleCnt="14"/>
      <dgm:spPr/>
    </dgm:pt>
    <dgm:pt modelId="{4FD6AA72-CEC1-43F9-A3EE-21115DCEF635}" type="pres">
      <dgm:prSet presAssocID="{B8191D6D-45A9-4CE5-83D7-0F2A962E0D9D}" presName="root2" presStyleCnt="0"/>
      <dgm:spPr/>
    </dgm:pt>
    <dgm:pt modelId="{2E49606A-85DD-432F-95C3-C38210B4D6E5}" type="pres">
      <dgm:prSet presAssocID="{B8191D6D-45A9-4CE5-83D7-0F2A962E0D9D}" presName="LevelTwoTextNode" presStyleLbl="node2" presStyleIdx="5" presStyleCnt="14" custScaleX="1480079">
        <dgm:presLayoutVars>
          <dgm:chPref val="3"/>
        </dgm:presLayoutVars>
      </dgm:prSet>
      <dgm:spPr/>
    </dgm:pt>
    <dgm:pt modelId="{565C90FC-3001-4D1C-ABB5-4C2CCF0E30A4}" type="pres">
      <dgm:prSet presAssocID="{B8191D6D-45A9-4CE5-83D7-0F2A962E0D9D}" presName="level3hierChild" presStyleCnt="0"/>
      <dgm:spPr/>
    </dgm:pt>
    <dgm:pt modelId="{7F231444-1CEE-460C-8318-FF91B2D28DE1}" type="pres">
      <dgm:prSet presAssocID="{9597DDCC-D026-47B6-A441-3026832EE6B6}" presName="root1" presStyleCnt="0"/>
      <dgm:spPr/>
    </dgm:pt>
    <dgm:pt modelId="{87FAF625-D8D1-40B2-BFBC-82CE71CC13CA}" type="pres">
      <dgm:prSet presAssocID="{9597DDCC-D026-47B6-A441-3026832EE6B6}" presName="LevelOneTextNode" presStyleLbl="node0" presStyleIdx="6" presStyleCnt="14" custScaleX="248788">
        <dgm:presLayoutVars>
          <dgm:chPref val="3"/>
        </dgm:presLayoutVars>
      </dgm:prSet>
      <dgm:spPr/>
    </dgm:pt>
    <dgm:pt modelId="{4F39AD4D-5426-4013-8C4A-4EB288A06261}" type="pres">
      <dgm:prSet presAssocID="{9597DDCC-D026-47B6-A441-3026832EE6B6}" presName="level2hierChild" presStyleCnt="0"/>
      <dgm:spPr/>
    </dgm:pt>
    <dgm:pt modelId="{8A35D086-E19E-454B-8027-DA4F15331B81}" type="pres">
      <dgm:prSet presAssocID="{A2F34D32-F8A1-4CB7-B788-88BFB1B6A8F8}" presName="conn2-1" presStyleLbl="parChTrans1D2" presStyleIdx="6" presStyleCnt="14"/>
      <dgm:spPr/>
    </dgm:pt>
    <dgm:pt modelId="{FCDF7D00-DEDC-45FE-BA2C-742C53169A90}" type="pres">
      <dgm:prSet presAssocID="{A2F34D32-F8A1-4CB7-B788-88BFB1B6A8F8}" presName="connTx" presStyleLbl="parChTrans1D2" presStyleIdx="6" presStyleCnt="14"/>
      <dgm:spPr/>
    </dgm:pt>
    <dgm:pt modelId="{7E42BF66-8F97-490A-B3A9-CA511EEE931A}" type="pres">
      <dgm:prSet presAssocID="{27F452BA-D7EE-4034-B6C3-D702BD4C234C}" presName="root2" presStyleCnt="0"/>
      <dgm:spPr/>
    </dgm:pt>
    <dgm:pt modelId="{9AA39125-7BDA-45C4-A1F9-FD4EA819D236}" type="pres">
      <dgm:prSet presAssocID="{27F452BA-D7EE-4034-B6C3-D702BD4C234C}" presName="LevelTwoTextNode" presStyleLbl="node2" presStyleIdx="6" presStyleCnt="14" custScaleX="1480079">
        <dgm:presLayoutVars>
          <dgm:chPref val="3"/>
        </dgm:presLayoutVars>
      </dgm:prSet>
      <dgm:spPr/>
    </dgm:pt>
    <dgm:pt modelId="{0A046745-D8B2-48E9-A307-1E98FA8ACBA8}" type="pres">
      <dgm:prSet presAssocID="{27F452BA-D7EE-4034-B6C3-D702BD4C234C}" presName="level3hierChild" presStyleCnt="0"/>
      <dgm:spPr/>
    </dgm:pt>
    <dgm:pt modelId="{E26A528C-FF3C-4B44-A8D0-C6FF11FF1FBD}" type="pres">
      <dgm:prSet presAssocID="{BF6AD7FC-203A-4502-9F8C-D076EEA01CC0}" presName="root1" presStyleCnt="0"/>
      <dgm:spPr/>
    </dgm:pt>
    <dgm:pt modelId="{D570A06B-B844-4EAA-AC7B-DD0778844BF9}" type="pres">
      <dgm:prSet presAssocID="{BF6AD7FC-203A-4502-9F8C-D076EEA01CC0}" presName="LevelOneTextNode" presStyleLbl="node0" presStyleIdx="7" presStyleCnt="14" custScaleX="248788">
        <dgm:presLayoutVars>
          <dgm:chPref val="3"/>
        </dgm:presLayoutVars>
      </dgm:prSet>
      <dgm:spPr/>
    </dgm:pt>
    <dgm:pt modelId="{3AEFEC33-6409-47E1-9023-508059E9906E}" type="pres">
      <dgm:prSet presAssocID="{BF6AD7FC-203A-4502-9F8C-D076EEA01CC0}" presName="level2hierChild" presStyleCnt="0"/>
      <dgm:spPr/>
    </dgm:pt>
    <dgm:pt modelId="{CDD523A0-930C-4A97-9A5F-5A04AF54FB36}" type="pres">
      <dgm:prSet presAssocID="{04034AED-BE62-4AC1-85EB-CC78083E29B2}" presName="conn2-1" presStyleLbl="parChTrans1D2" presStyleIdx="7" presStyleCnt="14"/>
      <dgm:spPr/>
    </dgm:pt>
    <dgm:pt modelId="{B0A8EADD-3A13-4EB6-B222-EEC6573E6CAA}" type="pres">
      <dgm:prSet presAssocID="{04034AED-BE62-4AC1-85EB-CC78083E29B2}" presName="connTx" presStyleLbl="parChTrans1D2" presStyleIdx="7" presStyleCnt="14"/>
      <dgm:spPr/>
    </dgm:pt>
    <dgm:pt modelId="{46C71E01-DAE3-4DEE-84C5-92EA2795C285}" type="pres">
      <dgm:prSet presAssocID="{5C6D96A4-0050-433A-9915-36F41A282971}" presName="root2" presStyleCnt="0"/>
      <dgm:spPr/>
    </dgm:pt>
    <dgm:pt modelId="{616944BF-E0E2-47B1-8DE2-6F7FF214F745}" type="pres">
      <dgm:prSet presAssocID="{5C6D96A4-0050-433A-9915-36F41A282971}" presName="LevelTwoTextNode" presStyleLbl="node2" presStyleIdx="7" presStyleCnt="14" custScaleX="1480079">
        <dgm:presLayoutVars>
          <dgm:chPref val="3"/>
        </dgm:presLayoutVars>
      </dgm:prSet>
      <dgm:spPr/>
    </dgm:pt>
    <dgm:pt modelId="{015AE3F3-5D80-4AEF-81E9-9A4EEAAA4B57}" type="pres">
      <dgm:prSet presAssocID="{5C6D96A4-0050-433A-9915-36F41A282971}" presName="level3hierChild" presStyleCnt="0"/>
      <dgm:spPr/>
    </dgm:pt>
    <dgm:pt modelId="{4088779B-4767-4F5E-B64F-2DC8CEA41584}" type="pres">
      <dgm:prSet presAssocID="{94737E60-48B5-4F8E-BEE0-04DB5E481EB7}" presName="root1" presStyleCnt="0"/>
      <dgm:spPr/>
    </dgm:pt>
    <dgm:pt modelId="{A9860FC2-3A40-4444-A2DE-E9AB69DC9CB2}" type="pres">
      <dgm:prSet presAssocID="{94737E60-48B5-4F8E-BEE0-04DB5E481EB7}" presName="LevelOneTextNode" presStyleLbl="node0" presStyleIdx="8" presStyleCnt="14" custScaleX="248788">
        <dgm:presLayoutVars>
          <dgm:chPref val="3"/>
        </dgm:presLayoutVars>
      </dgm:prSet>
      <dgm:spPr/>
    </dgm:pt>
    <dgm:pt modelId="{38106369-438E-46A5-97B0-81E85C5B4487}" type="pres">
      <dgm:prSet presAssocID="{94737E60-48B5-4F8E-BEE0-04DB5E481EB7}" presName="level2hierChild" presStyleCnt="0"/>
      <dgm:spPr/>
    </dgm:pt>
    <dgm:pt modelId="{0B926666-577B-4EB0-BE16-04D0024192CA}" type="pres">
      <dgm:prSet presAssocID="{4817359D-C29D-4FA6-ADD9-97E2C8D67E4D}" presName="conn2-1" presStyleLbl="parChTrans1D2" presStyleIdx="8" presStyleCnt="14"/>
      <dgm:spPr/>
    </dgm:pt>
    <dgm:pt modelId="{61B512D6-1A1B-4B6B-9F0B-656EC6B7009C}" type="pres">
      <dgm:prSet presAssocID="{4817359D-C29D-4FA6-ADD9-97E2C8D67E4D}" presName="connTx" presStyleLbl="parChTrans1D2" presStyleIdx="8" presStyleCnt="14"/>
      <dgm:spPr/>
    </dgm:pt>
    <dgm:pt modelId="{D2CA8EFF-3CFA-4F80-AC32-BBDD22EB12B9}" type="pres">
      <dgm:prSet presAssocID="{0D4D0D7D-3A49-42B1-9FE1-6FC16F7769EF}" presName="root2" presStyleCnt="0"/>
      <dgm:spPr/>
    </dgm:pt>
    <dgm:pt modelId="{462A34D9-01BB-444F-B92D-19A7CDAB9971}" type="pres">
      <dgm:prSet presAssocID="{0D4D0D7D-3A49-42B1-9FE1-6FC16F7769EF}" presName="LevelTwoTextNode" presStyleLbl="node2" presStyleIdx="8" presStyleCnt="14" custScaleX="1480079">
        <dgm:presLayoutVars>
          <dgm:chPref val="3"/>
        </dgm:presLayoutVars>
      </dgm:prSet>
      <dgm:spPr/>
    </dgm:pt>
    <dgm:pt modelId="{A45E3269-9ECB-4A1D-848D-84B1E05071C9}" type="pres">
      <dgm:prSet presAssocID="{0D4D0D7D-3A49-42B1-9FE1-6FC16F7769EF}" presName="level3hierChild" presStyleCnt="0"/>
      <dgm:spPr/>
    </dgm:pt>
    <dgm:pt modelId="{DCF63EBB-9D11-4E97-9ECA-3DD14BBC9B8B}" type="pres">
      <dgm:prSet presAssocID="{6CDB8D51-BE48-47F2-9221-03748EEF7996}" presName="root1" presStyleCnt="0"/>
      <dgm:spPr/>
    </dgm:pt>
    <dgm:pt modelId="{D41D3B83-05C0-426B-8B88-4DB8B7798D31}" type="pres">
      <dgm:prSet presAssocID="{6CDB8D51-BE48-47F2-9221-03748EEF7996}" presName="LevelOneTextNode" presStyleLbl="node0" presStyleIdx="9" presStyleCnt="14" custScaleX="248788">
        <dgm:presLayoutVars>
          <dgm:chPref val="3"/>
        </dgm:presLayoutVars>
      </dgm:prSet>
      <dgm:spPr/>
    </dgm:pt>
    <dgm:pt modelId="{A50BDFC8-4FB3-4D24-BA02-201DE127453B}" type="pres">
      <dgm:prSet presAssocID="{6CDB8D51-BE48-47F2-9221-03748EEF7996}" presName="level2hierChild" presStyleCnt="0"/>
      <dgm:spPr/>
    </dgm:pt>
    <dgm:pt modelId="{B35DEAB8-1F42-4588-A761-A899A1DABEF7}" type="pres">
      <dgm:prSet presAssocID="{10D57483-067C-4EA9-A969-3F77654613BD}" presName="conn2-1" presStyleLbl="parChTrans1D2" presStyleIdx="9" presStyleCnt="14"/>
      <dgm:spPr/>
    </dgm:pt>
    <dgm:pt modelId="{62506DE4-9D07-46C5-A095-39E86E7161B6}" type="pres">
      <dgm:prSet presAssocID="{10D57483-067C-4EA9-A969-3F77654613BD}" presName="connTx" presStyleLbl="parChTrans1D2" presStyleIdx="9" presStyleCnt="14"/>
      <dgm:spPr/>
    </dgm:pt>
    <dgm:pt modelId="{1CA92E43-A7A3-417A-BFD0-882A3BDD36EE}" type="pres">
      <dgm:prSet presAssocID="{DF660AE5-9FEE-4939-9218-BA98CDA2D68A}" presName="root2" presStyleCnt="0"/>
      <dgm:spPr/>
    </dgm:pt>
    <dgm:pt modelId="{0A7490A0-90BD-4641-82B8-4F828185EA96}" type="pres">
      <dgm:prSet presAssocID="{DF660AE5-9FEE-4939-9218-BA98CDA2D68A}" presName="LevelTwoTextNode" presStyleLbl="node2" presStyleIdx="9" presStyleCnt="14" custScaleX="1480079">
        <dgm:presLayoutVars>
          <dgm:chPref val="3"/>
        </dgm:presLayoutVars>
      </dgm:prSet>
      <dgm:spPr/>
    </dgm:pt>
    <dgm:pt modelId="{1958DDB5-F0DF-4546-AB96-E0F03D9DA9BC}" type="pres">
      <dgm:prSet presAssocID="{DF660AE5-9FEE-4939-9218-BA98CDA2D68A}" presName="level3hierChild" presStyleCnt="0"/>
      <dgm:spPr/>
    </dgm:pt>
    <dgm:pt modelId="{C74C1AFA-D576-484A-9366-758DB5E96277}" type="pres">
      <dgm:prSet presAssocID="{357269F9-9E0E-41E2-B807-3B8220B60439}" presName="root1" presStyleCnt="0"/>
      <dgm:spPr/>
    </dgm:pt>
    <dgm:pt modelId="{7C7FFE8D-EAEF-4DD0-AD04-00C13B92D721}" type="pres">
      <dgm:prSet presAssocID="{357269F9-9E0E-41E2-B807-3B8220B60439}" presName="LevelOneTextNode" presStyleLbl="node0" presStyleIdx="10" presStyleCnt="14" custScaleX="248788">
        <dgm:presLayoutVars>
          <dgm:chPref val="3"/>
        </dgm:presLayoutVars>
      </dgm:prSet>
      <dgm:spPr/>
    </dgm:pt>
    <dgm:pt modelId="{19C0877B-599B-4B1C-95BE-37AA6DFE9ABC}" type="pres">
      <dgm:prSet presAssocID="{357269F9-9E0E-41E2-B807-3B8220B60439}" presName="level2hierChild" presStyleCnt="0"/>
      <dgm:spPr/>
    </dgm:pt>
    <dgm:pt modelId="{69BA2EBE-5794-4801-BB3A-96065D48401F}" type="pres">
      <dgm:prSet presAssocID="{28B35682-620C-44A4-AD4A-82351E175FC0}" presName="conn2-1" presStyleLbl="parChTrans1D2" presStyleIdx="10" presStyleCnt="14"/>
      <dgm:spPr/>
    </dgm:pt>
    <dgm:pt modelId="{27F518CE-4E7C-4FA5-86AC-008DFB2B73A6}" type="pres">
      <dgm:prSet presAssocID="{28B35682-620C-44A4-AD4A-82351E175FC0}" presName="connTx" presStyleLbl="parChTrans1D2" presStyleIdx="10" presStyleCnt="14"/>
      <dgm:spPr/>
    </dgm:pt>
    <dgm:pt modelId="{40B137A1-8210-43DC-8A7C-6F58EAFBD218}" type="pres">
      <dgm:prSet presAssocID="{876590B3-1C97-44BB-AB3B-374E969BE3F8}" presName="root2" presStyleCnt="0"/>
      <dgm:spPr/>
    </dgm:pt>
    <dgm:pt modelId="{336750F4-2C63-4508-894E-55E131786A8B}" type="pres">
      <dgm:prSet presAssocID="{876590B3-1C97-44BB-AB3B-374E969BE3F8}" presName="LevelTwoTextNode" presStyleLbl="node2" presStyleIdx="10" presStyleCnt="14" custScaleX="1480079">
        <dgm:presLayoutVars>
          <dgm:chPref val="3"/>
        </dgm:presLayoutVars>
      </dgm:prSet>
      <dgm:spPr/>
    </dgm:pt>
    <dgm:pt modelId="{B9B1F315-C1B6-4B87-AB6A-315E4FF0113A}" type="pres">
      <dgm:prSet presAssocID="{876590B3-1C97-44BB-AB3B-374E969BE3F8}" presName="level3hierChild" presStyleCnt="0"/>
      <dgm:spPr/>
    </dgm:pt>
    <dgm:pt modelId="{611BDEE7-BC63-419C-B68A-E6BB3B08CFF1}" type="pres">
      <dgm:prSet presAssocID="{29BF43EF-E7BC-4B81-A537-6980DC1D1546}" presName="root1" presStyleCnt="0"/>
      <dgm:spPr/>
    </dgm:pt>
    <dgm:pt modelId="{30965F62-18F5-423D-9D1A-C843CE4880A2}" type="pres">
      <dgm:prSet presAssocID="{29BF43EF-E7BC-4B81-A537-6980DC1D1546}" presName="LevelOneTextNode" presStyleLbl="node0" presStyleIdx="11" presStyleCnt="14" custScaleX="248788">
        <dgm:presLayoutVars>
          <dgm:chPref val="3"/>
        </dgm:presLayoutVars>
      </dgm:prSet>
      <dgm:spPr/>
    </dgm:pt>
    <dgm:pt modelId="{EF0C8AB3-DB41-4DDC-9946-46732C696799}" type="pres">
      <dgm:prSet presAssocID="{29BF43EF-E7BC-4B81-A537-6980DC1D1546}" presName="level2hierChild" presStyleCnt="0"/>
      <dgm:spPr/>
    </dgm:pt>
    <dgm:pt modelId="{546095CB-DD5B-4F1A-8490-E85CF98C6CAB}" type="pres">
      <dgm:prSet presAssocID="{10AD83EA-C2D1-41D0-9174-05E987E4269D}" presName="conn2-1" presStyleLbl="parChTrans1D2" presStyleIdx="11" presStyleCnt="14"/>
      <dgm:spPr/>
    </dgm:pt>
    <dgm:pt modelId="{B9D66FA0-ACF5-4DC7-976F-E9777D6A038D}" type="pres">
      <dgm:prSet presAssocID="{10AD83EA-C2D1-41D0-9174-05E987E4269D}" presName="connTx" presStyleLbl="parChTrans1D2" presStyleIdx="11" presStyleCnt="14"/>
      <dgm:spPr/>
    </dgm:pt>
    <dgm:pt modelId="{593D5C4F-18C2-41D3-94CD-9EB82858F562}" type="pres">
      <dgm:prSet presAssocID="{8D8C34B9-AC55-4CFA-AFA7-592B5F3DAB47}" presName="root2" presStyleCnt="0"/>
      <dgm:spPr/>
    </dgm:pt>
    <dgm:pt modelId="{2A8DA1D2-8C88-45C1-9E96-362C76EF980F}" type="pres">
      <dgm:prSet presAssocID="{8D8C34B9-AC55-4CFA-AFA7-592B5F3DAB47}" presName="LevelTwoTextNode" presStyleLbl="node2" presStyleIdx="11" presStyleCnt="14" custScaleX="1480079">
        <dgm:presLayoutVars>
          <dgm:chPref val="3"/>
        </dgm:presLayoutVars>
      </dgm:prSet>
      <dgm:spPr/>
    </dgm:pt>
    <dgm:pt modelId="{34580E15-ACFE-4993-841F-4E7EFB576C50}" type="pres">
      <dgm:prSet presAssocID="{8D8C34B9-AC55-4CFA-AFA7-592B5F3DAB47}" presName="level3hierChild" presStyleCnt="0"/>
      <dgm:spPr/>
    </dgm:pt>
    <dgm:pt modelId="{F2BA28B7-D5DB-48EB-A557-BB35A6C009CF}" type="pres">
      <dgm:prSet presAssocID="{48F77198-3521-4BDC-8966-B936E96A49E0}" presName="root1" presStyleCnt="0"/>
      <dgm:spPr/>
    </dgm:pt>
    <dgm:pt modelId="{CD9503D8-430F-4F4B-A79A-ADED3D481854}" type="pres">
      <dgm:prSet presAssocID="{48F77198-3521-4BDC-8966-B936E96A49E0}" presName="LevelOneTextNode" presStyleLbl="node0" presStyleIdx="12" presStyleCnt="14" custScaleX="248788">
        <dgm:presLayoutVars>
          <dgm:chPref val="3"/>
        </dgm:presLayoutVars>
      </dgm:prSet>
      <dgm:spPr/>
    </dgm:pt>
    <dgm:pt modelId="{49EFEEEC-71F0-4375-80C1-1B4830BD88CD}" type="pres">
      <dgm:prSet presAssocID="{48F77198-3521-4BDC-8966-B936E96A49E0}" presName="level2hierChild" presStyleCnt="0"/>
      <dgm:spPr/>
    </dgm:pt>
    <dgm:pt modelId="{F7737C88-1566-4E8C-A6A5-C17BC5A110D7}" type="pres">
      <dgm:prSet presAssocID="{C529E340-665F-4BF2-AFCC-90C1590F41CC}" presName="conn2-1" presStyleLbl="parChTrans1D2" presStyleIdx="12" presStyleCnt="14"/>
      <dgm:spPr/>
    </dgm:pt>
    <dgm:pt modelId="{C52FE37B-1C16-4223-94CD-844B6C16A6D6}" type="pres">
      <dgm:prSet presAssocID="{C529E340-665F-4BF2-AFCC-90C1590F41CC}" presName="connTx" presStyleLbl="parChTrans1D2" presStyleIdx="12" presStyleCnt="14"/>
      <dgm:spPr/>
    </dgm:pt>
    <dgm:pt modelId="{5C82A2BB-F518-4EB0-BAA8-63FF3E4795D2}" type="pres">
      <dgm:prSet presAssocID="{70D43133-E4B4-449C-8A35-7E6110FEE11A}" presName="root2" presStyleCnt="0"/>
      <dgm:spPr/>
    </dgm:pt>
    <dgm:pt modelId="{97F84D92-3FA9-4EED-B04B-3CE888E4AED0}" type="pres">
      <dgm:prSet presAssocID="{70D43133-E4B4-449C-8A35-7E6110FEE11A}" presName="LevelTwoTextNode" presStyleLbl="node2" presStyleIdx="12" presStyleCnt="14" custScaleX="1480079">
        <dgm:presLayoutVars>
          <dgm:chPref val="3"/>
        </dgm:presLayoutVars>
      </dgm:prSet>
      <dgm:spPr/>
    </dgm:pt>
    <dgm:pt modelId="{BD8407D5-DBD2-4DDD-9C90-2EFED48960C2}" type="pres">
      <dgm:prSet presAssocID="{70D43133-E4B4-449C-8A35-7E6110FEE11A}" presName="level3hierChild" presStyleCnt="0"/>
      <dgm:spPr/>
    </dgm:pt>
    <dgm:pt modelId="{CE5D8D28-A60C-4D64-9D11-220041C96221}" type="pres">
      <dgm:prSet presAssocID="{F2508DA4-C6A0-4ED3-97D7-27B15EAA55D4}" presName="root1" presStyleCnt="0"/>
      <dgm:spPr/>
    </dgm:pt>
    <dgm:pt modelId="{8558C11A-30B1-4DAE-8F67-B5CE4480EF8D}" type="pres">
      <dgm:prSet presAssocID="{F2508DA4-C6A0-4ED3-97D7-27B15EAA55D4}" presName="LevelOneTextNode" presStyleLbl="node0" presStyleIdx="13" presStyleCnt="14" custScaleX="248788">
        <dgm:presLayoutVars>
          <dgm:chPref val="3"/>
        </dgm:presLayoutVars>
      </dgm:prSet>
      <dgm:spPr/>
    </dgm:pt>
    <dgm:pt modelId="{77F335DF-3308-42FE-B8B1-82399B563F8E}" type="pres">
      <dgm:prSet presAssocID="{F2508DA4-C6A0-4ED3-97D7-27B15EAA55D4}" presName="level2hierChild" presStyleCnt="0"/>
      <dgm:spPr/>
    </dgm:pt>
    <dgm:pt modelId="{8E003FD6-6A1F-49FA-9495-8BFB95426063}" type="pres">
      <dgm:prSet presAssocID="{CB586A0D-6400-4701-957D-04351041C910}" presName="conn2-1" presStyleLbl="parChTrans1D2" presStyleIdx="13" presStyleCnt="14"/>
      <dgm:spPr/>
    </dgm:pt>
    <dgm:pt modelId="{4CF4AAD5-D0DE-4071-88D0-BE6D570A472F}" type="pres">
      <dgm:prSet presAssocID="{CB586A0D-6400-4701-957D-04351041C910}" presName="connTx" presStyleLbl="parChTrans1D2" presStyleIdx="13" presStyleCnt="14"/>
      <dgm:spPr/>
    </dgm:pt>
    <dgm:pt modelId="{43299B54-9389-4C24-AD2D-18DE9F9709B0}" type="pres">
      <dgm:prSet presAssocID="{CC0ACDFB-5E2E-4923-A42F-A7ED68E6A42B}" presName="root2" presStyleCnt="0"/>
      <dgm:spPr/>
    </dgm:pt>
    <dgm:pt modelId="{CC50FE6F-7013-4439-BD2F-3E69A203A85B}" type="pres">
      <dgm:prSet presAssocID="{CC0ACDFB-5E2E-4923-A42F-A7ED68E6A42B}" presName="LevelTwoTextNode" presStyleLbl="node2" presStyleIdx="13" presStyleCnt="14" custScaleX="1480079">
        <dgm:presLayoutVars>
          <dgm:chPref val="3"/>
        </dgm:presLayoutVars>
      </dgm:prSet>
      <dgm:spPr/>
    </dgm:pt>
    <dgm:pt modelId="{7B1B9164-D9FE-4561-9F81-1AFE1F81E2CD}" type="pres">
      <dgm:prSet presAssocID="{CC0ACDFB-5E2E-4923-A42F-A7ED68E6A42B}" presName="level3hierChild" presStyleCnt="0"/>
      <dgm:spPr/>
    </dgm:pt>
  </dgm:ptLst>
  <dgm:cxnLst>
    <dgm:cxn modelId="{B4709700-29A5-4CAF-8E39-81431EFD3E05}" srcId="{FD12E5B9-7839-434D-BB42-CD71300E5A50}" destId="{357269F9-9E0E-41E2-B807-3B8220B60439}" srcOrd="10" destOrd="0" parTransId="{26FF032F-C637-487A-BBF7-4DD6A7B45C59}" sibTransId="{D26723B9-0576-4810-92AD-F945B99EA4F9}"/>
    <dgm:cxn modelId="{BEB64007-8B38-46B1-99C0-E59793429FCA}" type="presOf" srcId="{4B4B6BA9-5DD3-4F6F-9EA4-009EAF51657C}" destId="{C083F59B-C00E-452B-BA8C-32658CE5A950}" srcOrd="1" destOrd="0" presId="urn:microsoft.com/office/officeart/2005/8/layout/hierarchy2"/>
    <dgm:cxn modelId="{185C7F09-F61F-44FC-8381-D7E28C2D5820}" type="presOf" srcId="{F2064B8D-2B31-46BC-BC3C-783B3776F33A}" destId="{D7D25FE9-5F74-44F0-B49A-4C0F6AFD46D7}" srcOrd="1" destOrd="0" presId="urn:microsoft.com/office/officeart/2005/8/layout/hierarchy2"/>
    <dgm:cxn modelId="{17BBDD0D-1ABB-43D1-A3ED-71BE717C732B}" type="presOf" srcId="{D0D2EC42-E7A2-4676-A72A-43E1547C5B6B}" destId="{A4BD0ACC-2E59-4D5A-A0A5-3241FA6A3D82}" srcOrd="0" destOrd="0" presId="urn:microsoft.com/office/officeart/2005/8/layout/hierarchy2"/>
    <dgm:cxn modelId="{147D7D0E-DB6A-47F0-BA3B-66769991675C}" srcId="{FD12E5B9-7839-434D-BB42-CD71300E5A50}" destId="{9597DDCC-D026-47B6-A441-3026832EE6B6}" srcOrd="6" destOrd="0" parTransId="{B1BA34D6-817C-4736-9D08-B387A091B263}" sibTransId="{CD11C0AF-2F90-4A04-B1F3-9E830FC7C861}"/>
    <dgm:cxn modelId="{1E35ED10-5C3C-4C8B-9AA4-5B7062D3639F}" type="presOf" srcId="{6CDB8D51-BE48-47F2-9221-03748EEF7996}" destId="{D41D3B83-05C0-426B-8B88-4DB8B7798D31}" srcOrd="0" destOrd="0" presId="urn:microsoft.com/office/officeart/2005/8/layout/hierarchy2"/>
    <dgm:cxn modelId="{BEBEF314-4CB5-41CA-BB3C-8CF8E595EAB8}" type="presOf" srcId="{28B35682-620C-44A4-AD4A-82351E175FC0}" destId="{27F518CE-4E7C-4FA5-86AC-008DFB2B73A6}" srcOrd="1" destOrd="0" presId="urn:microsoft.com/office/officeart/2005/8/layout/hierarchy2"/>
    <dgm:cxn modelId="{D4A9911A-89AA-4EBA-B139-144316000C41}" srcId="{0C7ECDC0-EFFF-4A2D-82FC-C5E8A43FB5A8}" destId="{6BC953B8-7C74-41B0-B9D8-CCF28A573694}" srcOrd="0" destOrd="0" parTransId="{D0D2EC42-E7A2-4676-A72A-43E1547C5B6B}" sibTransId="{A016C032-5597-4139-B32B-9BD3B7A629FC}"/>
    <dgm:cxn modelId="{1EFE9121-E3F8-467E-BF2B-AB6AACFA010C}" type="presOf" srcId="{99575B24-6A79-4ADD-8DD2-2BDC9440FB41}" destId="{33BD2519-0F34-499C-89C3-4BDFFEF6588D}" srcOrd="1" destOrd="0" presId="urn:microsoft.com/office/officeart/2005/8/layout/hierarchy2"/>
    <dgm:cxn modelId="{D844D823-B03A-4716-848E-5B612BB541BC}" type="presOf" srcId="{876590B3-1C97-44BB-AB3B-374E969BE3F8}" destId="{336750F4-2C63-4508-894E-55E131786A8B}" srcOrd="0" destOrd="0" presId="urn:microsoft.com/office/officeart/2005/8/layout/hierarchy2"/>
    <dgm:cxn modelId="{896C262B-7417-4541-8102-AFAFDF3538FB}" type="presOf" srcId="{48F77198-3521-4BDC-8966-B936E96A49E0}" destId="{CD9503D8-430F-4F4B-A79A-ADED3D481854}" srcOrd="0" destOrd="0" presId="urn:microsoft.com/office/officeart/2005/8/layout/hierarchy2"/>
    <dgm:cxn modelId="{E02BEF34-6917-45E2-9381-1B75A794D55B}" type="presOf" srcId="{70D43133-E4B4-449C-8A35-7E6110FEE11A}" destId="{97F84D92-3FA9-4EED-B04B-3CE888E4AED0}" srcOrd="0" destOrd="0" presId="urn:microsoft.com/office/officeart/2005/8/layout/hierarchy2"/>
    <dgm:cxn modelId="{E97D7F36-A185-4F22-9DE2-15EDEC0201EA}" type="presOf" srcId="{9C3F2CEA-937C-4CF8-99F3-62D57FE2FA96}" destId="{3935CC6E-278A-4138-A4C7-830DD586E887}" srcOrd="0" destOrd="0" presId="urn:microsoft.com/office/officeart/2005/8/layout/hierarchy2"/>
    <dgm:cxn modelId="{9C6C623A-EEE3-47BD-B48D-5AB847C8FC26}" srcId="{357269F9-9E0E-41E2-B807-3B8220B60439}" destId="{876590B3-1C97-44BB-AB3B-374E969BE3F8}" srcOrd="0" destOrd="0" parTransId="{28B35682-620C-44A4-AD4A-82351E175FC0}" sibTransId="{A8853EA1-6C45-4763-8A57-3F34EA669D2C}"/>
    <dgm:cxn modelId="{7EA1433B-A9DC-4176-B57E-3FAB8153DF3D}" type="presOf" srcId="{10AD83EA-C2D1-41D0-9174-05E987E4269D}" destId="{546095CB-DD5B-4F1A-8490-E85CF98C6CAB}" srcOrd="0" destOrd="0" presId="urn:microsoft.com/office/officeart/2005/8/layout/hierarchy2"/>
    <dgm:cxn modelId="{C92CB63F-46F4-4BA9-BB21-E21A92EF0422}" type="presOf" srcId="{31297013-2AD1-4A79-9DFD-5E3475D26E23}" destId="{D1F93DAB-11C7-4CAF-9695-6199E672B659}" srcOrd="0" destOrd="0" presId="urn:microsoft.com/office/officeart/2005/8/layout/hierarchy2"/>
    <dgm:cxn modelId="{A033A660-D390-4BAC-B83D-CB081D4E55F2}" type="presOf" srcId="{04034AED-BE62-4AC1-85EB-CC78083E29B2}" destId="{CDD523A0-930C-4A97-9A5F-5A04AF54FB36}" srcOrd="0" destOrd="0" presId="urn:microsoft.com/office/officeart/2005/8/layout/hierarchy2"/>
    <dgm:cxn modelId="{680D8362-7E6D-4170-9C1B-46EDC9FE33F3}" srcId="{31297013-2AD1-4A79-9DFD-5E3475D26E23}" destId="{CA7A4C73-9327-4B73-99AB-ED47DA87CF97}" srcOrd="0" destOrd="0" parTransId="{4B4B6BA9-5DD3-4F6F-9EA4-009EAF51657C}" sibTransId="{A7E91FCA-4DD9-4C79-8A44-64EF1A6A40D9}"/>
    <dgm:cxn modelId="{CFBB6F43-DA69-4BAF-9894-CF81F5541653}" srcId="{FD12E5B9-7839-434D-BB42-CD71300E5A50}" destId="{9C3F2CEA-937C-4CF8-99F3-62D57FE2FA96}" srcOrd="2" destOrd="0" parTransId="{6D72851F-7E55-4743-8F30-177F761F9BEA}" sibTransId="{4AB2C4CC-CBC0-4F01-869D-0F97F21987BD}"/>
    <dgm:cxn modelId="{33962944-9D39-480E-A93D-E45A0882B57F}" type="presOf" srcId="{FD12E5B9-7839-434D-BB42-CD71300E5A50}" destId="{42BCF6F4-4D5A-4FCF-915B-03E84ABE5802}" srcOrd="0" destOrd="0" presId="urn:microsoft.com/office/officeart/2005/8/layout/hierarchy2"/>
    <dgm:cxn modelId="{26475966-A6B1-4D68-A170-DC4D424E9235}" type="presOf" srcId="{29BF43EF-E7BC-4B81-A537-6980DC1D1546}" destId="{30965F62-18F5-423D-9D1A-C843CE4880A2}" srcOrd="0" destOrd="0" presId="urn:microsoft.com/office/officeart/2005/8/layout/hierarchy2"/>
    <dgm:cxn modelId="{09411447-5FC9-4227-AC91-D6CF08BC01F0}" type="presOf" srcId="{F2064B8D-2B31-46BC-BC3C-783B3776F33A}" destId="{59AE7B18-7712-4D01-AA8E-6F93FD213F3A}" srcOrd="0" destOrd="0" presId="urn:microsoft.com/office/officeart/2005/8/layout/hierarchy2"/>
    <dgm:cxn modelId="{11F7B667-3148-4F08-87F8-F3A323312104}" srcId="{FD12E5B9-7839-434D-BB42-CD71300E5A50}" destId="{91CB12A4-F39C-4E4E-A7D8-C1E1A53FBD1F}" srcOrd="5" destOrd="0" parTransId="{AA5623F1-D65E-4DD5-8858-092C8AC110F8}" sibTransId="{DCD0C0D9-C407-4B6F-B09F-0263B85F26DF}"/>
    <dgm:cxn modelId="{48382148-C899-4F7C-A136-587ACF386B48}" srcId="{FD12E5B9-7839-434D-BB42-CD71300E5A50}" destId="{37606104-1551-4A0D-AA6D-7648469DDD90}" srcOrd="4" destOrd="0" parTransId="{B6478CBB-D2DC-4302-BF4E-32F16A6B7825}" sibTransId="{5DDA5254-560A-41C7-8F8C-102F047E3E6A}"/>
    <dgm:cxn modelId="{86053D68-7C66-4F4F-9B93-9CE0BB249E9F}" type="presOf" srcId="{A2F34D32-F8A1-4CB7-B788-88BFB1B6A8F8}" destId="{8A35D086-E19E-454B-8027-DA4F15331B81}" srcOrd="0" destOrd="0" presId="urn:microsoft.com/office/officeart/2005/8/layout/hierarchy2"/>
    <dgm:cxn modelId="{F592A46A-055A-4E41-AA27-A90822FEC660}" srcId="{FD12E5B9-7839-434D-BB42-CD71300E5A50}" destId="{29BF43EF-E7BC-4B81-A537-6980DC1D1546}" srcOrd="11" destOrd="0" parTransId="{7093F666-922C-49EF-847A-74DEFAF0AD2E}" sibTransId="{BAFACEFF-37B9-4351-B27D-CBC00EE7F278}"/>
    <dgm:cxn modelId="{FD7EB54B-F701-4074-9B83-484C70DF68F6}" srcId="{29BF43EF-E7BC-4B81-A537-6980DC1D1546}" destId="{8D8C34B9-AC55-4CFA-AFA7-592B5F3DAB47}" srcOrd="0" destOrd="0" parTransId="{10AD83EA-C2D1-41D0-9174-05E987E4269D}" sibTransId="{DC137DCF-F63D-4932-915A-57BF6F56C33B}"/>
    <dgm:cxn modelId="{53FCE36D-BC08-479C-A3F7-580DDBD1E95D}" type="presOf" srcId="{8D8C34B9-AC55-4CFA-AFA7-592B5F3DAB47}" destId="{2A8DA1D2-8C88-45C1-9E96-362C76EF980F}" srcOrd="0" destOrd="0" presId="urn:microsoft.com/office/officeart/2005/8/layout/hierarchy2"/>
    <dgm:cxn modelId="{1F02644E-B73F-458D-90EA-850C34A3E36C}" type="presOf" srcId="{1EB6B406-EDE6-44BE-A235-D9AB895BFA36}" destId="{918F5701-BCA6-4E21-AB44-10E876FD70B0}" srcOrd="0" destOrd="0" presId="urn:microsoft.com/office/officeart/2005/8/layout/hierarchy2"/>
    <dgm:cxn modelId="{EDB7AF6E-375E-4E81-819C-4C9F704DD9C8}" type="presOf" srcId="{28B35682-620C-44A4-AD4A-82351E175FC0}" destId="{69BA2EBE-5794-4801-BB3A-96065D48401F}" srcOrd="0" destOrd="0" presId="urn:microsoft.com/office/officeart/2005/8/layout/hierarchy2"/>
    <dgm:cxn modelId="{B9CCFD6F-572A-48BA-9AC1-41976378B5E5}" type="presOf" srcId="{CC0ACDFB-5E2E-4923-A42F-A7ED68E6A42B}" destId="{CC50FE6F-7013-4439-BD2F-3E69A203A85B}" srcOrd="0" destOrd="0" presId="urn:microsoft.com/office/officeart/2005/8/layout/hierarchy2"/>
    <dgm:cxn modelId="{DCA77C73-CA7B-4992-BA24-D5D3981F2D69}" srcId="{FD12E5B9-7839-434D-BB42-CD71300E5A50}" destId="{94737E60-48B5-4F8E-BEE0-04DB5E481EB7}" srcOrd="8" destOrd="0" parTransId="{6A5588C1-DEA1-4CF8-98E7-60ABB8EFD7EF}" sibTransId="{6E0C6C76-A2BE-498A-A0BA-6012164EA9D2}"/>
    <dgm:cxn modelId="{79CB1574-9649-49F3-93D7-9F8C7BE13B25}" srcId="{48F77198-3521-4BDC-8966-B936E96A49E0}" destId="{70D43133-E4B4-449C-8A35-7E6110FEE11A}" srcOrd="0" destOrd="0" parTransId="{C529E340-665F-4BF2-AFCC-90C1590F41CC}" sibTransId="{D392F35F-B978-4018-BAC6-AC61F23A42BD}"/>
    <dgm:cxn modelId="{92060775-516D-474A-9977-21E6C6EC5F52}" type="presOf" srcId="{6BC953B8-7C74-41B0-B9D8-CCF28A573694}" destId="{3CBBF008-FC3C-46D2-9DF4-6D8B8096E428}" srcOrd="0" destOrd="0" presId="urn:microsoft.com/office/officeart/2005/8/layout/hierarchy2"/>
    <dgm:cxn modelId="{64461157-CFC2-49C2-AF09-E29ED599AEDF}" srcId="{BF6AD7FC-203A-4502-9F8C-D076EEA01CC0}" destId="{5C6D96A4-0050-433A-9915-36F41A282971}" srcOrd="0" destOrd="0" parTransId="{04034AED-BE62-4AC1-85EB-CC78083E29B2}" sibTransId="{87338935-DC2B-4032-B17F-CE45B7DE917F}"/>
    <dgm:cxn modelId="{92F8F377-B17D-4DFE-9F7B-A32B6BD9A408}" type="presOf" srcId="{10D57483-067C-4EA9-A969-3F77654613BD}" destId="{62506DE4-9D07-46C5-A095-39E86E7161B6}" srcOrd="1" destOrd="0" presId="urn:microsoft.com/office/officeart/2005/8/layout/hierarchy2"/>
    <dgm:cxn modelId="{56745178-5922-4936-8CB1-ECC5D5EF1FE3}" type="presOf" srcId="{D0D2EC42-E7A2-4676-A72A-43E1547C5B6B}" destId="{881F6FC9-0B7A-41D6-B2D2-EF6EB02B0E36}" srcOrd="1" destOrd="0" presId="urn:microsoft.com/office/officeart/2005/8/layout/hierarchy2"/>
    <dgm:cxn modelId="{E121407A-379A-4ABC-8960-BD96B92D8FB4}" type="presOf" srcId="{9375E4A8-1AC5-40AB-9B62-A0EDE3CD5FAE}" destId="{16BDBE7A-5C1A-444A-9E0C-2E6FB49621F6}" srcOrd="1" destOrd="0" presId="urn:microsoft.com/office/officeart/2005/8/layout/hierarchy2"/>
    <dgm:cxn modelId="{CF0D1D81-8826-4F1B-92AC-DA67D1542DA8}" type="presOf" srcId="{9375E4A8-1AC5-40AB-9B62-A0EDE3CD5FAE}" destId="{AAF2EB20-AD4B-43B5-AB5E-FCE230E60467}" srcOrd="0" destOrd="0" presId="urn:microsoft.com/office/officeart/2005/8/layout/hierarchy2"/>
    <dgm:cxn modelId="{CC6AAD81-87C6-4906-9BBC-5D3A9D15CD2F}" srcId="{9C3F2CEA-937C-4CF8-99F3-62D57FE2FA96}" destId="{E3C9F08D-9CD2-4CB4-B0FB-A26A66272623}" srcOrd="0" destOrd="0" parTransId="{9375E4A8-1AC5-40AB-9B62-A0EDE3CD5FAE}" sibTransId="{6F9DF7C1-D18B-412A-98A2-6E4FF54A0907}"/>
    <dgm:cxn modelId="{635C3E83-A1A5-40A3-836C-BBBABDE094F4}" type="presOf" srcId="{37606104-1551-4A0D-AA6D-7648469DDD90}" destId="{661F8185-F688-4B34-ADC0-5DF5149988C7}" srcOrd="0" destOrd="0" presId="urn:microsoft.com/office/officeart/2005/8/layout/hierarchy2"/>
    <dgm:cxn modelId="{EFA3B885-48BD-4FCA-A7A9-D810F2409F37}" type="presOf" srcId="{0C7ECDC0-EFFF-4A2D-82FC-C5E8A43FB5A8}" destId="{5A73A0F1-2BE3-4CAF-B261-982FE55BEBC9}" srcOrd="0" destOrd="0" presId="urn:microsoft.com/office/officeart/2005/8/layout/hierarchy2"/>
    <dgm:cxn modelId="{C397D98D-0F19-4B3D-A193-8EA6271A44EF}" srcId="{F2508DA4-C6A0-4ED3-97D7-27B15EAA55D4}" destId="{CC0ACDFB-5E2E-4923-A42F-A7ED68E6A42B}" srcOrd="0" destOrd="0" parTransId="{CB586A0D-6400-4701-957D-04351041C910}" sibTransId="{0FE6E4B0-8C7D-4FB9-8C4A-A7C6409B222F}"/>
    <dgm:cxn modelId="{D512598F-5D9B-41EC-8745-E77C438B9DF6}" srcId="{FD12E5B9-7839-434D-BB42-CD71300E5A50}" destId="{31297013-2AD1-4A79-9DFD-5E3475D26E23}" srcOrd="0" destOrd="0" parTransId="{BC8AA52C-CA24-4139-9E45-32C9BBC75C47}" sibTransId="{98564E45-C2FF-4059-8902-7532D0A375DA}"/>
    <dgm:cxn modelId="{41323690-197A-4552-8C67-7D2FAFE6683A}" type="presOf" srcId="{357269F9-9E0E-41E2-B807-3B8220B60439}" destId="{7C7FFE8D-EAEF-4DD0-AD04-00C13B92D721}" srcOrd="0" destOrd="0" presId="urn:microsoft.com/office/officeart/2005/8/layout/hierarchy2"/>
    <dgm:cxn modelId="{3F2AED92-015C-425E-8B61-5B68B663C32C}" srcId="{6CDB8D51-BE48-47F2-9221-03748EEF7996}" destId="{DF660AE5-9FEE-4939-9218-BA98CDA2D68A}" srcOrd="0" destOrd="0" parTransId="{10D57483-067C-4EA9-A969-3F77654613BD}" sibTransId="{235240FB-B382-4304-BD45-0BBB57BEC970}"/>
    <dgm:cxn modelId="{A3DB3D94-1A04-4C5F-A364-6312ABB645EC}" srcId="{3DA8DFBB-5B1A-4D90-B81F-EFB1BB291E84}" destId="{5E356610-E462-455C-8F0D-1A7834562CF9}" srcOrd="0" destOrd="0" parTransId="{1D7306CA-D756-4F85-8456-A4DC26E1AF00}" sibTransId="{F5EA6AF9-37FD-4B0F-AE74-2DA2E4D7FD14}"/>
    <dgm:cxn modelId="{04B3BC94-73F3-45A6-8D4A-1B0EC234B594}" type="presOf" srcId="{5C6D96A4-0050-433A-9915-36F41A282971}" destId="{616944BF-E0E2-47B1-8DE2-6F7FF214F745}" srcOrd="0" destOrd="0" presId="urn:microsoft.com/office/officeart/2005/8/layout/hierarchy2"/>
    <dgm:cxn modelId="{88BEBA9C-F6AE-4D6A-A624-60299AAF8734}" type="presOf" srcId="{CB586A0D-6400-4701-957D-04351041C910}" destId="{8E003FD6-6A1F-49FA-9495-8BFB95426063}" srcOrd="0" destOrd="0" presId="urn:microsoft.com/office/officeart/2005/8/layout/hierarchy2"/>
    <dgm:cxn modelId="{95F319A2-CEEB-4CF1-8CF4-1FF5F93A2997}" srcId="{94737E60-48B5-4F8E-BEE0-04DB5E481EB7}" destId="{0D4D0D7D-3A49-42B1-9FE1-6FC16F7769EF}" srcOrd="0" destOrd="0" parTransId="{4817359D-C29D-4FA6-ADD9-97E2C8D67E4D}" sibTransId="{518CCA65-4604-433E-8DCE-FE359D96AFDD}"/>
    <dgm:cxn modelId="{C3E80CA4-D2E1-47F8-BB55-7B09CD329219}" srcId="{FD12E5B9-7839-434D-BB42-CD71300E5A50}" destId="{6CDB8D51-BE48-47F2-9221-03748EEF7996}" srcOrd="9" destOrd="0" parTransId="{53040643-1BE8-45DC-A75E-5E7B91C320A1}" sibTransId="{2636D708-989C-4913-B1F3-4B875276CB77}"/>
    <dgm:cxn modelId="{B0C3E2A7-C6FE-4B0A-AF0F-FF9E68E183B1}" type="presOf" srcId="{4B4B6BA9-5DD3-4F6F-9EA4-009EAF51657C}" destId="{96683941-B24F-40CC-A3E7-71F5FB0479F1}" srcOrd="0" destOrd="0" presId="urn:microsoft.com/office/officeart/2005/8/layout/hierarchy2"/>
    <dgm:cxn modelId="{6D451BAF-E42A-4C7E-B31E-FABE6F9525E8}" type="presOf" srcId="{B8191D6D-45A9-4CE5-83D7-0F2A962E0D9D}" destId="{2E49606A-85DD-432F-95C3-C38210B4D6E5}" srcOrd="0" destOrd="0" presId="urn:microsoft.com/office/officeart/2005/8/layout/hierarchy2"/>
    <dgm:cxn modelId="{895EBFAF-9D7A-4516-B955-15D299B4A728}" srcId="{FD12E5B9-7839-434D-BB42-CD71300E5A50}" destId="{3DA8DFBB-5B1A-4D90-B81F-EFB1BB291E84}" srcOrd="3" destOrd="0" parTransId="{6E30DE2D-E86A-4BF4-82F2-A560016373F8}" sibTransId="{D967092F-0AA6-4FF0-97FA-A94B919231BF}"/>
    <dgm:cxn modelId="{68A212B0-9249-4C2E-84FD-859FF99D985A}" type="presOf" srcId="{10AD83EA-C2D1-41D0-9174-05E987E4269D}" destId="{B9D66FA0-ACF5-4DC7-976F-E9777D6A038D}" srcOrd="1" destOrd="0" presId="urn:microsoft.com/office/officeart/2005/8/layout/hierarchy2"/>
    <dgm:cxn modelId="{680119B0-0263-4D9D-9A7A-258FA8B60C74}" type="presOf" srcId="{10D57483-067C-4EA9-A969-3F77654613BD}" destId="{B35DEAB8-1F42-4588-A761-A899A1DABEF7}" srcOrd="0" destOrd="0" presId="urn:microsoft.com/office/officeart/2005/8/layout/hierarchy2"/>
    <dgm:cxn modelId="{216C2AB0-CC9B-41EB-AFC2-EE5EBFD30217}" type="presOf" srcId="{1D7306CA-D756-4F85-8456-A4DC26E1AF00}" destId="{9DA035BA-E243-4625-80D9-3F2D4ADA9DEC}" srcOrd="1" destOrd="0" presId="urn:microsoft.com/office/officeart/2005/8/layout/hierarchy2"/>
    <dgm:cxn modelId="{FCA70BB9-A205-4AC3-99AE-3CEC9B057031}" srcId="{FD12E5B9-7839-434D-BB42-CD71300E5A50}" destId="{F2508DA4-C6A0-4ED3-97D7-27B15EAA55D4}" srcOrd="13" destOrd="0" parTransId="{6A7A9183-F5E3-443D-92DC-4ABF5745E930}" sibTransId="{FA8FD431-BF7B-4289-AD9B-A95F3A9B3D95}"/>
    <dgm:cxn modelId="{E47BB3B9-F0F7-4028-84A1-003573684E82}" type="presOf" srcId="{A2F34D32-F8A1-4CB7-B788-88BFB1B6A8F8}" destId="{FCDF7D00-DEDC-45FE-BA2C-742C53169A90}" srcOrd="1" destOrd="0" presId="urn:microsoft.com/office/officeart/2005/8/layout/hierarchy2"/>
    <dgm:cxn modelId="{23D86FBB-7EDC-4D68-90E2-1E044988761C}" type="presOf" srcId="{4817359D-C29D-4FA6-ADD9-97E2C8D67E4D}" destId="{61B512D6-1A1B-4B6B-9F0B-656EC6B7009C}" srcOrd="1" destOrd="0" presId="urn:microsoft.com/office/officeart/2005/8/layout/hierarchy2"/>
    <dgm:cxn modelId="{91EDDFBF-FE99-45AD-B974-CE56E583A856}" type="presOf" srcId="{E3C9F08D-9CD2-4CB4-B0FB-A26A66272623}" destId="{213F99E7-5128-4001-9418-4AF93B9D3EF9}" srcOrd="0" destOrd="0" presId="urn:microsoft.com/office/officeart/2005/8/layout/hierarchy2"/>
    <dgm:cxn modelId="{D17AFCC1-9E75-4655-8483-D038B6646876}" type="presOf" srcId="{3DA8DFBB-5B1A-4D90-B81F-EFB1BB291E84}" destId="{113A964C-BFD4-4EC3-B794-EED327723A85}" srcOrd="0" destOrd="0" presId="urn:microsoft.com/office/officeart/2005/8/layout/hierarchy2"/>
    <dgm:cxn modelId="{59C7A8C3-60E3-45A7-BA19-BB7A6157AAC8}" type="presOf" srcId="{27F452BA-D7EE-4034-B6C3-D702BD4C234C}" destId="{9AA39125-7BDA-45C4-A1F9-FD4EA819D236}" srcOrd="0" destOrd="0" presId="urn:microsoft.com/office/officeart/2005/8/layout/hierarchy2"/>
    <dgm:cxn modelId="{5BA8DAC4-911D-4C98-9B90-F281E53B65DA}" type="presOf" srcId="{DF660AE5-9FEE-4939-9218-BA98CDA2D68A}" destId="{0A7490A0-90BD-4641-82B8-4F828185EA96}" srcOrd="0" destOrd="0" presId="urn:microsoft.com/office/officeart/2005/8/layout/hierarchy2"/>
    <dgm:cxn modelId="{5644F6C4-5255-472C-8249-81A6E6D84A95}" type="presOf" srcId="{CB586A0D-6400-4701-957D-04351041C910}" destId="{4CF4AAD5-D0DE-4071-88D0-BE6D570A472F}" srcOrd="1" destOrd="0" presId="urn:microsoft.com/office/officeart/2005/8/layout/hierarchy2"/>
    <dgm:cxn modelId="{587C22C8-3E24-4B43-96F8-E3D62A10FAFE}" type="presOf" srcId="{F2508DA4-C6A0-4ED3-97D7-27B15EAA55D4}" destId="{8558C11A-30B1-4DAE-8F67-B5CE4480EF8D}" srcOrd="0" destOrd="0" presId="urn:microsoft.com/office/officeart/2005/8/layout/hierarchy2"/>
    <dgm:cxn modelId="{2F14EDC9-C39C-4FD6-AB86-0C913E36C08D}" type="presOf" srcId="{C529E340-665F-4BF2-AFCC-90C1590F41CC}" destId="{F7737C88-1566-4E8C-A6A5-C17BC5A110D7}" srcOrd="0" destOrd="0" presId="urn:microsoft.com/office/officeart/2005/8/layout/hierarchy2"/>
    <dgm:cxn modelId="{A493E4D4-49DB-4F49-AFF4-9901BD0B1CF5}" srcId="{91CB12A4-F39C-4E4E-A7D8-C1E1A53FBD1F}" destId="{B8191D6D-45A9-4CE5-83D7-0F2A962E0D9D}" srcOrd="0" destOrd="0" parTransId="{F2064B8D-2B31-46BC-BC3C-783B3776F33A}" sibTransId="{D96B51ED-0BA4-4732-A1D6-929C30DEF5CB}"/>
    <dgm:cxn modelId="{19626ED9-81F4-4A79-9C59-9EC66599D582}" type="presOf" srcId="{04034AED-BE62-4AC1-85EB-CC78083E29B2}" destId="{B0A8EADD-3A13-4EB6-B222-EEC6573E6CAA}" srcOrd="1" destOrd="0" presId="urn:microsoft.com/office/officeart/2005/8/layout/hierarchy2"/>
    <dgm:cxn modelId="{EE1CF2D9-7E2C-42D5-9ED1-9D767D3A59A4}" type="presOf" srcId="{BF6AD7FC-203A-4502-9F8C-D076EEA01CC0}" destId="{D570A06B-B844-4EAA-AC7B-DD0778844BF9}" srcOrd="0" destOrd="0" presId="urn:microsoft.com/office/officeart/2005/8/layout/hierarchy2"/>
    <dgm:cxn modelId="{59B445DA-A7A4-436B-868F-B40B5C997FAE}" srcId="{FD12E5B9-7839-434D-BB42-CD71300E5A50}" destId="{0C7ECDC0-EFFF-4A2D-82FC-C5E8A43FB5A8}" srcOrd="1" destOrd="0" parTransId="{CA0FF70A-771D-40B6-BD41-5D9D0C4C4B8E}" sibTransId="{F293F0DB-B8C8-47E7-A519-25CF1FA42ADA}"/>
    <dgm:cxn modelId="{D4E80ADD-7469-4FD7-BC14-FBDEF2B7D1F7}" srcId="{37606104-1551-4A0D-AA6D-7648469DDD90}" destId="{1EB6B406-EDE6-44BE-A235-D9AB895BFA36}" srcOrd="0" destOrd="0" parTransId="{99575B24-6A79-4ADD-8DD2-2BDC9440FB41}" sibTransId="{FEF9A51E-08FB-4A7F-9BC1-EFA335DAC395}"/>
    <dgm:cxn modelId="{C965B6DD-A1C7-4A75-8AAC-AD78CE386C6F}" type="presOf" srcId="{C529E340-665F-4BF2-AFCC-90C1590F41CC}" destId="{C52FE37B-1C16-4223-94CD-844B6C16A6D6}" srcOrd="1" destOrd="0" presId="urn:microsoft.com/office/officeart/2005/8/layout/hierarchy2"/>
    <dgm:cxn modelId="{C2FFD5DF-F8D2-4CF9-ABB5-1F456EEBEF51}" type="presOf" srcId="{CA7A4C73-9327-4B73-99AB-ED47DA87CF97}" destId="{2A368352-72D8-4731-B5E3-4F7F746BFF05}" srcOrd="0" destOrd="0" presId="urn:microsoft.com/office/officeart/2005/8/layout/hierarchy2"/>
    <dgm:cxn modelId="{1A604DE2-3DCE-43F2-B7FF-7EDB30609D33}" type="presOf" srcId="{99575B24-6A79-4ADD-8DD2-2BDC9440FB41}" destId="{A23819D0-C289-4EEF-8A40-7AE241E77D78}" srcOrd="0" destOrd="0" presId="urn:microsoft.com/office/officeart/2005/8/layout/hierarchy2"/>
    <dgm:cxn modelId="{899E29E3-AAFB-4911-9C1A-7866203B7188}" type="presOf" srcId="{9597DDCC-D026-47B6-A441-3026832EE6B6}" destId="{87FAF625-D8D1-40B2-BFBC-82CE71CC13CA}" srcOrd="0" destOrd="0" presId="urn:microsoft.com/office/officeart/2005/8/layout/hierarchy2"/>
    <dgm:cxn modelId="{A19C24E4-7902-4C84-9879-7A8A67AE1EED}" type="presOf" srcId="{4817359D-C29D-4FA6-ADD9-97E2C8D67E4D}" destId="{0B926666-577B-4EB0-BE16-04D0024192CA}" srcOrd="0" destOrd="0" presId="urn:microsoft.com/office/officeart/2005/8/layout/hierarchy2"/>
    <dgm:cxn modelId="{D05B23E8-A9B2-4EEC-8EE2-35E2899E20EC}" type="presOf" srcId="{0D4D0D7D-3A49-42B1-9FE1-6FC16F7769EF}" destId="{462A34D9-01BB-444F-B92D-19A7CDAB9971}" srcOrd="0" destOrd="0" presId="urn:microsoft.com/office/officeart/2005/8/layout/hierarchy2"/>
    <dgm:cxn modelId="{0F0B75EA-D256-4802-948B-E6973F969353}" srcId="{9597DDCC-D026-47B6-A441-3026832EE6B6}" destId="{27F452BA-D7EE-4034-B6C3-D702BD4C234C}" srcOrd="0" destOrd="0" parTransId="{A2F34D32-F8A1-4CB7-B788-88BFB1B6A8F8}" sibTransId="{343C92CC-CB9D-4363-BAE8-39C198D1E736}"/>
    <dgm:cxn modelId="{90A2D1EF-CEAE-4C80-A719-27FFD686E13B}" srcId="{FD12E5B9-7839-434D-BB42-CD71300E5A50}" destId="{48F77198-3521-4BDC-8966-B936E96A49E0}" srcOrd="12" destOrd="0" parTransId="{9525E54E-8AE1-4827-B8B6-3D4B31AB7E9A}" sibTransId="{A21F8293-F053-4944-B936-7C9B92FA96EC}"/>
    <dgm:cxn modelId="{6865A1F6-28C4-4E7B-BB4D-1CCBCCC6BABB}" type="presOf" srcId="{94737E60-48B5-4F8E-BEE0-04DB5E481EB7}" destId="{A9860FC2-3A40-4444-A2DE-E9AB69DC9CB2}" srcOrd="0" destOrd="0" presId="urn:microsoft.com/office/officeart/2005/8/layout/hierarchy2"/>
    <dgm:cxn modelId="{28EF69F8-F807-4580-B416-DDB4FAC231B3}" type="presOf" srcId="{5E356610-E462-455C-8F0D-1A7834562CF9}" destId="{964B208F-29E8-4B0D-AC49-9796B8CE3A01}" srcOrd="0" destOrd="0" presId="urn:microsoft.com/office/officeart/2005/8/layout/hierarchy2"/>
    <dgm:cxn modelId="{5B2D7AF8-BEAE-441F-8876-B40EFCEED700}" type="presOf" srcId="{1D7306CA-D756-4F85-8456-A4DC26E1AF00}" destId="{0E002107-D155-4CC3-9B51-365860E32DAB}" srcOrd="0" destOrd="0" presId="urn:microsoft.com/office/officeart/2005/8/layout/hierarchy2"/>
    <dgm:cxn modelId="{3BDB9EFB-0166-4516-9B4E-861C8C77E73F}" type="presOf" srcId="{91CB12A4-F39C-4E4E-A7D8-C1E1A53FBD1F}" destId="{C18F28BB-5A40-40E2-8129-02AAD1D92EA4}" srcOrd="0" destOrd="0" presId="urn:microsoft.com/office/officeart/2005/8/layout/hierarchy2"/>
    <dgm:cxn modelId="{5C5119FD-4CBE-4342-94AA-24C76654494E}" srcId="{FD12E5B9-7839-434D-BB42-CD71300E5A50}" destId="{BF6AD7FC-203A-4502-9F8C-D076EEA01CC0}" srcOrd="7" destOrd="0" parTransId="{EBBBA9FE-B658-4656-B16E-4D449F0D2BA8}" sibTransId="{F993300F-10B6-4751-9971-F612D02E57FC}"/>
    <dgm:cxn modelId="{B8BD28F5-D5C9-4EE9-8E62-D2F1240CF491}" type="presParOf" srcId="{42BCF6F4-4D5A-4FCF-915B-03E84ABE5802}" destId="{69A5DF16-939A-4863-9063-F487C3ED4D86}" srcOrd="0" destOrd="0" presId="urn:microsoft.com/office/officeart/2005/8/layout/hierarchy2"/>
    <dgm:cxn modelId="{D347F13F-5E25-471D-9DE4-27EF63880257}" type="presParOf" srcId="{69A5DF16-939A-4863-9063-F487C3ED4D86}" destId="{D1F93DAB-11C7-4CAF-9695-6199E672B659}" srcOrd="0" destOrd="0" presId="urn:microsoft.com/office/officeart/2005/8/layout/hierarchy2"/>
    <dgm:cxn modelId="{5B5EF6D7-EEB2-411E-9BA1-1716ED0EEACC}" type="presParOf" srcId="{69A5DF16-939A-4863-9063-F487C3ED4D86}" destId="{DA5880F6-59C5-4BFF-B76B-FA9D0BF79214}" srcOrd="1" destOrd="0" presId="urn:microsoft.com/office/officeart/2005/8/layout/hierarchy2"/>
    <dgm:cxn modelId="{AC2B1E68-5D02-46D4-B926-0298278FFE2A}" type="presParOf" srcId="{DA5880F6-59C5-4BFF-B76B-FA9D0BF79214}" destId="{96683941-B24F-40CC-A3E7-71F5FB0479F1}" srcOrd="0" destOrd="0" presId="urn:microsoft.com/office/officeart/2005/8/layout/hierarchy2"/>
    <dgm:cxn modelId="{F1FB522C-658C-4441-BC29-0BFDF8520D8C}" type="presParOf" srcId="{96683941-B24F-40CC-A3E7-71F5FB0479F1}" destId="{C083F59B-C00E-452B-BA8C-32658CE5A950}" srcOrd="0" destOrd="0" presId="urn:microsoft.com/office/officeart/2005/8/layout/hierarchy2"/>
    <dgm:cxn modelId="{2C7F857A-435F-435D-85A3-9AC9B1227E38}" type="presParOf" srcId="{DA5880F6-59C5-4BFF-B76B-FA9D0BF79214}" destId="{F2F4B6E3-0716-4CBB-9A10-A2E4E337B1BF}" srcOrd="1" destOrd="0" presId="urn:microsoft.com/office/officeart/2005/8/layout/hierarchy2"/>
    <dgm:cxn modelId="{5D684086-2AE3-491E-A0B5-F415EDE4C374}" type="presParOf" srcId="{F2F4B6E3-0716-4CBB-9A10-A2E4E337B1BF}" destId="{2A368352-72D8-4731-B5E3-4F7F746BFF05}" srcOrd="0" destOrd="0" presId="urn:microsoft.com/office/officeart/2005/8/layout/hierarchy2"/>
    <dgm:cxn modelId="{EB316254-34DC-4B2D-BDF2-2FA1BB4B7CF3}" type="presParOf" srcId="{F2F4B6E3-0716-4CBB-9A10-A2E4E337B1BF}" destId="{BE6B9970-B5A3-4CED-B3AB-E0671BBEC812}" srcOrd="1" destOrd="0" presId="urn:microsoft.com/office/officeart/2005/8/layout/hierarchy2"/>
    <dgm:cxn modelId="{BFFD9851-9915-4D37-AB46-6312C1BF568F}" type="presParOf" srcId="{42BCF6F4-4D5A-4FCF-915B-03E84ABE5802}" destId="{D9C559D3-415B-4909-82CF-501737FD5807}" srcOrd="1" destOrd="0" presId="urn:microsoft.com/office/officeart/2005/8/layout/hierarchy2"/>
    <dgm:cxn modelId="{0D436AD9-30EB-4746-9144-08A2E0915F9A}" type="presParOf" srcId="{D9C559D3-415B-4909-82CF-501737FD5807}" destId="{5A73A0F1-2BE3-4CAF-B261-982FE55BEBC9}" srcOrd="0" destOrd="0" presId="urn:microsoft.com/office/officeart/2005/8/layout/hierarchy2"/>
    <dgm:cxn modelId="{6F42BD3B-0F04-4034-8B2A-F9771469AD4D}" type="presParOf" srcId="{D9C559D3-415B-4909-82CF-501737FD5807}" destId="{2252663A-E75D-42D1-97FA-EA6D2E0075DC}" srcOrd="1" destOrd="0" presId="urn:microsoft.com/office/officeart/2005/8/layout/hierarchy2"/>
    <dgm:cxn modelId="{070959EE-DF47-40DC-B053-A74CB689A03B}" type="presParOf" srcId="{2252663A-E75D-42D1-97FA-EA6D2E0075DC}" destId="{A4BD0ACC-2E59-4D5A-A0A5-3241FA6A3D82}" srcOrd="0" destOrd="0" presId="urn:microsoft.com/office/officeart/2005/8/layout/hierarchy2"/>
    <dgm:cxn modelId="{5DFCC582-D1F3-42F6-AC9E-1847CFC3AE04}" type="presParOf" srcId="{A4BD0ACC-2E59-4D5A-A0A5-3241FA6A3D82}" destId="{881F6FC9-0B7A-41D6-B2D2-EF6EB02B0E36}" srcOrd="0" destOrd="0" presId="urn:microsoft.com/office/officeart/2005/8/layout/hierarchy2"/>
    <dgm:cxn modelId="{57B6196B-6C9E-4E60-9259-B6F2B3BBB982}" type="presParOf" srcId="{2252663A-E75D-42D1-97FA-EA6D2E0075DC}" destId="{CA8590FC-8D7A-4CE8-86C6-77296F0DEBEA}" srcOrd="1" destOrd="0" presId="urn:microsoft.com/office/officeart/2005/8/layout/hierarchy2"/>
    <dgm:cxn modelId="{B8059E3E-D5C6-491E-B84E-07621B878A3D}" type="presParOf" srcId="{CA8590FC-8D7A-4CE8-86C6-77296F0DEBEA}" destId="{3CBBF008-FC3C-46D2-9DF4-6D8B8096E428}" srcOrd="0" destOrd="0" presId="urn:microsoft.com/office/officeart/2005/8/layout/hierarchy2"/>
    <dgm:cxn modelId="{B644E3A5-B59F-4496-A7EF-1476EF0B6376}" type="presParOf" srcId="{CA8590FC-8D7A-4CE8-86C6-77296F0DEBEA}" destId="{6576CDAD-86E9-43FE-922C-7B3A5E98CEFD}" srcOrd="1" destOrd="0" presId="urn:microsoft.com/office/officeart/2005/8/layout/hierarchy2"/>
    <dgm:cxn modelId="{A2916678-EBB6-40DF-B126-1883B6F294E8}" type="presParOf" srcId="{42BCF6F4-4D5A-4FCF-915B-03E84ABE5802}" destId="{E1A104E9-AA27-4BC6-8102-AD0C9BAF8DC3}" srcOrd="2" destOrd="0" presId="urn:microsoft.com/office/officeart/2005/8/layout/hierarchy2"/>
    <dgm:cxn modelId="{7BEAEABF-4148-4C33-964C-443F5C43DF34}" type="presParOf" srcId="{E1A104E9-AA27-4BC6-8102-AD0C9BAF8DC3}" destId="{3935CC6E-278A-4138-A4C7-830DD586E887}" srcOrd="0" destOrd="0" presId="urn:microsoft.com/office/officeart/2005/8/layout/hierarchy2"/>
    <dgm:cxn modelId="{382D793D-3EC4-43E8-8439-EF70ED3F507E}" type="presParOf" srcId="{E1A104E9-AA27-4BC6-8102-AD0C9BAF8DC3}" destId="{E718EC6E-8B70-44CC-A44F-4A5AE9FBC246}" srcOrd="1" destOrd="0" presId="urn:microsoft.com/office/officeart/2005/8/layout/hierarchy2"/>
    <dgm:cxn modelId="{FBE74B70-848D-4024-96F3-1DC62D4F0BF8}" type="presParOf" srcId="{E718EC6E-8B70-44CC-A44F-4A5AE9FBC246}" destId="{AAF2EB20-AD4B-43B5-AB5E-FCE230E60467}" srcOrd="0" destOrd="0" presId="urn:microsoft.com/office/officeart/2005/8/layout/hierarchy2"/>
    <dgm:cxn modelId="{21404667-1145-484A-8FDD-DEEC8B0F9206}" type="presParOf" srcId="{AAF2EB20-AD4B-43B5-AB5E-FCE230E60467}" destId="{16BDBE7A-5C1A-444A-9E0C-2E6FB49621F6}" srcOrd="0" destOrd="0" presId="urn:microsoft.com/office/officeart/2005/8/layout/hierarchy2"/>
    <dgm:cxn modelId="{C2E12754-7032-4A67-8DA8-F0E261720AC5}" type="presParOf" srcId="{E718EC6E-8B70-44CC-A44F-4A5AE9FBC246}" destId="{F4F97904-D28E-4FA4-9BC5-A6C19C317444}" srcOrd="1" destOrd="0" presId="urn:microsoft.com/office/officeart/2005/8/layout/hierarchy2"/>
    <dgm:cxn modelId="{DDE38F62-04BA-4954-A593-9F445733838B}" type="presParOf" srcId="{F4F97904-D28E-4FA4-9BC5-A6C19C317444}" destId="{213F99E7-5128-4001-9418-4AF93B9D3EF9}" srcOrd="0" destOrd="0" presId="urn:microsoft.com/office/officeart/2005/8/layout/hierarchy2"/>
    <dgm:cxn modelId="{9F29E1D8-059B-4D7A-A909-C2727EFC197E}" type="presParOf" srcId="{F4F97904-D28E-4FA4-9BC5-A6C19C317444}" destId="{235C1C6C-AC81-4430-978E-2E1E9B551EED}" srcOrd="1" destOrd="0" presId="urn:microsoft.com/office/officeart/2005/8/layout/hierarchy2"/>
    <dgm:cxn modelId="{A24ED494-AE34-4707-B390-AC2D343AB699}" type="presParOf" srcId="{42BCF6F4-4D5A-4FCF-915B-03E84ABE5802}" destId="{3FB43728-2C37-474A-87CC-B3811F0B01E2}" srcOrd="3" destOrd="0" presId="urn:microsoft.com/office/officeart/2005/8/layout/hierarchy2"/>
    <dgm:cxn modelId="{B598D468-8FD8-40A4-931F-F2822ABAD5B7}" type="presParOf" srcId="{3FB43728-2C37-474A-87CC-B3811F0B01E2}" destId="{113A964C-BFD4-4EC3-B794-EED327723A85}" srcOrd="0" destOrd="0" presId="urn:microsoft.com/office/officeart/2005/8/layout/hierarchy2"/>
    <dgm:cxn modelId="{21AE0A31-69F6-42CE-8A9A-9153D72BC3A2}" type="presParOf" srcId="{3FB43728-2C37-474A-87CC-B3811F0B01E2}" destId="{428DC329-8588-4DD6-9D6E-8AD01026A2A9}" srcOrd="1" destOrd="0" presId="urn:microsoft.com/office/officeart/2005/8/layout/hierarchy2"/>
    <dgm:cxn modelId="{14D7C007-59C5-4A75-858D-1D1438924B6E}" type="presParOf" srcId="{428DC329-8588-4DD6-9D6E-8AD01026A2A9}" destId="{0E002107-D155-4CC3-9B51-365860E32DAB}" srcOrd="0" destOrd="0" presId="urn:microsoft.com/office/officeart/2005/8/layout/hierarchy2"/>
    <dgm:cxn modelId="{2B2197EC-4BB1-4F98-8D62-91126CC9AB2F}" type="presParOf" srcId="{0E002107-D155-4CC3-9B51-365860E32DAB}" destId="{9DA035BA-E243-4625-80D9-3F2D4ADA9DEC}" srcOrd="0" destOrd="0" presId="urn:microsoft.com/office/officeart/2005/8/layout/hierarchy2"/>
    <dgm:cxn modelId="{42BF8A6C-0829-4B16-A79D-134627CEF622}" type="presParOf" srcId="{428DC329-8588-4DD6-9D6E-8AD01026A2A9}" destId="{78E2E262-0D7F-48DF-B6C1-3F6AA78B195B}" srcOrd="1" destOrd="0" presId="urn:microsoft.com/office/officeart/2005/8/layout/hierarchy2"/>
    <dgm:cxn modelId="{B5D820F7-2879-4793-A365-4FEC975D320C}" type="presParOf" srcId="{78E2E262-0D7F-48DF-B6C1-3F6AA78B195B}" destId="{964B208F-29E8-4B0D-AC49-9796B8CE3A01}" srcOrd="0" destOrd="0" presId="urn:microsoft.com/office/officeart/2005/8/layout/hierarchy2"/>
    <dgm:cxn modelId="{D2E41A5A-A16E-410A-9807-6DB4F4E488B6}" type="presParOf" srcId="{78E2E262-0D7F-48DF-B6C1-3F6AA78B195B}" destId="{0D8B938E-07EB-4031-9B19-BD8EDAB25A57}" srcOrd="1" destOrd="0" presId="urn:microsoft.com/office/officeart/2005/8/layout/hierarchy2"/>
    <dgm:cxn modelId="{7A176365-E37C-4D59-9E6F-BC1B9B3D40F5}" type="presParOf" srcId="{42BCF6F4-4D5A-4FCF-915B-03E84ABE5802}" destId="{FDF28C2E-9591-4DCC-ACC4-B5F5A6BB79DF}" srcOrd="4" destOrd="0" presId="urn:microsoft.com/office/officeart/2005/8/layout/hierarchy2"/>
    <dgm:cxn modelId="{5F033B94-54BA-4F9D-BEB2-F0DB4C8064BB}" type="presParOf" srcId="{FDF28C2E-9591-4DCC-ACC4-B5F5A6BB79DF}" destId="{661F8185-F688-4B34-ADC0-5DF5149988C7}" srcOrd="0" destOrd="0" presId="urn:microsoft.com/office/officeart/2005/8/layout/hierarchy2"/>
    <dgm:cxn modelId="{C34FA8BA-58BB-4FAF-B367-F642BD28D09E}" type="presParOf" srcId="{FDF28C2E-9591-4DCC-ACC4-B5F5A6BB79DF}" destId="{38E80BBF-D674-47C0-8B96-BBBE9D207940}" srcOrd="1" destOrd="0" presId="urn:microsoft.com/office/officeart/2005/8/layout/hierarchy2"/>
    <dgm:cxn modelId="{DBAC1E6E-5B2D-4DDC-B254-41A4E2B520B2}" type="presParOf" srcId="{38E80BBF-D674-47C0-8B96-BBBE9D207940}" destId="{A23819D0-C289-4EEF-8A40-7AE241E77D78}" srcOrd="0" destOrd="0" presId="urn:microsoft.com/office/officeart/2005/8/layout/hierarchy2"/>
    <dgm:cxn modelId="{0578D644-00C2-403B-90F5-C9AA6638943D}" type="presParOf" srcId="{A23819D0-C289-4EEF-8A40-7AE241E77D78}" destId="{33BD2519-0F34-499C-89C3-4BDFFEF6588D}" srcOrd="0" destOrd="0" presId="urn:microsoft.com/office/officeart/2005/8/layout/hierarchy2"/>
    <dgm:cxn modelId="{A0C1BE9A-3653-4203-A7F7-9C2965C1BDBD}" type="presParOf" srcId="{38E80BBF-D674-47C0-8B96-BBBE9D207940}" destId="{A585579B-0541-4B3F-859D-9715F6914FC2}" srcOrd="1" destOrd="0" presId="urn:microsoft.com/office/officeart/2005/8/layout/hierarchy2"/>
    <dgm:cxn modelId="{352F3362-A429-4863-BB23-205EE5E64269}" type="presParOf" srcId="{A585579B-0541-4B3F-859D-9715F6914FC2}" destId="{918F5701-BCA6-4E21-AB44-10E876FD70B0}" srcOrd="0" destOrd="0" presId="urn:microsoft.com/office/officeart/2005/8/layout/hierarchy2"/>
    <dgm:cxn modelId="{10AFD952-C2E5-4E68-A8F2-9C37211FA7E9}" type="presParOf" srcId="{A585579B-0541-4B3F-859D-9715F6914FC2}" destId="{18D2C1BA-A7CC-43CA-AE92-85252262E862}" srcOrd="1" destOrd="0" presId="urn:microsoft.com/office/officeart/2005/8/layout/hierarchy2"/>
    <dgm:cxn modelId="{582CA53A-B25A-460E-962A-BD03762C07D2}" type="presParOf" srcId="{42BCF6F4-4D5A-4FCF-915B-03E84ABE5802}" destId="{7E8A7EE8-0421-48A5-B430-FF8A3DD96B06}" srcOrd="5" destOrd="0" presId="urn:microsoft.com/office/officeart/2005/8/layout/hierarchy2"/>
    <dgm:cxn modelId="{86917AB0-AE7A-4A43-8C0A-C5A16D0052DE}" type="presParOf" srcId="{7E8A7EE8-0421-48A5-B430-FF8A3DD96B06}" destId="{C18F28BB-5A40-40E2-8129-02AAD1D92EA4}" srcOrd="0" destOrd="0" presId="urn:microsoft.com/office/officeart/2005/8/layout/hierarchy2"/>
    <dgm:cxn modelId="{DB90B94A-6A68-4A62-998D-34565F6DECC3}" type="presParOf" srcId="{7E8A7EE8-0421-48A5-B430-FF8A3DD96B06}" destId="{35ECB275-C505-41F8-A962-07952A86979A}" srcOrd="1" destOrd="0" presId="urn:microsoft.com/office/officeart/2005/8/layout/hierarchy2"/>
    <dgm:cxn modelId="{3800C507-5D18-4174-A2F8-C2991BE83D21}" type="presParOf" srcId="{35ECB275-C505-41F8-A962-07952A86979A}" destId="{59AE7B18-7712-4D01-AA8E-6F93FD213F3A}" srcOrd="0" destOrd="0" presId="urn:microsoft.com/office/officeart/2005/8/layout/hierarchy2"/>
    <dgm:cxn modelId="{8A1A585E-C2E3-4102-ADC1-A78F45FF796B}" type="presParOf" srcId="{59AE7B18-7712-4D01-AA8E-6F93FD213F3A}" destId="{D7D25FE9-5F74-44F0-B49A-4C0F6AFD46D7}" srcOrd="0" destOrd="0" presId="urn:microsoft.com/office/officeart/2005/8/layout/hierarchy2"/>
    <dgm:cxn modelId="{B8C0DD92-AE93-432B-9925-B1DC3B938E55}" type="presParOf" srcId="{35ECB275-C505-41F8-A962-07952A86979A}" destId="{4FD6AA72-CEC1-43F9-A3EE-21115DCEF635}" srcOrd="1" destOrd="0" presId="urn:microsoft.com/office/officeart/2005/8/layout/hierarchy2"/>
    <dgm:cxn modelId="{4BD79D34-777F-49EC-9F82-B02B2365CE56}" type="presParOf" srcId="{4FD6AA72-CEC1-43F9-A3EE-21115DCEF635}" destId="{2E49606A-85DD-432F-95C3-C38210B4D6E5}" srcOrd="0" destOrd="0" presId="urn:microsoft.com/office/officeart/2005/8/layout/hierarchy2"/>
    <dgm:cxn modelId="{019A39C7-5635-4C8C-9C7F-667238C7F2BA}" type="presParOf" srcId="{4FD6AA72-CEC1-43F9-A3EE-21115DCEF635}" destId="{565C90FC-3001-4D1C-ABB5-4C2CCF0E30A4}" srcOrd="1" destOrd="0" presId="urn:microsoft.com/office/officeart/2005/8/layout/hierarchy2"/>
    <dgm:cxn modelId="{D5855232-7941-4C8D-A58F-87428B18674A}" type="presParOf" srcId="{42BCF6F4-4D5A-4FCF-915B-03E84ABE5802}" destId="{7F231444-1CEE-460C-8318-FF91B2D28DE1}" srcOrd="6" destOrd="0" presId="urn:microsoft.com/office/officeart/2005/8/layout/hierarchy2"/>
    <dgm:cxn modelId="{EE2BE554-5355-4475-AABD-FF74E37B549F}" type="presParOf" srcId="{7F231444-1CEE-460C-8318-FF91B2D28DE1}" destId="{87FAF625-D8D1-40B2-BFBC-82CE71CC13CA}" srcOrd="0" destOrd="0" presId="urn:microsoft.com/office/officeart/2005/8/layout/hierarchy2"/>
    <dgm:cxn modelId="{354BA36D-EFC2-46A3-A49B-1AA5076A49D7}" type="presParOf" srcId="{7F231444-1CEE-460C-8318-FF91B2D28DE1}" destId="{4F39AD4D-5426-4013-8C4A-4EB288A06261}" srcOrd="1" destOrd="0" presId="urn:microsoft.com/office/officeart/2005/8/layout/hierarchy2"/>
    <dgm:cxn modelId="{078CD48B-FE9E-4407-8797-8688BC027734}" type="presParOf" srcId="{4F39AD4D-5426-4013-8C4A-4EB288A06261}" destId="{8A35D086-E19E-454B-8027-DA4F15331B81}" srcOrd="0" destOrd="0" presId="urn:microsoft.com/office/officeart/2005/8/layout/hierarchy2"/>
    <dgm:cxn modelId="{D85F346A-2464-4BA8-AD7B-C607E0B4093D}" type="presParOf" srcId="{8A35D086-E19E-454B-8027-DA4F15331B81}" destId="{FCDF7D00-DEDC-45FE-BA2C-742C53169A90}" srcOrd="0" destOrd="0" presId="urn:microsoft.com/office/officeart/2005/8/layout/hierarchy2"/>
    <dgm:cxn modelId="{7E48CB4B-017B-4C02-877B-CE00487D4137}" type="presParOf" srcId="{4F39AD4D-5426-4013-8C4A-4EB288A06261}" destId="{7E42BF66-8F97-490A-B3A9-CA511EEE931A}" srcOrd="1" destOrd="0" presId="urn:microsoft.com/office/officeart/2005/8/layout/hierarchy2"/>
    <dgm:cxn modelId="{3870CD61-4683-4F98-85FC-395DAED725A9}" type="presParOf" srcId="{7E42BF66-8F97-490A-B3A9-CA511EEE931A}" destId="{9AA39125-7BDA-45C4-A1F9-FD4EA819D236}" srcOrd="0" destOrd="0" presId="urn:microsoft.com/office/officeart/2005/8/layout/hierarchy2"/>
    <dgm:cxn modelId="{9FF0E027-8D73-4515-817B-566E07059DCC}" type="presParOf" srcId="{7E42BF66-8F97-490A-B3A9-CA511EEE931A}" destId="{0A046745-D8B2-48E9-A307-1E98FA8ACBA8}" srcOrd="1" destOrd="0" presId="urn:microsoft.com/office/officeart/2005/8/layout/hierarchy2"/>
    <dgm:cxn modelId="{EBA61784-F6D5-4854-ADD9-B19C2F1ABA5B}" type="presParOf" srcId="{42BCF6F4-4D5A-4FCF-915B-03E84ABE5802}" destId="{E26A528C-FF3C-4B44-A8D0-C6FF11FF1FBD}" srcOrd="7" destOrd="0" presId="urn:microsoft.com/office/officeart/2005/8/layout/hierarchy2"/>
    <dgm:cxn modelId="{B9E332C7-3353-4A0A-9D97-E292ABAA285F}" type="presParOf" srcId="{E26A528C-FF3C-4B44-A8D0-C6FF11FF1FBD}" destId="{D570A06B-B844-4EAA-AC7B-DD0778844BF9}" srcOrd="0" destOrd="0" presId="urn:microsoft.com/office/officeart/2005/8/layout/hierarchy2"/>
    <dgm:cxn modelId="{1BC80D5E-9E71-4F0F-80F7-519A819E8B6F}" type="presParOf" srcId="{E26A528C-FF3C-4B44-A8D0-C6FF11FF1FBD}" destId="{3AEFEC33-6409-47E1-9023-508059E9906E}" srcOrd="1" destOrd="0" presId="urn:microsoft.com/office/officeart/2005/8/layout/hierarchy2"/>
    <dgm:cxn modelId="{C1458179-0632-424E-A256-EABC8F8ED0F3}" type="presParOf" srcId="{3AEFEC33-6409-47E1-9023-508059E9906E}" destId="{CDD523A0-930C-4A97-9A5F-5A04AF54FB36}" srcOrd="0" destOrd="0" presId="urn:microsoft.com/office/officeart/2005/8/layout/hierarchy2"/>
    <dgm:cxn modelId="{2F43E46D-0FE0-4A2B-8592-23F95620DB1E}" type="presParOf" srcId="{CDD523A0-930C-4A97-9A5F-5A04AF54FB36}" destId="{B0A8EADD-3A13-4EB6-B222-EEC6573E6CAA}" srcOrd="0" destOrd="0" presId="urn:microsoft.com/office/officeart/2005/8/layout/hierarchy2"/>
    <dgm:cxn modelId="{9B2BDA1F-FEC8-4250-B71A-42BC9C3194FF}" type="presParOf" srcId="{3AEFEC33-6409-47E1-9023-508059E9906E}" destId="{46C71E01-DAE3-4DEE-84C5-92EA2795C285}" srcOrd="1" destOrd="0" presId="urn:microsoft.com/office/officeart/2005/8/layout/hierarchy2"/>
    <dgm:cxn modelId="{56191E63-4E53-40EE-B278-945108993B41}" type="presParOf" srcId="{46C71E01-DAE3-4DEE-84C5-92EA2795C285}" destId="{616944BF-E0E2-47B1-8DE2-6F7FF214F745}" srcOrd="0" destOrd="0" presId="urn:microsoft.com/office/officeart/2005/8/layout/hierarchy2"/>
    <dgm:cxn modelId="{7D98A6FF-7B8A-4FDC-9C24-F6912F3A5B83}" type="presParOf" srcId="{46C71E01-DAE3-4DEE-84C5-92EA2795C285}" destId="{015AE3F3-5D80-4AEF-81E9-9A4EEAAA4B57}" srcOrd="1" destOrd="0" presId="urn:microsoft.com/office/officeart/2005/8/layout/hierarchy2"/>
    <dgm:cxn modelId="{EB6ACE76-4CF8-405A-B987-0BD24B41A16E}" type="presParOf" srcId="{42BCF6F4-4D5A-4FCF-915B-03E84ABE5802}" destId="{4088779B-4767-4F5E-B64F-2DC8CEA41584}" srcOrd="8" destOrd="0" presId="urn:microsoft.com/office/officeart/2005/8/layout/hierarchy2"/>
    <dgm:cxn modelId="{5E0D4E1F-E5B5-42FF-B922-49B79E08BFB1}" type="presParOf" srcId="{4088779B-4767-4F5E-B64F-2DC8CEA41584}" destId="{A9860FC2-3A40-4444-A2DE-E9AB69DC9CB2}" srcOrd="0" destOrd="0" presId="urn:microsoft.com/office/officeart/2005/8/layout/hierarchy2"/>
    <dgm:cxn modelId="{387767A8-CEFC-4D0E-84DB-8D9EE2A79001}" type="presParOf" srcId="{4088779B-4767-4F5E-B64F-2DC8CEA41584}" destId="{38106369-438E-46A5-97B0-81E85C5B4487}" srcOrd="1" destOrd="0" presId="urn:microsoft.com/office/officeart/2005/8/layout/hierarchy2"/>
    <dgm:cxn modelId="{C42BB5BB-3364-45F5-9BCE-84DB70AA03CA}" type="presParOf" srcId="{38106369-438E-46A5-97B0-81E85C5B4487}" destId="{0B926666-577B-4EB0-BE16-04D0024192CA}" srcOrd="0" destOrd="0" presId="urn:microsoft.com/office/officeart/2005/8/layout/hierarchy2"/>
    <dgm:cxn modelId="{234090E7-3E8F-4C39-B73B-E9FFC7D6E557}" type="presParOf" srcId="{0B926666-577B-4EB0-BE16-04D0024192CA}" destId="{61B512D6-1A1B-4B6B-9F0B-656EC6B7009C}" srcOrd="0" destOrd="0" presId="urn:microsoft.com/office/officeart/2005/8/layout/hierarchy2"/>
    <dgm:cxn modelId="{58CC5735-77A2-4F36-8CFB-F8FE05FDE21D}" type="presParOf" srcId="{38106369-438E-46A5-97B0-81E85C5B4487}" destId="{D2CA8EFF-3CFA-4F80-AC32-BBDD22EB12B9}" srcOrd="1" destOrd="0" presId="urn:microsoft.com/office/officeart/2005/8/layout/hierarchy2"/>
    <dgm:cxn modelId="{B5E98C20-AC95-4C85-AFA1-94ACBF4FB7EC}" type="presParOf" srcId="{D2CA8EFF-3CFA-4F80-AC32-BBDD22EB12B9}" destId="{462A34D9-01BB-444F-B92D-19A7CDAB9971}" srcOrd="0" destOrd="0" presId="urn:microsoft.com/office/officeart/2005/8/layout/hierarchy2"/>
    <dgm:cxn modelId="{8865FD54-507B-4C1D-A158-D714625AA96C}" type="presParOf" srcId="{D2CA8EFF-3CFA-4F80-AC32-BBDD22EB12B9}" destId="{A45E3269-9ECB-4A1D-848D-84B1E05071C9}" srcOrd="1" destOrd="0" presId="urn:microsoft.com/office/officeart/2005/8/layout/hierarchy2"/>
    <dgm:cxn modelId="{8CB33045-A63B-401F-9019-D035B5586874}" type="presParOf" srcId="{42BCF6F4-4D5A-4FCF-915B-03E84ABE5802}" destId="{DCF63EBB-9D11-4E97-9ECA-3DD14BBC9B8B}" srcOrd="9" destOrd="0" presId="urn:microsoft.com/office/officeart/2005/8/layout/hierarchy2"/>
    <dgm:cxn modelId="{BE7077C0-61B2-4BD7-A732-3C2DB279F0D8}" type="presParOf" srcId="{DCF63EBB-9D11-4E97-9ECA-3DD14BBC9B8B}" destId="{D41D3B83-05C0-426B-8B88-4DB8B7798D31}" srcOrd="0" destOrd="0" presId="urn:microsoft.com/office/officeart/2005/8/layout/hierarchy2"/>
    <dgm:cxn modelId="{49A0ED79-15DD-4A17-BC9A-15FD9B7BCD49}" type="presParOf" srcId="{DCF63EBB-9D11-4E97-9ECA-3DD14BBC9B8B}" destId="{A50BDFC8-4FB3-4D24-BA02-201DE127453B}" srcOrd="1" destOrd="0" presId="urn:microsoft.com/office/officeart/2005/8/layout/hierarchy2"/>
    <dgm:cxn modelId="{F5D76B6A-FA1C-459C-860D-BE354CF20D4C}" type="presParOf" srcId="{A50BDFC8-4FB3-4D24-BA02-201DE127453B}" destId="{B35DEAB8-1F42-4588-A761-A899A1DABEF7}" srcOrd="0" destOrd="0" presId="urn:microsoft.com/office/officeart/2005/8/layout/hierarchy2"/>
    <dgm:cxn modelId="{69A4031A-A5E2-4C0D-9E58-675514A4C698}" type="presParOf" srcId="{B35DEAB8-1F42-4588-A761-A899A1DABEF7}" destId="{62506DE4-9D07-46C5-A095-39E86E7161B6}" srcOrd="0" destOrd="0" presId="urn:microsoft.com/office/officeart/2005/8/layout/hierarchy2"/>
    <dgm:cxn modelId="{813DD079-89A5-4778-A6BE-3CD708DA80D1}" type="presParOf" srcId="{A50BDFC8-4FB3-4D24-BA02-201DE127453B}" destId="{1CA92E43-A7A3-417A-BFD0-882A3BDD36EE}" srcOrd="1" destOrd="0" presId="urn:microsoft.com/office/officeart/2005/8/layout/hierarchy2"/>
    <dgm:cxn modelId="{E4337C70-46E1-46E3-83F7-E4408ACFD9E0}" type="presParOf" srcId="{1CA92E43-A7A3-417A-BFD0-882A3BDD36EE}" destId="{0A7490A0-90BD-4641-82B8-4F828185EA96}" srcOrd="0" destOrd="0" presId="urn:microsoft.com/office/officeart/2005/8/layout/hierarchy2"/>
    <dgm:cxn modelId="{A90153C6-94D5-4780-8852-4C2B3102767F}" type="presParOf" srcId="{1CA92E43-A7A3-417A-BFD0-882A3BDD36EE}" destId="{1958DDB5-F0DF-4546-AB96-E0F03D9DA9BC}" srcOrd="1" destOrd="0" presId="urn:microsoft.com/office/officeart/2005/8/layout/hierarchy2"/>
    <dgm:cxn modelId="{33011974-C902-40A7-BB5C-E3FE8DDB52AB}" type="presParOf" srcId="{42BCF6F4-4D5A-4FCF-915B-03E84ABE5802}" destId="{C74C1AFA-D576-484A-9366-758DB5E96277}" srcOrd="10" destOrd="0" presId="urn:microsoft.com/office/officeart/2005/8/layout/hierarchy2"/>
    <dgm:cxn modelId="{7B2A18EA-212A-4781-AA0C-3930EC9D226F}" type="presParOf" srcId="{C74C1AFA-D576-484A-9366-758DB5E96277}" destId="{7C7FFE8D-EAEF-4DD0-AD04-00C13B92D721}" srcOrd="0" destOrd="0" presId="urn:microsoft.com/office/officeart/2005/8/layout/hierarchy2"/>
    <dgm:cxn modelId="{885E38C4-6AEC-4D58-8F96-B06A018B8466}" type="presParOf" srcId="{C74C1AFA-D576-484A-9366-758DB5E96277}" destId="{19C0877B-599B-4B1C-95BE-37AA6DFE9ABC}" srcOrd="1" destOrd="0" presId="urn:microsoft.com/office/officeart/2005/8/layout/hierarchy2"/>
    <dgm:cxn modelId="{8D6FE7C9-4387-4287-83E3-3FA6001684B8}" type="presParOf" srcId="{19C0877B-599B-4B1C-95BE-37AA6DFE9ABC}" destId="{69BA2EBE-5794-4801-BB3A-96065D48401F}" srcOrd="0" destOrd="0" presId="urn:microsoft.com/office/officeart/2005/8/layout/hierarchy2"/>
    <dgm:cxn modelId="{E1C78A62-8CAF-4F6D-A10B-DB2B5B7C8382}" type="presParOf" srcId="{69BA2EBE-5794-4801-BB3A-96065D48401F}" destId="{27F518CE-4E7C-4FA5-86AC-008DFB2B73A6}" srcOrd="0" destOrd="0" presId="urn:microsoft.com/office/officeart/2005/8/layout/hierarchy2"/>
    <dgm:cxn modelId="{249FF4E1-6428-4F89-8C5A-F44044EC827C}" type="presParOf" srcId="{19C0877B-599B-4B1C-95BE-37AA6DFE9ABC}" destId="{40B137A1-8210-43DC-8A7C-6F58EAFBD218}" srcOrd="1" destOrd="0" presId="urn:microsoft.com/office/officeart/2005/8/layout/hierarchy2"/>
    <dgm:cxn modelId="{3EC3E4ED-F14B-4FD3-832E-C7A2B8BB467C}" type="presParOf" srcId="{40B137A1-8210-43DC-8A7C-6F58EAFBD218}" destId="{336750F4-2C63-4508-894E-55E131786A8B}" srcOrd="0" destOrd="0" presId="urn:microsoft.com/office/officeart/2005/8/layout/hierarchy2"/>
    <dgm:cxn modelId="{24AD950F-6C61-4153-8CE7-9DB4339CB26A}" type="presParOf" srcId="{40B137A1-8210-43DC-8A7C-6F58EAFBD218}" destId="{B9B1F315-C1B6-4B87-AB6A-315E4FF0113A}" srcOrd="1" destOrd="0" presId="urn:microsoft.com/office/officeart/2005/8/layout/hierarchy2"/>
    <dgm:cxn modelId="{5D36B37F-632E-415B-99C7-DED5DAF4D156}" type="presParOf" srcId="{42BCF6F4-4D5A-4FCF-915B-03E84ABE5802}" destId="{611BDEE7-BC63-419C-B68A-E6BB3B08CFF1}" srcOrd="11" destOrd="0" presId="urn:microsoft.com/office/officeart/2005/8/layout/hierarchy2"/>
    <dgm:cxn modelId="{6C7D1C1D-6FE5-4034-893D-E4E7931FDCFB}" type="presParOf" srcId="{611BDEE7-BC63-419C-B68A-E6BB3B08CFF1}" destId="{30965F62-18F5-423D-9D1A-C843CE4880A2}" srcOrd="0" destOrd="0" presId="urn:microsoft.com/office/officeart/2005/8/layout/hierarchy2"/>
    <dgm:cxn modelId="{7F843620-ADDE-4B7E-AD0D-6672A90604B7}" type="presParOf" srcId="{611BDEE7-BC63-419C-B68A-E6BB3B08CFF1}" destId="{EF0C8AB3-DB41-4DDC-9946-46732C696799}" srcOrd="1" destOrd="0" presId="urn:microsoft.com/office/officeart/2005/8/layout/hierarchy2"/>
    <dgm:cxn modelId="{98DF6451-AF29-4C08-85BE-BAAA09B71636}" type="presParOf" srcId="{EF0C8AB3-DB41-4DDC-9946-46732C696799}" destId="{546095CB-DD5B-4F1A-8490-E85CF98C6CAB}" srcOrd="0" destOrd="0" presId="urn:microsoft.com/office/officeart/2005/8/layout/hierarchy2"/>
    <dgm:cxn modelId="{7D36C977-A378-4E5F-B8AD-EAB9BA8C3359}" type="presParOf" srcId="{546095CB-DD5B-4F1A-8490-E85CF98C6CAB}" destId="{B9D66FA0-ACF5-4DC7-976F-E9777D6A038D}" srcOrd="0" destOrd="0" presId="urn:microsoft.com/office/officeart/2005/8/layout/hierarchy2"/>
    <dgm:cxn modelId="{9BB5253A-DA71-40FE-BDB9-4C019ACA285A}" type="presParOf" srcId="{EF0C8AB3-DB41-4DDC-9946-46732C696799}" destId="{593D5C4F-18C2-41D3-94CD-9EB82858F562}" srcOrd="1" destOrd="0" presId="urn:microsoft.com/office/officeart/2005/8/layout/hierarchy2"/>
    <dgm:cxn modelId="{0AFAE9D3-EDF5-4C81-97CF-4F76A93754BC}" type="presParOf" srcId="{593D5C4F-18C2-41D3-94CD-9EB82858F562}" destId="{2A8DA1D2-8C88-45C1-9E96-362C76EF980F}" srcOrd="0" destOrd="0" presId="urn:microsoft.com/office/officeart/2005/8/layout/hierarchy2"/>
    <dgm:cxn modelId="{06E13CD1-3EE6-4191-86CF-EAF5DAA157E9}" type="presParOf" srcId="{593D5C4F-18C2-41D3-94CD-9EB82858F562}" destId="{34580E15-ACFE-4993-841F-4E7EFB576C50}" srcOrd="1" destOrd="0" presId="urn:microsoft.com/office/officeart/2005/8/layout/hierarchy2"/>
    <dgm:cxn modelId="{D702378A-089B-4ED6-B592-68F08A31C9F9}" type="presParOf" srcId="{42BCF6F4-4D5A-4FCF-915B-03E84ABE5802}" destId="{F2BA28B7-D5DB-48EB-A557-BB35A6C009CF}" srcOrd="12" destOrd="0" presId="urn:microsoft.com/office/officeart/2005/8/layout/hierarchy2"/>
    <dgm:cxn modelId="{183C5427-E99B-4741-AF4C-2C893C54AA6D}" type="presParOf" srcId="{F2BA28B7-D5DB-48EB-A557-BB35A6C009CF}" destId="{CD9503D8-430F-4F4B-A79A-ADED3D481854}" srcOrd="0" destOrd="0" presId="urn:microsoft.com/office/officeart/2005/8/layout/hierarchy2"/>
    <dgm:cxn modelId="{5FB530FA-EA00-42C5-A63D-3D76280E6DC3}" type="presParOf" srcId="{F2BA28B7-D5DB-48EB-A557-BB35A6C009CF}" destId="{49EFEEEC-71F0-4375-80C1-1B4830BD88CD}" srcOrd="1" destOrd="0" presId="urn:microsoft.com/office/officeart/2005/8/layout/hierarchy2"/>
    <dgm:cxn modelId="{E28B6F94-5D50-4AE8-85DB-EF3BACE6BE33}" type="presParOf" srcId="{49EFEEEC-71F0-4375-80C1-1B4830BD88CD}" destId="{F7737C88-1566-4E8C-A6A5-C17BC5A110D7}" srcOrd="0" destOrd="0" presId="urn:microsoft.com/office/officeart/2005/8/layout/hierarchy2"/>
    <dgm:cxn modelId="{15CBF540-4D21-4B10-BC06-5CC2118BFA5C}" type="presParOf" srcId="{F7737C88-1566-4E8C-A6A5-C17BC5A110D7}" destId="{C52FE37B-1C16-4223-94CD-844B6C16A6D6}" srcOrd="0" destOrd="0" presId="urn:microsoft.com/office/officeart/2005/8/layout/hierarchy2"/>
    <dgm:cxn modelId="{BE10363A-486E-4EE6-B980-D851013E05F0}" type="presParOf" srcId="{49EFEEEC-71F0-4375-80C1-1B4830BD88CD}" destId="{5C82A2BB-F518-4EB0-BAA8-63FF3E4795D2}" srcOrd="1" destOrd="0" presId="urn:microsoft.com/office/officeart/2005/8/layout/hierarchy2"/>
    <dgm:cxn modelId="{4E1F15A6-391C-4AC8-8A5B-39BB59CC1551}" type="presParOf" srcId="{5C82A2BB-F518-4EB0-BAA8-63FF3E4795D2}" destId="{97F84D92-3FA9-4EED-B04B-3CE888E4AED0}" srcOrd="0" destOrd="0" presId="urn:microsoft.com/office/officeart/2005/8/layout/hierarchy2"/>
    <dgm:cxn modelId="{E44B8FFA-40F2-487C-8A24-1A0DC027AB76}" type="presParOf" srcId="{5C82A2BB-F518-4EB0-BAA8-63FF3E4795D2}" destId="{BD8407D5-DBD2-4DDD-9C90-2EFED48960C2}" srcOrd="1" destOrd="0" presId="urn:microsoft.com/office/officeart/2005/8/layout/hierarchy2"/>
    <dgm:cxn modelId="{7A36C108-8012-49F6-AC55-E8237F13F905}" type="presParOf" srcId="{42BCF6F4-4D5A-4FCF-915B-03E84ABE5802}" destId="{CE5D8D28-A60C-4D64-9D11-220041C96221}" srcOrd="13" destOrd="0" presId="urn:microsoft.com/office/officeart/2005/8/layout/hierarchy2"/>
    <dgm:cxn modelId="{EA4D1145-2F4A-42FB-8BCB-0D89BF7116CA}" type="presParOf" srcId="{CE5D8D28-A60C-4D64-9D11-220041C96221}" destId="{8558C11A-30B1-4DAE-8F67-B5CE4480EF8D}" srcOrd="0" destOrd="0" presId="urn:microsoft.com/office/officeart/2005/8/layout/hierarchy2"/>
    <dgm:cxn modelId="{A7BE6A9C-C317-401A-8A79-B9E89F2FF985}" type="presParOf" srcId="{CE5D8D28-A60C-4D64-9D11-220041C96221}" destId="{77F335DF-3308-42FE-B8B1-82399B563F8E}" srcOrd="1" destOrd="0" presId="urn:microsoft.com/office/officeart/2005/8/layout/hierarchy2"/>
    <dgm:cxn modelId="{F5E9E2D6-14EF-4BD8-97F8-01784F941455}" type="presParOf" srcId="{77F335DF-3308-42FE-B8B1-82399B563F8E}" destId="{8E003FD6-6A1F-49FA-9495-8BFB95426063}" srcOrd="0" destOrd="0" presId="urn:microsoft.com/office/officeart/2005/8/layout/hierarchy2"/>
    <dgm:cxn modelId="{0D5334FF-5EC3-4DA2-B48D-6F91E2995E8F}" type="presParOf" srcId="{8E003FD6-6A1F-49FA-9495-8BFB95426063}" destId="{4CF4AAD5-D0DE-4071-88D0-BE6D570A472F}" srcOrd="0" destOrd="0" presId="urn:microsoft.com/office/officeart/2005/8/layout/hierarchy2"/>
    <dgm:cxn modelId="{CED76C96-BA96-43B3-BF26-FBA282B3A587}" type="presParOf" srcId="{77F335DF-3308-42FE-B8B1-82399B563F8E}" destId="{43299B54-9389-4C24-AD2D-18DE9F9709B0}" srcOrd="1" destOrd="0" presId="urn:microsoft.com/office/officeart/2005/8/layout/hierarchy2"/>
    <dgm:cxn modelId="{DCE8A57C-E23A-4A2A-AD8A-6CDEA71C7C2E}" type="presParOf" srcId="{43299B54-9389-4C24-AD2D-18DE9F9709B0}" destId="{CC50FE6F-7013-4439-BD2F-3E69A203A85B}" srcOrd="0" destOrd="0" presId="urn:microsoft.com/office/officeart/2005/8/layout/hierarchy2"/>
    <dgm:cxn modelId="{3F6FA8CD-F22F-4B5A-8CC6-D60F0F24DAF6}" type="presParOf" srcId="{43299B54-9389-4C24-AD2D-18DE9F9709B0}" destId="{7B1B9164-D9FE-4561-9F81-1AFE1F81E2C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062B564-66D7-44A7-B5EF-D491D2EFB358}" type="doc">
      <dgm:prSet loTypeId="urn:microsoft.com/office/officeart/2005/8/layout/arrow5" loCatId="relationship" qsTypeId="urn:microsoft.com/office/officeart/2005/8/quickstyle/simple1" qsCatId="simple" csTypeId="urn:microsoft.com/office/officeart/2005/8/colors/colorful1" csCatId="colorful" phldr="1"/>
      <dgm:spPr/>
      <dgm:t>
        <a:bodyPr/>
        <a:lstStyle/>
        <a:p>
          <a:endParaRPr lang="pt-BR"/>
        </a:p>
      </dgm:t>
    </dgm:pt>
    <dgm:pt modelId="{33838258-5763-411E-936A-E9D5DB7070CF}">
      <dgm:prSet phldrT="[Texto]"/>
      <dgm:spPr/>
      <dgm:t>
        <a:bodyPr/>
        <a:lstStyle/>
        <a:p>
          <a:r>
            <a:rPr lang="pt-BR" dirty="0"/>
            <a:t>LESÃO CORPORAL (art. 129, CP)</a:t>
          </a:r>
        </a:p>
      </dgm:t>
    </dgm:pt>
    <dgm:pt modelId="{C0DDB636-D465-41A8-9D15-83A6620D0411}" type="parTrans" cxnId="{F16591F5-D9E6-48EE-8E0D-348398793B69}">
      <dgm:prSet/>
      <dgm:spPr/>
      <dgm:t>
        <a:bodyPr/>
        <a:lstStyle/>
        <a:p>
          <a:endParaRPr lang="pt-BR"/>
        </a:p>
      </dgm:t>
    </dgm:pt>
    <dgm:pt modelId="{0C8BCF95-A514-452A-A35E-AFB2D3E58E0A}" type="sibTrans" cxnId="{F16591F5-D9E6-48EE-8E0D-348398793B69}">
      <dgm:prSet/>
      <dgm:spPr/>
      <dgm:t>
        <a:bodyPr/>
        <a:lstStyle/>
        <a:p>
          <a:endParaRPr lang="pt-BR"/>
        </a:p>
      </dgm:t>
    </dgm:pt>
    <dgm:pt modelId="{43676F17-BD5E-404B-8772-5D0B92514993}">
      <dgm:prSet phldrT="[Texto]"/>
      <dgm:spPr/>
      <dgm:t>
        <a:bodyPr/>
        <a:lstStyle/>
        <a:p>
          <a:r>
            <a:rPr lang="pt-BR" dirty="0"/>
            <a:t>VIAS DE FATO (art. 21, LCP)</a:t>
          </a:r>
        </a:p>
      </dgm:t>
    </dgm:pt>
    <dgm:pt modelId="{957FFC2C-6490-47C4-9E51-F286A2AF25A9}" type="parTrans" cxnId="{7228E68B-EC47-4EEC-BAA9-6656FAE99E1D}">
      <dgm:prSet/>
      <dgm:spPr/>
      <dgm:t>
        <a:bodyPr/>
        <a:lstStyle/>
        <a:p>
          <a:endParaRPr lang="pt-BR"/>
        </a:p>
      </dgm:t>
    </dgm:pt>
    <dgm:pt modelId="{765CF2B2-A57F-4F50-A8F7-78B77E222A2E}" type="sibTrans" cxnId="{7228E68B-EC47-4EEC-BAA9-6656FAE99E1D}">
      <dgm:prSet/>
      <dgm:spPr/>
      <dgm:t>
        <a:bodyPr/>
        <a:lstStyle/>
        <a:p>
          <a:endParaRPr lang="pt-BR"/>
        </a:p>
      </dgm:t>
    </dgm:pt>
    <dgm:pt modelId="{AEF1D4BB-2AD2-4677-83B0-F2EB7DAF27E9}" type="pres">
      <dgm:prSet presAssocID="{8062B564-66D7-44A7-B5EF-D491D2EFB358}" presName="diagram" presStyleCnt="0">
        <dgm:presLayoutVars>
          <dgm:dir/>
          <dgm:resizeHandles val="exact"/>
        </dgm:presLayoutVars>
      </dgm:prSet>
      <dgm:spPr/>
    </dgm:pt>
    <dgm:pt modelId="{6806AD76-F669-407D-908F-700950EDEA0A}" type="pres">
      <dgm:prSet presAssocID="{33838258-5763-411E-936A-E9D5DB7070CF}" presName="arrow" presStyleLbl="node1" presStyleIdx="0" presStyleCnt="2">
        <dgm:presLayoutVars>
          <dgm:bulletEnabled val="1"/>
        </dgm:presLayoutVars>
      </dgm:prSet>
      <dgm:spPr/>
    </dgm:pt>
    <dgm:pt modelId="{3E7C8EE4-DCD8-4EE5-9FCB-2682EFC7EB79}" type="pres">
      <dgm:prSet presAssocID="{43676F17-BD5E-404B-8772-5D0B92514993}" presName="arrow" presStyleLbl="node1" presStyleIdx="1" presStyleCnt="2">
        <dgm:presLayoutVars>
          <dgm:bulletEnabled val="1"/>
        </dgm:presLayoutVars>
      </dgm:prSet>
      <dgm:spPr/>
    </dgm:pt>
  </dgm:ptLst>
  <dgm:cxnLst>
    <dgm:cxn modelId="{FF0D6D50-39A7-4260-BDC9-905F38AD00F0}" type="presOf" srcId="{43676F17-BD5E-404B-8772-5D0B92514993}" destId="{3E7C8EE4-DCD8-4EE5-9FCB-2682EFC7EB79}" srcOrd="0" destOrd="0" presId="urn:microsoft.com/office/officeart/2005/8/layout/arrow5"/>
    <dgm:cxn modelId="{7228E68B-EC47-4EEC-BAA9-6656FAE99E1D}" srcId="{8062B564-66D7-44A7-B5EF-D491D2EFB358}" destId="{43676F17-BD5E-404B-8772-5D0B92514993}" srcOrd="1" destOrd="0" parTransId="{957FFC2C-6490-47C4-9E51-F286A2AF25A9}" sibTransId="{765CF2B2-A57F-4F50-A8F7-78B77E222A2E}"/>
    <dgm:cxn modelId="{4A33B790-D2F6-4EC0-99AF-C1C5E3B81DE4}" type="presOf" srcId="{33838258-5763-411E-936A-E9D5DB7070CF}" destId="{6806AD76-F669-407D-908F-700950EDEA0A}" srcOrd="0" destOrd="0" presId="urn:microsoft.com/office/officeart/2005/8/layout/arrow5"/>
    <dgm:cxn modelId="{6934DCE1-8B71-4F05-9207-A236D6C7114B}" type="presOf" srcId="{8062B564-66D7-44A7-B5EF-D491D2EFB358}" destId="{AEF1D4BB-2AD2-4677-83B0-F2EB7DAF27E9}" srcOrd="0" destOrd="0" presId="urn:microsoft.com/office/officeart/2005/8/layout/arrow5"/>
    <dgm:cxn modelId="{F16591F5-D9E6-48EE-8E0D-348398793B69}" srcId="{8062B564-66D7-44A7-B5EF-D491D2EFB358}" destId="{33838258-5763-411E-936A-E9D5DB7070CF}" srcOrd="0" destOrd="0" parTransId="{C0DDB636-D465-41A8-9D15-83A6620D0411}" sibTransId="{0C8BCF95-A514-452A-A35E-AFB2D3E58E0A}"/>
    <dgm:cxn modelId="{A5E96FEB-C478-4575-BB31-29BCCD0323EE}" type="presParOf" srcId="{AEF1D4BB-2AD2-4677-83B0-F2EB7DAF27E9}" destId="{6806AD76-F669-407D-908F-700950EDEA0A}" srcOrd="0" destOrd="0" presId="urn:microsoft.com/office/officeart/2005/8/layout/arrow5"/>
    <dgm:cxn modelId="{90680AE0-D1B4-4EB3-8476-4CD8CBBB0D1C}" type="presParOf" srcId="{AEF1D4BB-2AD2-4677-83B0-F2EB7DAF27E9}" destId="{3E7C8EE4-DCD8-4EE5-9FCB-2682EFC7EB79}"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4D85C83-A102-42E8-BCCF-C2E91282EC94}"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pt-BR"/>
        </a:p>
      </dgm:t>
    </dgm:pt>
    <dgm:pt modelId="{488949A6-E591-444E-985D-471F5C42D464}">
      <dgm:prSet phldrT="[Texto]"/>
      <dgm:spPr/>
      <dgm:t>
        <a:bodyPr/>
        <a:lstStyle/>
        <a:p>
          <a:r>
            <a:rPr lang="pt-BR" dirty="0"/>
            <a:t>1º ARGUMENTO</a:t>
          </a:r>
        </a:p>
      </dgm:t>
    </dgm:pt>
    <dgm:pt modelId="{A96DFD5C-8C74-40BA-9A2F-DBF767291919}" type="parTrans" cxnId="{EBDE280E-B7AC-4052-968A-17A8BA7BF1CC}">
      <dgm:prSet/>
      <dgm:spPr/>
      <dgm:t>
        <a:bodyPr/>
        <a:lstStyle/>
        <a:p>
          <a:endParaRPr lang="pt-BR"/>
        </a:p>
      </dgm:t>
    </dgm:pt>
    <dgm:pt modelId="{61007D8A-DF79-4CD6-A351-0628A5474D9B}" type="sibTrans" cxnId="{EBDE280E-B7AC-4052-968A-17A8BA7BF1CC}">
      <dgm:prSet/>
      <dgm:spPr/>
      <dgm:t>
        <a:bodyPr/>
        <a:lstStyle/>
        <a:p>
          <a:endParaRPr lang="pt-BR"/>
        </a:p>
      </dgm:t>
    </dgm:pt>
    <dgm:pt modelId="{4BA54160-0680-4722-9601-7E685F6EAFA0}">
      <dgm:prSet phldrT="[Texto]"/>
      <dgm:spPr/>
      <dgm:t>
        <a:bodyPr/>
        <a:lstStyle/>
        <a:p>
          <a:r>
            <a:rPr lang="pt-BR" dirty="0"/>
            <a:t>2º ARGUMENTO</a:t>
          </a:r>
        </a:p>
      </dgm:t>
    </dgm:pt>
    <dgm:pt modelId="{528E3C51-CE58-4466-A1A2-65311DC852B2}" type="parTrans" cxnId="{3425A600-1F9B-400F-AEC7-B3E0E82CB9CD}">
      <dgm:prSet/>
      <dgm:spPr/>
      <dgm:t>
        <a:bodyPr/>
        <a:lstStyle/>
        <a:p>
          <a:endParaRPr lang="pt-BR"/>
        </a:p>
      </dgm:t>
    </dgm:pt>
    <dgm:pt modelId="{71CDDF7E-0D24-4AF6-8DEA-0627D62D572D}" type="sibTrans" cxnId="{3425A600-1F9B-400F-AEC7-B3E0E82CB9CD}">
      <dgm:prSet/>
      <dgm:spPr/>
      <dgm:t>
        <a:bodyPr/>
        <a:lstStyle/>
        <a:p>
          <a:endParaRPr lang="pt-BR"/>
        </a:p>
      </dgm:t>
    </dgm:pt>
    <dgm:pt modelId="{F5E824CD-4EB1-4025-B193-566E1A19D0D8}">
      <dgm:prSet phldrT="[Texto]"/>
      <dgm:spPr/>
      <dgm:t>
        <a:bodyPr/>
        <a:lstStyle/>
        <a:p>
          <a:r>
            <a:rPr lang="pt-BR" dirty="0"/>
            <a:t>3º ARGUMENTO</a:t>
          </a:r>
        </a:p>
      </dgm:t>
    </dgm:pt>
    <dgm:pt modelId="{0E5587F7-DDA1-4A15-8282-47EDB257AF1C}" type="parTrans" cxnId="{C8B5C150-E234-408D-A238-F161586A42AE}">
      <dgm:prSet/>
      <dgm:spPr/>
      <dgm:t>
        <a:bodyPr/>
        <a:lstStyle/>
        <a:p>
          <a:endParaRPr lang="pt-BR"/>
        </a:p>
      </dgm:t>
    </dgm:pt>
    <dgm:pt modelId="{125A4978-D022-4CC6-A59C-9046FD756E1F}" type="sibTrans" cxnId="{C8B5C150-E234-408D-A238-F161586A42AE}">
      <dgm:prSet/>
      <dgm:spPr/>
      <dgm:t>
        <a:bodyPr/>
        <a:lstStyle/>
        <a:p>
          <a:endParaRPr lang="pt-BR"/>
        </a:p>
      </dgm:t>
    </dgm:pt>
    <dgm:pt modelId="{9E926901-3094-4DD8-A88A-D4FE564E2667}">
      <dgm:prSet phldrT="[Texto]"/>
      <dgm:spPr/>
      <dgm:t>
        <a:bodyPr/>
        <a:lstStyle/>
        <a:p>
          <a:r>
            <a:rPr lang="pt-BR" dirty="0"/>
            <a:t>4º ARGUMENTO</a:t>
          </a:r>
        </a:p>
      </dgm:t>
    </dgm:pt>
    <dgm:pt modelId="{2079CC20-1570-4323-92E0-95E433B558C5}" type="parTrans" cxnId="{25D9B642-342D-4309-BD94-2F02C6984960}">
      <dgm:prSet/>
      <dgm:spPr/>
      <dgm:t>
        <a:bodyPr/>
        <a:lstStyle/>
        <a:p>
          <a:endParaRPr lang="pt-BR"/>
        </a:p>
      </dgm:t>
    </dgm:pt>
    <dgm:pt modelId="{64675CC9-61D5-47A3-A020-D25E534D54C5}" type="sibTrans" cxnId="{25D9B642-342D-4309-BD94-2F02C6984960}">
      <dgm:prSet/>
      <dgm:spPr/>
      <dgm:t>
        <a:bodyPr/>
        <a:lstStyle/>
        <a:p>
          <a:endParaRPr lang="pt-BR"/>
        </a:p>
      </dgm:t>
    </dgm:pt>
    <dgm:pt modelId="{65033558-7303-40DF-95FD-2EB2AAF6DDD5}">
      <dgm:prSet phldrT="[Texto]"/>
      <dgm:spPr/>
      <dgm:t>
        <a:bodyPr/>
        <a:lstStyle/>
        <a:p>
          <a:r>
            <a:rPr lang="pt-BR" dirty="0"/>
            <a:t>6º ARGUMENTO</a:t>
          </a:r>
        </a:p>
      </dgm:t>
    </dgm:pt>
    <dgm:pt modelId="{08239BD0-F4CC-4190-BFC7-C381B54068E8}" type="parTrans" cxnId="{BF5ABB97-C7F9-4730-A8B6-A00854F9FF64}">
      <dgm:prSet/>
      <dgm:spPr/>
      <dgm:t>
        <a:bodyPr/>
        <a:lstStyle/>
        <a:p>
          <a:endParaRPr lang="pt-BR"/>
        </a:p>
      </dgm:t>
    </dgm:pt>
    <dgm:pt modelId="{BEA3D8D7-924D-4B7D-B124-395852970CCF}" type="sibTrans" cxnId="{BF5ABB97-C7F9-4730-A8B6-A00854F9FF64}">
      <dgm:prSet/>
      <dgm:spPr/>
      <dgm:t>
        <a:bodyPr/>
        <a:lstStyle/>
        <a:p>
          <a:endParaRPr lang="pt-BR"/>
        </a:p>
      </dgm:t>
    </dgm:pt>
    <dgm:pt modelId="{64498498-2855-4455-ABDD-F8027DB00343}">
      <dgm:prSet phldrT="[Texto]"/>
      <dgm:spPr/>
      <dgm:t>
        <a:bodyPr/>
        <a:lstStyle/>
        <a:p>
          <a:r>
            <a:rPr lang="pt-BR" dirty="0"/>
            <a:t>BENTO DE FARIA</a:t>
          </a:r>
        </a:p>
      </dgm:t>
    </dgm:pt>
    <dgm:pt modelId="{7A2A22B0-CACB-4BF1-B18F-6267EDD5A1A4}" type="parTrans" cxnId="{4E699232-DA92-4766-A51A-6FCD89A80D66}">
      <dgm:prSet/>
      <dgm:spPr/>
      <dgm:t>
        <a:bodyPr/>
        <a:lstStyle/>
        <a:p>
          <a:endParaRPr lang="pt-BR"/>
        </a:p>
      </dgm:t>
    </dgm:pt>
    <dgm:pt modelId="{3D70E59E-D08E-4C06-9DF1-228FA711A1E2}" type="sibTrans" cxnId="{4E699232-DA92-4766-A51A-6FCD89A80D66}">
      <dgm:prSet/>
      <dgm:spPr/>
      <dgm:t>
        <a:bodyPr/>
        <a:lstStyle/>
        <a:p>
          <a:endParaRPr lang="pt-BR"/>
        </a:p>
      </dgm:t>
    </dgm:pt>
    <dgm:pt modelId="{9A794915-76F9-4AD3-A536-E0BD103DBA13}">
      <dgm:prSet phldrT="[Texto]"/>
      <dgm:spPr/>
      <dgm:t>
        <a:bodyPr/>
        <a:lstStyle/>
        <a:p>
          <a:r>
            <a:rPr lang="pt-BR" dirty="0"/>
            <a:t>FRANCISCO DE ASSIS TOLEDO</a:t>
          </a:r>
        </a:p>
      </dgm:t>
    </dgm:pt>
    <dgm:pt modelId="{F087A368-6070-4B96-B3D4-8E8DAB617F20}" type="parTrans" cxnId="{2017D177-7BB0-472B-8EFD-AEAF944E1412}">
      <dgm:prSet/>
      <dgm:spPr/>
      <dgm:t>
        <a:bodyPr/>
        <a:lstStyle/>
        <a:p>
          <a:endParaRPr lang="pt-BR"/>
        </a:p>
      </dgm:t>
    </dgm:pt>
    <dgm:pt modelId="{F2D82F8E-0159-4215-ACCF-CD88EF5A4F48}" type="sibTrans" cxnId="{2017D177-7BB0-472B-8EFD-AEAF944E1412}">
      <dgm:prSet/>
      <dgm:spPr/>
      <dgm:t>
        <a:bodyPr/>
        <a:lstStyle/>
        <a:p>
          <a:endParaRPr lang="pt-BR"/>
        </a:p>
      </dgm:t>
    </dgm:pt>
    <dgm:pt modelId="{EE9E363A-2F00-4399-9F36-05E33CED7F96}">
      <dgm:prSet phldrT="[Texto]"/>
      <dgm:spPr/>
      <dgm:t>
        <a:bodyPr/>
        <a:lstStyle/>
        <a:p>
          <a:r>
            <a:rPr lang="pt-BR" dirty="0"/>
            <a:t>AUSÊNCIA DE DOLO DE OFENDER A SAÚDE</a:t>
          </a:r>
        </a:p>
      </dgm:t>
    </dgm:pt>
    <dgm:pt modelId="{0C84CB80-DC54-49CE-898F-1C67AC693EB8}" type="parTrans" cxnId="{86FCB4FA-B8A2-4CFB-8311-5DBC7C4E44F6}">
      <dgm:prSet/>
      <dgm:spPr/>
      <dgm:t>
        <a:bodyPr/>
        <a:lstStyle/>
        <a:p>
          <a:endParaRPr lang="pt-BR"/>
        </a:p>
      </dgm:t>
    </dgm:pt>
    <dgm:pt modelId="{C374E773-E61C-4DF1-A132-93E94EA56C6E}" type="sibTrans" cxnId="{86FCB4FA-B8A2-4CFB-8311-5DBC7C4E44F6}">
      <dgm:prSet/>
      <dgm:spPr/>
      <dgm:t>
        <a:bodyPr/>
        <a:lstStyle/>
        <a:p>
          <a:endParaRPr lang="pt-BR"/>
        </a:p>
      </dgm:t>
    </dgm:pt>
    <dgm:pt modelId="{4BD22D62-BFF5-46E6-B45A-0A4FFF926CA1}">
      <dgm:prSet phldrT="[Texto]"/>
      <dgm:spPr/>
      <dgm:t>
        <a:bodyPr/>
        <a:lstStyle/>
        <a:p>
          <a:r>
            <a:rPr lang="pt-BR" dirty="0"/>
            <a:t>FATO ATÍPICO</a:t>
          </a:r>
        </a:p>
      </dgm:t>
    </dgm:pt>
    <dgm:pt modelId="{F04CC0F9-ADBF-49A1-9C47-D1F61C78E6C6}" type="parTrans" cxnId="{A9782D84-BDD2-4020-A04C-974AF7370B2A}">
      <dgm:prSet/>
      <dgm:spPr/>
      <dgm:t>
        <a:bodyPr/>
        <a:lstStyle/>
        <a:p>
          <a:endParaRPr lang="pt-BR"/>
        </a:p>
      </dgm:t>
    </dgm:pt>
    <dgm:pt modelId="{BEEF450D-2A76-4AC2-9020-66B4EE1545C1}" type="sibTrans" cxnId="{A9782D84-BDD2-4020-A04C-974AF7370B2A}">
      <dgm:prSet/>
      <dgm:spPr/>
      <dgm:t>
        <a:bodyPr/>
        <a:lstStyle/>
        <a:p>
          <a:endParaRPr lang="pt-BR"/>
        </a:p>
      </dgm:t>
    </dgm:pt>
    <dgm:pt modelId="{E074EE6B-2264-4287-81F7-584BD28E4B97}">
      <dgm:prSet phldrT="[Texto]"/>
      <dgm:spPr/>
      <dgm:t>
        <a:bodyPr/>
        <a:lstStyle/>
        <a:p>
          <a:r>
            <a:rPr lang="pt-BR" dirty="0"/>
            <a:t>BITTENCOURT</a:t>
          </a:r>
        </a:p>
      </dgm:t>
    </dgm:pt>
    <dgm:pt modelId="{8D41C0EE-1E26-45E0-B5EE-94A2E31C4094}" type="parTrans" cxnId="{E431C3BC-4A1C-455B-BD46-ECA8B3B5EBA1}">
      <dgm:prSet/>
      <dgm:spPr/>
      <dgm:t>
        <a:bodyPr/>
        <a:lstStyle/>
        <a:p>
          <a:endParaRPr lang="pt-BR"/>
        </a:p>
      </dgm:t>
    </dgm:pt>
    <dgm:pt modelId="{1615EA5D-AF5F-420A-81AE-870FAF9417C2}" type="sibTrans" cxnId="{E431C3BC-4A1C-455B-BD46-ECA8B3B5EBA1}">
      <dgm:prSet/>
      <dgm:spPr/>
      <dgm:t>
        <a:bodyPr/>
        <a:lstStyle/>
        <a:p>
          <a:endParaRPr lang="pt-BR"/>
        </a:p>
      </dgm:t>
    </dgm:pt>
    <dgm:pt modelId="{D103AF0F-99FE-439C-A7DA-47386B292F1F}">
      <dgm:prSet phldrT="[Texto]"/>
      <dgm:spPr/>
      <dgm:t>
        <a:bodyPr/>
        <a:lstStyle/>
        <a:p>
          <a:r>
            <a:rPr lang="pt-BR" dirty="0"/>
            <a:t>DEVIDO AO CONSENTIMENTO DO OFENDIDO</a:t>
          </a:r>
        </a:p>
      </dgm:t>
    </dgm:pt>
    <dgm:pt modelId="{3D0D19CE-ED40-4866-8895-0FDD0D194725}" type="parTrans" cxnId="{DFB2EE01-2319-4E33-BFFE-9DA257659A9D}">
      <dgm:prSet/>
      <dgm:spPr/>
      <dgm:t>
        <a:bodyPr/>
        <a:lstStyle/>
        <a:p>
          <a:endParaRPr lang="pt-BR"/>
        </a:p>
      </dgm:t>
    </dgm:pt>
    <dgm:pt modelId="{CDA1E228-E608-4BE6-A26C-0BCD4F095EB0}" type="sibTrans" cxnId="{DFB2EE01-2319-4E33-BFFE-9DA257659A9D}">
      <dgm:prSet/>
      <dgm:spPr/>
      <dgm:t>
        <a:bodyPr/>
        <a:lstStyle/>
        <a:p>
          <a:endParaRPr lang="pt-BR"/>
        </a:p>
      </dgm:t>
    </dgm:pt>
    <dgm:pt modelId="{DBAFA2C6-9096-4C73-A972-CD6CDBB37B1B}">
      <dgm:prSet phldrT="[Texto]"/>
      <dgm:spPr/>
      <dgm:t>
        <a:bodyPr/>
        <a:lstStyle/>
        <a:p>
          <a:r>
            <a:rPr lang="pt-BR" dirty="0"/>
            <a:t>ZAFFARONI</a:t>
          </a:r>
        </a:p>
      </dgm:t>
    </dgm:pt>
    <dgm:pt modelId="{40F83AC7-4C54-4BD9-938E-67CA60156398}" type="parTrans" cxnId="{5DA3E5EF-F893-42F9-B041-6AF4D47298A0}">
      <dgm:prSet/>
      <dgm:spPr/>
      <dgm:t>
        <a:bodyPr/>
        <a:lstStyle/>
        <a:p>
          <a:endParaRPr lang="pt-BR"/>
        </a:p>
      </dgm:t>
    </dgm:pt>
    <dgm:pt modelId="{367F6462-A2EB-4229-B48C-95A9E825319C}" type="sibTrans" cxnId="{5DA3E5EF-F893-42F9-B041-6AF4D47298A0}">
      <dgm:prSet/>
      <dgm:spPr/>
      <dgm:t>
        <a:bodyPr/>
        <a:lstStyle/>
        <a:p>
          <a:endParaRPr lang="pt-BR"/>
        </a:p>
      </dgm:t>
    </dgm:pt>
    <dgm:pt modelId="{E102E52D-2202-44AF-91AE-85AB4DFC3CBE}">
      <dgm:prSet phldrT="[Texto]"/>
      <dgm:spPr/>
      <dgm:t>
        <a:bodyPr/>
        <a:lstStyle/>
        <a:p>
          <a:r>
            <a:rPr lang="pt-BR" dirty="0"/>
            <a:t>ATIPICIDADE, POR AUSÊNCIA DE TIPICIDADE CONGLOBANTE (ATO NÃO É ANTINORMATIVO, POIS É FOMENTADO PELO ORDENAMENTO JURÍDICO)</a:t>
          </a:r>
        </a:p>
      </dgm:t>
    </dgm:pt>
    <dgm:pt modelId="{94E756BC-464F-45E9-9BBB-FF12F609DB6C}" type="parTrans" cxnId="{68973A8C-BBA6-4B1E-A147-0D9B6FFDFB0D}">
      <dgm:prSet/>
      <dgm:spPr/>
      <dgm:t>
        <a:bodyPr/>
        <a:lstStyle/>
        <a:p>
          <a:endParaRPr lang="pt-BR"/>
        </a:p>
      </dgm:t>
    </dgm:pt>
    <dgm:pt modelId="{C20BDEC2-9F14-403F-95B6-030059A82AEB}" type="sibTrans" cxnId="{68973A8C-BBA6-4B1E-A147-0D9B6FFDFB0D}">
      <dgm:prSet/>
      <dgm:spPr/>
      <dgm:t>
        <a:bodyPr/>
        <a:lstStyle/>
        <a:p>
          <a:endParaRPr lang="pt-BR"/>
        </a:p>
      </dgm:t>
    </dgm:pt>
    <dgm:pt modelId="{A3CF2F1F-5D99-46A1-BEA5-43F460579DF7}">
      <dgm:prSet phldrT="[Texto]"/>
      <dgm:spPr/>
      <dgm:t>
        <a:bodyPr/>
        <a:lstStyle/>
        <a:p>
          <a:r>
            <a:rPr lang="pt-BR" dirty="0"/>
            <a:t>5º ARGUMENTO</a:t>
          </a:r>
        </a:p>
      </dgm:t>
    </dgm:pt>
    <dgm:pt modelId="{C95955A2-A0BE-489C-9B77-D02C5F7AC2F2}" type="parTrans" cxnId="{09AD5FFC-8AF4-4092-AFF5-A874BB2AAC88}">
      <dgm:prSet/>
      <dgm:spPr/>
      <dgm:t>
        <a:bodyPr/>
        <a:lstStyle/>
        <a:p>
          <a:endParaRPr lang="pt-BR"/>
        </a:p>
      </dgm:t>
    </dgm:pt>
    <dgm:pt modelId="{53C06810-1FBF-46C4-972C-F2EB38F41641}" type="sibTrans" cxnId="{09AD5FFC-8AF4-4092-AFF5-A874BB2AAC88}">
      <dgm:prSet/>
      <dgm:spPr/>
      <dgm:t>
        <a:bodyPr/>
        <a:lstStyle/>
        <a:p>
          <a:endParaRPr lang="pt-BR"/>
        </a:p>
      </dgm:t>
    </dgm:pt>
    <dgm:pt modelId="{9F0FE83F-E391-424B-BD69-7A20036A7984}">
      <dgm:prSet phldrT="[Texto]"/>
      <dgm:spPr/>
      <dgm:t>
        <a:bodyPr/>
        <a:lstStyle/>
        <a:p>
          <a:r>
            <a:rPr lang="pt-BR" dirty="0"/>
            <a:t>LFG</a:t>
          </a:r>
        </a:p>
      </dgm:t>
    </dgm:pt>
    <dgm:pt modelId="{BD703E2D-1132-48D2-BE92-3823149DC215}" type="parTrans" cxnId="{C0DE46D5-0E7A-4AA0-A105-ECBA133EE3CE}">
      <dgm:prSet/>
      <dgm:spPr/>
      <dgm:t>
        <a:bodyPr/>
        <a:lstStyle/>
        <a:p>
          <a:endParaRPr lang="pt-BR"/>
        </a:p>
      </dgm:t>
    </dgm:pt>
    <dgm:pt modelId="{C8746139-8A05-45F3-966D-210CE0CEDD9C}" type="sibTrans" cxnId="{C0DE46D5-0E7A-4AA0-A105-ECBA133EE3CE}">
      <dgm:prSet/>
      <dgm:spPr/>
      <dgm:t>
        <a:bodyPr/>
        <a:lstStyle/>
        <a:p>
          <a:endParaRPr lang="pt-BR"/>
        </a:p>
      </dgm:t>
    </dgm:pt>
    <dgm:pt modelId="{1592CA28-8DB6-4100-A963-0D101820614C}">
      <dgm:prSet phldrT="[Texto]"/>
      <dgm:spPr/>
      <dgm:t>
        <a:bodyPr/>
        <a:lstStyle/>
        <a:p>
          <a:r>
            <a:rPr lang="pt-BR" dirty="0"/>
            <a:t>COM BASE NA TEORIA DA IMPUTAÇÃO OBJETIVA, O RESULTADO NÃO PODE SER IMPUTADO AO AGENTE</a:t>
          </a:r>
        </a:p>
      </dgm:t>
    </dgm:pt>
    <dgm:pt modelId="{BB1FDD62-9E6C-46B2-9019-C6F21974FFD3}" type="parTrans" cxnId="{ACC9AEF7-D39C-4822-BA83-3CE3F38FC8FD}">
      <dgm:prSet/>
      <dgm:spPr/>
      <dgm:t>
        <a:bodyPr/>
        <a:lstStyle/>
        <a:p>
          <a:endParaRPr lang="pt-BR"/>
        </a:p>
      </dgm:t>
    </dgm:pt>
    <dgm:pt modelId="{B4008ADB-8DAC-4C7E-8F23-426BE6AD2D80}" type="sibTrans" cxnId="{ACC9AEF7-D39C-4822-BA83-3CE3F38FC8FD}">
      <dgm:prSet/>
      <dgm:spPr/>
      <dgm:t>
        <a:bodyPr/>
        <a:lstStyle/>
        <a:p>
          <a:endParaRPr lang="pt-BR"/>
        </a:p>
      </dgm:t>
    </dgm:pt>
    <dgm:pt modelId="{C9E77C5A-9A75-4CEC-9E02-184D099164BF}">
      <dgm:prSet phldrT="[Texto]"/>
      <dgm:spPr/>
      <dgm:t>
        <a:bodyPr/>
        <a:lstStyle/>
        <a:p>
          <a:r>
            <a:rPr lang="pt-BR" dirty="0"/>
            <a:t>PIERANGELI</a:t>
          </a:r>
        </a:p>
      </dgm:t>
    </dgm:pt>
    <dgm:pt modelId="{42762E15-1679-4E6D-847D-AA8516F7BFA3}" type="parTrans" cxnId="{F9B6FE3B-E499-4D7F-80A1-AC1BE321C81E}">
      <dgm:prSet/>
      <dgm:spPr/>
      <dgm:t>
        <a:bodyPr/>
        <a:lstStyle/>
        <a:p>
          <a:endParaRPr lang="pt-BR"/>
        </a:p>
      </dgm:t>
    </dgm:pt>
    <dgm:pt modelId="{21E00958-B717-4C1C-B11A-629D1F91A7EF}" type="sibTrans" cxnId="{F9B6FE3B-E499-4D7F-80A1-AC1BE321C81E}">
      <dgm:prSet/>
      <dgm:spPr/>
      <dgm:t>
        <a:bodyPr/>
        <a:lstStyle/>
        <a:p>
          <a:endParaRPr lang="pt-BR"/>
        </a:p>
      </dgm:t>
    </dgm:pt>
    <dgm:pt modelId="{C7F878F4-2E28-4566-B959-037580D5491F}">
      <dgm:prSet phldrT="[Texto]"/>
      <dgm:spPr/>
      <dgm:t>
        <a:bodyPr/>
        <a:lstStyle/>
        <a:p>
          <a:r>
            <a:rPr lang="pt-BR" dirty="0"/>
            <a:t>PODE CONFIGURAR UMA DESCRIMINANTE COMUM (ESTADO DE NECESSIDADE, EXERCÍCIO REGULAR DE DIREITO, ETC.)</a:t>
          </a:r>
        </a:p>
      </dgm:t>
    </dgm:pt>
    <dgm:pt modelId="{041C278A-B5FB-4FD7-8EFD-D5F9BFEC4613}" type="parTrans" cxnId="{4322F543-65AC-4469-8DBD-AB400DD29E7B}">
      <dgm:prSet/>
      <dgm:spPr/>
      <dgm:t>
        <a:bodyPr/>
        <a:lstStyle/>
        <a:p>
          <a:endParaRPr lang="pt-BR"/>
        </a:p>
      </dgm:t>
    </dgm:pt>
    <dgm:pt modelId="{A8AFF10C-2326-4CF6-BD8F-83298AECB371}" type="sibTrans" cxnId="{4322F543-65AC-4469-8DBD-AB400DD29E7B}">
      <dgm:prSet/>
      <dgm:spPr/>
      <dgm:t>
        <a:bodyPr/>
        <a:lstStyle/>
        <a:p>
          <a:endParaRPr lang="pt-BR"/>
        </a:p>
      </dgm:t>
    </dgm:pt>
    <dgm:pt modelId="{76197957-62AB-46D1-9304-0986BBC49FC8}" type="pres">
      <dgm:prSet presAssocID="{E4D85C83-A102-42E8-BCCF-C2E91282EC94}" presName="diagram" presStyleCnt="0">
        <dgm:presLayoutVars>
          <dgm:chPref val="1"/>
          <dgm:dir/>
          <dgm:animOne val="branch"/>
          <dgm:animLvl val="lvl"/>
          <dgm:resizeHandles val="exact"/>
        </dgm:presLayoutVars>
      </dgm:prSet>
      <dgm:spPr/>
    </dgm:pt>
    <dgm:pt modelId="{4A524A94-224B-458D-9282-CF2C0C94276B}" type="pres">
      <dgm:prSet presAssocID="{488949A6-E591-444E-985D-471F5C42D464}" presName="root1" presStyleCnt="0"/>
      <dgm:spPr/>
    </dgm:pt>
    <dgm:pt modelId="{C5D4BB0E-748C-43EF-B8BA-D894E2AA0A88}" type="pres">
      <dgm:prSet presAssocID="{488949A6-E591-444E-985D-471F5C42D464}" presName="LevelOneTextNode" presStyleLbl="node0" presStyleIdx="0" presStyleCnt="6">
        <dgm:presLayoutVars>
          <dgm:chPref val="3"/>
        </dgm:presLayoutVars>
      </dgm:prSet>
      <dgm:spPr/>
    </dgm:pt>
    <dgm:pt modelId="{B0B20A6A-5D99-49CF-AA7B-CAE8D1F2A02C}" type="pres">
      <dgm:prSet presAssocID="{488949A6-E591-444E-985D-471F5C42D464}" presName="level2hierChild" presStyleCnt="0"/>
      <dgm:spPr/>
    </dgm:pt>
    <dgm:pt modelId="{C25FA89C-8F59-46CB-B691-1C7054E369C4}" type="pres">
      <dgm:prSet presAssocID="{7A2A22B0-CACB-4BF1-B18F-6267EDD5A1A4}" presName="conn2-1" presStyleLbl="parChTrans1D2" presStyleIdx="0" presStyleCnt="6"/>
      <dgm:spPr/>
    </dgm:pt>
    <dgm:pt modelId="{BD11E79B-4FF6-4FE0-BF49-12B2F16CC37B}" type="pres">
      <dgm:prSet presAssocID="{7A2A22B0-CACB-4BF1-B18F-6267EDD5A1A4}" presName="connTx" presStyleLbl="parChTrans1D2" presStyleIdx="0" presStyleCnt="6"/>
      <dgm:spPr/>
    </dgm:pt>
    <dgm:pt modelId="{3018D7BE-6735-4BF7-BEF8-2BFA2F4974BD}" type="pres">
      <dgm:prSet presAssocID="{64498498-2855-4455-ABDD-F8027DB00343}" presName="root2" presStyleCnt="0"/>
      <dgm:spPr/>
    </dgm:pt>
    <dgm:pt modelId="{2886B7DA-5808-47D8-8460-0A844CAFC26D}" type="pres">
      <dgm:prSet presAssocID="{64498498-2855-4455-ABDD-F8027DB00343}" presName="LevelTwoTextNode" presStyleLbl="node2" presStyleIdx="0" presStyleCnt="6">
        <dgm:presLayoutVars>
          <dgm:chPref val="3"/>
        </dgm:presLayoutVars>
      </dgm:prSet>
      <dgm:spPr/>
    </dgm:pt>
    <dgm:pt modelId="{4F1A0D3A-90A7-4B7D-8CD6-9FCEC394C24C}" type="pres">
      <dgm:prSet presAssocID="{64498498-2855-4455-ABDD-F8027DB00343}" presName="level3hierChild" presStyleCnt="0"/>
      <dgm:spPr/>
    </dgm:pt>
    <dgm:pt modelId="{6F82C1CF-9C92-4BE6-9A4B-F41EE70DFC20}" type="pres">
      <dgm:prSet presAssocID="{F04CC0F9-ADBF-49A1-9C47-D1F61C78E6C6}" presName="conn2-1" presStyleLbl="parChTrans1D3" presStyleIdx="0" presStyleCnt="6"/>
      <dgm:spPr/>
    </dgm:pt>
    <dgm:pt modelId="{BF33D6A0-60DC-4A22-9011-4E19539AD766}" type="pres">
      <dgm:prSet presAssocID="{F04CC0F9-ADBF-49A1-9C47-D1F61C78E6C6}" presName="connTx" presStyleLbl="parChTrans1D3" presStyleIdx="0" presStyleCnt="6"/>
      <dgm:spPr/>
    </dgm:pt>
    <dgm:pt modelId="{9DABFC87-44DB-4D51-8450-0983DE20EC70}" type="pres">
      <dgm:prSet presAssocID="{4BD22D62-BFF5-46E6-B45A-0A4FFF926CA1}" presName="root2" presStyleCnt="0"/>
      <dgm:spPr/>
    </dgm:pt>
    <dgm:pt modelId="{7AFC053A-9A65-4762-9297-BD5AC81CC77C}" type="pres">
      <dgm:prSet presAssocID="{4BD22D62-BFF5-46E6-B45A-0A4FFF926CA1}" presName="LevelTwoTextNode" presStyleLbl="node3" presStyleIdx="0" presStyleCnt="6" custScaleX="507009">
        <dgm:presLayoutVars>
          <dgm:chPref val="3"/>
        </dgm:presLayoutVars>
      </dgm:prSet>
      <dgm:spPr/>
    </dgm:pt>
    <dgm:pt modelId="{F2CBBF65-D613-4E38-BD55-73F8F5E75F46}" type="pres">
      <dgm:prSet presAssocID="{4BD22D62-BFF5-46E6-B45A-0A4FFF926CA1}" presName="level3hierChild" presStyleCnt="0"/>
      <dgm:spPr/>
    </dgm:pt>
    <dgm:pt modelId="{10F200D2-45E3-41BC-AEFD-EBC60D66B230}" type="pres">
      <dgm:prSet presAssocID="{4BA54160-0680-4722-9601-7E685F6EAFA0}" presName="root1" presStyleCnt="0"/>
      <dgm:spPr/>
    </dgm:pt>
    <dgm:pt modelId="{878A7418-207E-430B-8E11-445E566575FF}" type="pres">
      <dgm:prSet presAssocID="{4BA54160-0680-4722-9601-7E685F6EAFA0}" presName="LevelOneTextNode" presStyleLbl="node0" presStyleIdx="1" presStyleCnt="6">
        <dgm:presLayoutVars>
          <dgm:chPref val="3"/>
        </dgm:presLayoutVars>
      </dgm:prSet>
      <dgm:spPr/>
    </dgm:pt>
    <dgm:pt modelId="{891134C7-15EA-438D-8008-B37E737CCB2D}" type="pres">
      <dgm:prSet presAssocID="{4BA54160-0680-4722-9601-7E685F6EAFA0}" presName="level2hierChild" presStyleCnt="0"/>
      <dgm:spPr/>
    </dgm:pt>
    <dgm:pt modelId="{BB08EA78-ABF3-4C6A-8124-76594CD6E3EC}" type="pres">
      <dgm:prSet presAssocID="{F087A368-6070-4B96-B3D4-8E8DAB617F20}" presName="conn2-1" presStyleLbl="parChTrans1D2" presStyleIdx="1" presStyleCnt="6"/>
      <dgm:spPr/>
    </dgm:pt>
    <dgm:pt modelId="{E228DA36-2D7F-4A14-ADED-3258FEF1BB12}" type="pres">
      <dgm:prSet presAssocID="{F087A368-6070-4B96-B3D4-8E8DAB617F20}" presName="connTx" presStyleLbl="parChTrans1D2" presStyleIdx="1" presStyleCnt="6"/>
      <dgm:spPr/>
    </dgm:pt>
    <dgm:pt modelId="{B95F9EEA-0115-4F20-ADDE-8751D8BB1EB8}" type="pres">
      <dgm:prSet presAssocID="{9A794915-76F9-4AD3-A536-E0BD103DBA13}" presName="root2" presStyleCnt="0"/>
      <dgm:spPr/>
    </dgm:pt>
    <dgm:pt modelId="{E8CAE66B-62A8-4ACD-943F-C974E9BD9AE7}" type="pres">
      <dgm:prSet presAssocID="{9A794915-76F9-4AD3-A536-E0BD103DBA13}" presName="LevelTwoTextNode" presStyleLbl="node2" presStyleIdx="1" presStyleCnt="6">
        <dgm:presLayoutVars>
          <dgm:chPref val="3"/>
        </dgm:presLayoutVars>
      </dgm:prSet>
      <dgm:spPr/>
    </dgm:pt>
    <dgm:pt modelId="{A5A1313D-0796-4440-BAF7-B680E13DEE2B}" type="pres">
      <dgm:prSet presAssocID="{9A794915-76F9-4AD3-A536-E0BD103DBA13}" presName="level3hierChild" presStyleCnt="0"/>
      <dgm:spPr/>
    </dgm:pt>
    <dgm:pt modelId="{93720207-275B-478E-B1AB-D7022ECC05AB}" type="pres">
      <dgm:prSet presAssocID="{0C84CB80-DC54-49CE-898F-1C67AC693EB8}" presName="conn2-1" presStyleLbl="parChTrans1D3" presStyleIdx="1" presStyleCnt="6"/>
      <dgm:spPr/>
    </dgm:pt>
    <dgm:pt modelId="{40E9B1A4-A8EB-4955-93A1-51F2175E3B7C}" type="pres">
      <dgm:prSet presAssocID="{0C84CB80-DC54-49CE-898F-1C67AC693EB8}" presName="connTx" presStyleLbl="parChTrans1D3" presStyleIdx="1" presStyleCnt="6"/>
      <dgm:spPr/>
    </dgm:pt>
    <dgm:pt modelId="{462680B2-CED1-42D9-95F1-CEA21E45990A}" type="pres">
      <dgm:prSet presAssocID="{EE9E363A-2F00-4399-9F36-05E33CED7F96}" presName="root2" presStyleCnt="0"/>
      <dgm:spPr/>
    </dgm:pt>
    <dgm:pt modelId="{88DC5E6F-DE26-41F3-89D0-35928789762A}" type="pres">
      <dgm:prSet presAssocID="{EE9E363A-2F00-4399-9F36-05E33CED7F96}" presName="LevelTwoTextNode" presStyleLbl="node3" presStyleIdx="1" presStyleCnt="6" custScaleX="507009">
        <dgm:presLayoutVars>
          <dgm:chPref val="3"/>
        </dgm:presLayoutVars>
      </dgm:prSet>
      <dgm:spPr/>
    </dgm:pt>
    <dgm:pt modelId="{EC2DAABE-371A-4EFE-88E3-7B818BA41D95}" type="pres">
      <dgm:prSet presAssocID="{EE9E363A-2F00-4399-9F36-05E33CED7F96}" presName="level3hierChild" presStyleCnt="0"/>
      <dgm:spPr/>
    </dgm:pt>
    <dgm:pt modelId="{D38975A1-06AA-41DE-8335-2D8CD6F97922}" type="pres">
      <dgm:prSet presAssocID="{F5E824CD-4EB1-4025-B193-566E1A19D0D8}" presName="root1" presStyleCnt="0"/>
      <dgm:spPr/>
    </dgm:pt>
    <dgm:pt modelId="{98744FE7-79E5-417F-9CE4-FAEBD4A7DB51}" type="pres">
      <dgm:prSet presAssocID="{F5E824CD-4EB1-4025-B193-566E1A19D0D8}" presName="LevelOneTextNode" presStyleLbl="node0" presStyleIdx="2" presStyleCnt="6">
        <dgm:presLayoutVars>
          <dgm:chPref val="3"/>
        </dgm:presLayoutVars>
      </dgm:prSet>
      <dgm:spPr/>
    </dgm:pt>
    <dgm:pt modelId="{69CD9D41-720F-414B-92C4-89F5517011C6}" type="pres">
      <dgm:prSet presAssocID="{F5E824CD-4EB1-4025-B193-566E1A19D0D8}" presName="level2hierChild" presStyleCnt="0"/>
      <dgm:spPr/>
    </dgm:pt>
    <dgm:pt modelId="{37C18C8A-BB6F-431F-8535-3945619EAE6B}" type="pres">
      <dgm:prSet presAssocID="{8D41C0EE-1E26-45E0-B5EE-94A2E31C4094}" presName="conn2-1" presStyleLbl="parChTrans1D2" presStyleIdx="2" presStyleCnt="6"/>
      <dgm:spPr/>
    </dgm:pt>
    <dgm:pt modelId="{9BF1864F-2BBC-4614-89FA-948460A47C00}" type="pres">
      <dgm:prSet presAssocID="{8D41C0EE-1E26-45E0-B5EE-94A2E31C4094}" presName="connTx" presStyleLbl="parChTrans1D2" presStyleIdx="2" presStyleCnt="6"/>
      <dgm:spPr/>
    </dgm:pt>
    <dgm:pt modelId="{13FB1628-FACC-4C5E-BA8C-B498C092293E}" type="pres">
      <dgm:prSet presAssocID="{E074EE6B-2264-4287-81F7-584BD28E4B97}" presName="root2" presStyleCnt="0"/>
      <dgm:spPr/>
    </dgm:pt>
    <dgm:pt modelId="{D0DC6334-4923-4300-8BC2-816229B576C1}" type="pres">
      <dgm:prSet presAssocID="{E074EE6B-2264-4287-81F7-584BD28E4B97}" presName="LevelTwoTextNode" presStyleLbl="node2" presStyleIdx="2" presStyleCnt="6">
        <dgm:presLayoutVars>
          <dgm:chPref val="3"/>
        </dgm:presLayoutVars>
      </dgm:prSet>
      <dgm:spPr/>
    </dgm:pt>
    <dgm:pt modelId="{9DF8BF6C-1827-4AF3-A7FD-BA93C661A396}" type="pres">
      <dgm:prSet presAssocID="{E074EE6B-2264-4287-81F7-584BD28E4B97}" presName="level3hierChild" presStyleCnt="0"/>
      <dgm:spPr/>
    </dgm:pt>
    <dgm:pt modelId="{4F1CD750-7B48-46DC-85FB-CD451005A2F8}" type="pres">
      <dgm:prSet presAssocID="{3D0D19CE-ED40-4866-8895-0FDD0D194725}" presName="conn2-1" presStyleLbl="parChTrans1D3" presStyleIdx="2" presStyleCnt="6"/>
      <dgm:spPr/>
    </dgm:pt>
    <dgm:pt modelId="{F194F99A-5388-41BA-88A2-9A5AA279CC62}" type="pres">
      <dgm:prSet presAssocID="{3D0D19CE-ED40-4866-8895-0FDD0D194725}" presName="connTx" presStyleLbl="parChTrans1D3" presStyleIdx="2" presStyleCnt="6"/>
      <dgm:spPr/>
    </dgm:pt>
    <dgm:pt modelId="{D7721C24-4C3D-45E2-86DB-7A8BE798954E}" type="pres">
      <dgm:prSet presAssocID="{D103AF0F-99FE-439C-A7DA-47386B292F1F}" presName="root2" presStyleCnt="0"/>
      <dgm:spPr/>
    </dgm:pt>
    <dgm:pt modelId="{DE70ABCD-10A8-4808-84E7-B696A65B6347}" type="pres">
      <dgm:prSet presAssocID="{D103AF0F-99FE-439C-A7DA-47386B292F1F}" presName="LevelTwoTextNode" presStyleLbl="node3" presStyleIdx="2" presStyleCnt="6" custScaleX="507009">
        <dgm:presLayoutVars>
          <dgm:chPref val="3"/>
        </dgm:presLayoutVars>
      </dgm:prSet>
      <dgm:spPr/>
    </dgm:pt>
    <dgm:pt modelId="{96A130A4-37A0-47EB-B887-7CDCDD496F62}" type="pres">
      <dgm:prSet presAssocID="{D103AF0F-99FE-439C-A7DA-47386B292F1F}" presName="level3hierChild" presStyleCnt="0"/>
      <dgm:spPr/>
    </dgm:pt>
    <dgm:pt modelId="{85778BEC-107C-41A9-8BA5-C33B2CF12324}" type="pres">
      <dgm:prSet presAssocID="{9E926901-3094-4DD8-A88A-D4FE564E2667}" presName="root1" presStyleCnt="0"/>
      <dgm:spPr/>
    </dgm:pt>
    <dgm:pt modelId="{40E1892F-C83C-465C-B195-36B5F56E26B4}" type="pres">
      <dgm:prSet presAssocID="{9E926901-3094-4DD8-A88A-D4FE564E2667}" presName="LevelOneTextNode" presStyleLbl="node0" presStyleIdx="3" presStyleCnt="6">
        <dgm:presLayoutVars>
          <dgm:chPref val="3"/>
        </dgm:presLayoutVars>
      </dgm:prSet>
      <dgm:spPr/>
    </dgm:pt>
    <dgm:pt modelId="{AA3F4BDE-E8F5-48D8-8955-D91D114DA60A}" type="pres">
      <dgm:prSet presAssocID="{9E926901-3094-4DD8-A88A-D4FE564E2667}" presName="level2hierChild" presStyleCnt="0"/>
      <dgm:spPr/>
    </dgm:pt>
    <dgm:pt modelId="{78BEBCDB-BCB4-4F4F-B429-16703C304F3D}" type="pres">
      <dgm:prSet presAssocID="{40F83AC7-4C54-4BD9-938E-67CA60156398}" presName="conn2-1" presStyleLbl="parChTrans1D2" presStyleIdx="3" presStyleCnt="6"/>
      <dgm:spPr/>
    </dgm:pt>
    <dgm:pt modelId="{8F63896A-71C7-4598-83AD-587F749D9812}" type="pres">
      <dgm:prSet presAssocID="{40F83AC7-4C54-4BD9-938E-67CA60156398}" presName="connTx" presStyleLbl="parChTrans1D2" presStyleIdx="3" presStyleCnt="6"/>
      <dgm:spPr/>
    </dgm:pt>
    <dgm:pt modelId="{2AD36D0E-F5B6-405A-9A52-AF1F95F97747}" type="pres">
      <dgm:prSet presAssocID="{DBAFA2C6-9096-4C73-A972-CD6CDBB37B1B}" presName="root2" presStyleCnt="0"/>
      <dgm:spPr/>
    </dgm:pt>
    <dgm:pt modelId="{967B48FC-8B36-4B88-9E90-3CAD8FA813FE}" type="pres">
      <dgm:prSet presAssocID="{DBAFA2C6-9096-4C73-A972-CD6CDBB37B1B}" presName="LevelTwoTextNode" presStyleLbl="node2" presStyleIdx="3" presStyleCnt="6">
        <dgm:presLayoutVars>
          <dgm:chPref val="3"/>
        </dgm:presLayoutVars>
      </dgm:prSet>
      <dgm:spPr/>
    </dgm:pt>
    <dgm:pt modelId="{B0F17CFE-E89A-46DD-8085-C72F0A3E4DCF}" type="pres">
      <dgm:prSet presAssocID="{DBAFA2C6-9096-4C73-A972-CD6CDBB37B1B}" presName="level3hierChild" presStyleCnt="0"/>
      <dgm:spPr/>
    </dgm:pt>
    <dgm:pt modelId="{35EC1601-8A3A-4517-8744-17960B40A0FB}" type="pres">
      <dgm:prSet presAssocID="{94E756BC-464F-45E9-9BBB-FF12F609DB6C}" presName="conn2-1" presStyleLbl="parChTrans1D3" presStyleIdx="3" presStyleCnt="6"/>
      <dgm:spPr/>
    </dgm:pt>
    <dgm:pt modelId="{B455D01C-113F-4207-BFE4-E728F0380962}" type="pres">
      <dgm:prSet presAssocID="{94E756BC-464F-45E9-9BBB-FF12F609DB6C}" presName="connTx" presStyleLbl="parChTrans1D3" presStyleIdx="3" presStyleCnt="6"/>
      <dgm:spPr/>
    </dgm:pt>
    <dgm:pt modelId="{46ED1CD6-3E18-4E6D-9A91-87C11CE25AC4}" type="pres">
      <dgm:prSet presAssocID="{E102E52D-2202-44AF-91AE-85AB4DFC3CBE}" presName="root2" presStyleCnt="0"/>
      <dgm:spPr/>
    </dgm:pt>
    <dgm:pt modelId="{F9532AB1-13F5-4289-83A2-B5570ADF43DC}" type="pres">
      <dgm:prSet presAssocID="{E102E52D-2202-44AF-91AE-85AB4DFC3CBE}" presName="LevelTwoTextNode" presStyleLbl="node3" presStyleIdx="3" presStyleCnt="6" custScaleX="507009">
        <dgm:presLayoutVars>
          <dgm:chPref val="3"/>
        </dgm:presLayoutVars>
      </dgm:prSet>
      <dgm:spPr/>
    </dgm:pt>
    <dgm:pt modelId="{307496CA-A123-4470-9E6F-B3800E356083}" type="pres">
      <dgm:prSet presAssocID="{E102E52D-2202-44AF-91AE-85AB4DFC3CBE}" presName="level3hierChild" presStyleCnt="0"/>
      <dgm:spPr/>
    </dgm:pt>
    <dgm:pt modelId="{580552E3-1FE0-4DDF-BB7B-3E4CE567ECB8}" type="pres">
      <dgm:prSet presAssocID="{A3CF2F1F-5D99-46A1-BEA5-43F460579DF7}" presName="root1" presStyleCnt="0"/>
      <dgm:spPr/>
    </dgm:pt>
    <dgm:pt modelId="{68ADE9E5-7444-482C-9F36-57AAA646E9ED}" type="pres">
      <dgm:prSet presAssocID="{A3CF2F1F-5D99-46A1-BEA5-43F460579DF7}" presName="LevelOneTextNode" presStyleLbl="node0" presStyleIdx="4" presStyleCnt="6">
        <dgm:presLayoutVars>
          <dgm:chPref val="3"/>
        </dgm:presLayoutVars>
      </dgm:prSet>
      <dgm:spPr/>
    </dgm:pt>
    <dgm:pt modelId="{1BC2219C-30A0-4D43-9732-1CB862186CDA}" type="pres">
      <dgm:prSet presAssocID="{A3CF2F1F-5D99-46A1-BEA5-43F460579DF7}" presName="level2hierChild" presStyleCnt="0"/>
      <dgm:spPr/>
    </dgm:pt>
    <dgm:pt modelId="{301C28A8-18CE-4954-8A02-FD42D6FCCAA0}" type="pres">
      <dgm:prSet presAssocID="{BD703E2D-1132-48D2-BE92-3823149DC215}" presName="conn2-1" presStyleLbl="parChTrans1D2" presStyleIdx="4" presStyleCnt="6"/>
      <dgm:spPr/>
    </dgm:pt>
    <dgm:pt modelId="{0B281B99-9C3B-474A-AC4C-EB0BF791F49A}" type="pres">
      <dgm:prSet presAssocID="{BD703E2D-1132-48D2-BE92-3823149DC215}" presName="connTx" presStyleLbl="parChTrans1D2" presStyleIdx="4" presStyleCnt="6"/>
      <dgm:spPr/>
    </dgm:pt>
    <dgm:pt modelId="{52802EC8-0D3D-4D00-9A5B-25C73C65DC94}" type="pres">
      <dgm:prSet presAssocID="{9F0FE83F-E391-424B-BD69-7A20036A7984}" presName="root2" presStyleCnt="0"/>
      <dgm:spPr/>
    </dgm:pt>
    <dgm:pt modelId="{F7C5A484-34D0-415D-9D19-5E813F26257A}" type="pres">
      <dgm:prSet presAssocID="{9F0FE83F-E391-424B-BD69-7A20036A7984}" presName="LevelTwoTextNode" presStyleLbl="node2" presStyleIdx="4" presStyleCnt="6">
        <dgm:presLayoutVars>
          <dgm:chPref val="3"/>
        </dgm:presLayoutVars>
      </dgm:prSet>
      <dgm:spPr/>
    </dgm:pt>
    <dgm:pt modelId="{9179F39E-95F2-4058-9508-00AB1CAA1860}" type="pres">
      <dgm:prSet presAssocID="{9F0FE83F-E391-424B-BD69-7A20036A7984}" presName="level3hierChild" presStyleCnt="0"/>
      <dgm:spPr/>
    </dgm:pt>
    <dgm:pt modelId="{9465F410-7A93-4E07-8B00-2AC1F4B28BE3}" type="pres">
      <dgm:prSet presAssocID="{BB1FDD62-9E6C-46B2-9019-C6F21974FFD3}" presName="conn2-1" presStyleLbl="parChTrans1D3" presStyleIdx="4" presStyleCnt="6"/>
      <dgm:spPr/>
    </dgm:pt>
    <dgm:pt modelId="{6C5A5EB2-9FB7-4F9B-AD1E-6CF0D47E033C}" type="pres">
      <dgm:prSet presAssocID="{BB1FDD62-9E6C-46B2-9019-C6F21974FFD3}" presName="connTx" presStyleLbl="parChTrans1D3" presStyleIdx="4" presStyleCnt="6"/>
      <dgm:spPr/>
    </dgm:pt>
    <dgm:pt modelId="{A5C261B5-09D8-4910-B0EF-26C1C189EED6}" type="pres">
      <dgm:prSet presAssocID="{1592CA28-8DB6-4100-A963-0D101820614C}" presName="root2" presStyleCnt="0"/>
      <dgm:spPr/>
    </dgm:pt>
    <dgm:pt modelId="{F473C4DB-B848-4805-813E-4DAB7882DAB5}" type="pres">
      <dgm:prSet presAssocID="{1592CA28-8DB6-4100-A963-0D101820614C}" presName="LevelTwoTextNode" presStyleLbl="node3" presStyleIdx="4" presStyleCnt="6" custScaleX="507009">
        <dgm:presLayoutVars>
          <dgm:chPref val="3"/>
        </dgm:presLayoutVars>
      </dgm:prSet>
      <dgm:spPr/>
    </dgm:pt>
    <dgm:pt modelId="{60740240-AEEC-4ABA-A945-11144419DE56}" type="pres">
      <dgm:prSet presAssocID="{1592CA28-8DB6-4100-A963-0D101820614C}" presName="level3hierChild" presStyleCnt="0"/>
      <dgm:spPr/>
    </dgm:pt>
    <dgm:pt modelId="{D89F4E4D-0F07-4F86-96D6-9FAF2ED0B094}" type="pres">
      <dgm:prSet presAssocID="{65033558-7303-40DF-95FD-2EB2AAF6DDD5}" presName="root1" presStyleCnt="0"/>
      <dgm:spPr/>
    </dgm:pt>
    <dgm:pt modelId="{9C502C5F-1A5A-4C7A-8486-541EE3699479}" type="pres">
      <dgm:prSet presAssocID="{65033558-7303-40DF-95FD-2EB2AAF6DDD5}" presName="LevelOneTextNode" presStyleLbl="node0" presStyleIdx="5" presStyleCnt="6">
        <dgm:presLayoutVars>
          <dgm:chPref val="3"/>
        </dgm:presLayoutVars>
      </dgm:prSet>
      <dgm:spPr/>
    </dgm:pt>
    <dgm:pt modelId="{1A84FDD4-7F25-4EDD-9D7D-93D9D26EED4E}" type="pres">
      <dgm:prSet presAssocID="{65033558-7303-40DF-95FD-2EB2AAF6DDD5}" presName="level2hierChild" presStyleCnt="0"/>
      <dgm:spPr/>
    </dgm:pt>
    <dgm:pt modelId="{06AA9739-1B1A-42C8-989A-BE935DF5E85D}" type="pres">
      <dgm:prSet presAssocID="{42762E15-1679-4E6D-847D-AA8516F7BFA3}" presName="conn2-1" presStyleLbl="parChTrans1D2" presStyleIdx="5" presStyleCnt="6"/>
      <dgm:spPr/>
    </dgm:pt>
    <dgm:pt modelId="{2F281059-F45F-4C7D-AF53-B1D56B430BE3}" type="pres">
      <dgm:prSet presAssocID="{42762E15-1679-4E6D-847D-AA8516F7BFA3}" presName="connTx" presStyleLbl="parChTrans1D2" presStyleIdx="5" presStyleCnt="6"/>
      <dgm:spPr/>
    </dgm:pt>
    <dgm:pt modelId="{B767169A-330F-4FD6-8819-B988988833D2}" type="pres">
      <dgm:prSet presAssocID="{C9E77C5A-9A75-4CEC-9E02-184D099164BF}" presName="root2" presStyleCnt="0"/>
      <dgm:spPr/>
    </dgm:pt>
    <dgm:pt modelId="{DA7A3656-7B78-41CB-88AD-729A5165ED3F}" type="pres">
      <dgm:prSet presAssocID="{C9E77C5A-9A75-4CEC-9E02-184D099164BF}" presName="LevelTwoTextNode" presStyleLbl="node2" presStyleIdx="5" presStyleCnt="6">
        <dgm:presLayoutVars>
          <dgm:chPref val="3"/>
        </dgm:presLayoutVars>
      </dgm:prSet>
      <dgm:spPr/>
    </dgm:pt>
    <dgm:pt modelId="{02EA49CC-40E4-47F0-ADD2-1EDACB85E2A3}" type="pres">
      <dgm:prSet presAssocID="{C9E77C5A-9A75-4CEC-9E02-184D099164BF}" presName="level3hierChild" presStyleCnt="0"/>
      <dgm:spPr/>
    </dgm:pt>
    <dgm:pt modelId="{5EEAF333-B2F5-4D84-BA82-F19AC8B42803}" type="pres">
      <dgm:prSet presAssocID="{041C278A-B5FB-4FD7-8EFD-D5F9BFEC4613}" presName="conn2-1" presStyleLbl="parChTrans1D3" presStyleIdx="5" presStyleCnt="6"/>
      <dgm:spPr/>
    </dgm:pt>
    <dgm:pt modelId="{8E495BC6-7F51-4C2E-9F07-DC33C14E63BB}" type="pres">
      <dgm:prSet presAssocID="{041C278A-B5FB-4FD7-8EFD-D5F9BFEC4613}" presName="connTx" presStyleLbl="parChTrans1D3" presStyleIdx="5" presStyleCnt="6"/>
      <dgm:spPr/>
    </dgm:pt>
    <dgm:pt modelId="{82696C1C-D921-46FE-8D4C-F30E2CB0251E}" type="pres">
      <dgm:prSet presAssocID="{C7F878F4-2E28-4566-B959-037580D5491F}" presName="root2" presStyleCnt="0"/>
      <dgm:spPr/>
    </dgm:pt>
    <dgm:pt modelId="{311CE6F9-1C9A-4FED-AE2F-169BF99B1C47}" type="pres">
      <dgm:prSet presAssocID="{C7F878F4-2E28-4566-B959-037580D5491F}" presName="LevelTwoTextNode" presStyleLbl="node3" presStyleIdx="5" presStyleCnt="6" custScaleX="507009">
        <dgm:presLayoutVars>
          <dgm:chPref val="3"/>
        </dgm:presLayoutVars>
      </dgm:prSet>
      <dgm:spPr/>
    </dgm:pt>
    <dgm:pt modelId="{EB0348BE-0B87-4915-9AD2-1AAB5937F428}" type="pres">
      <dgm:prSet presAssocID="{C7F878F4-2E28-4566-B959-037580D5491F}" presName="level3hierChild" presStyleCnt="0"/>
      <dgm:spPr/>
    </dgm:pt>
  </dgm:ptLst>
  <dgm:cxnLst>
    <dgm:cxn modelId="{3425A600-1F9B-400F-AEC7-B3E0E82CB9CD}" srcId="{E4D85C83-A102-42E8-BCCF-C2E91282EC94}" destId="{4BA54160-0680-4722-9601-7E685F6EAFA0}" srcOrd="1" destOrd="0" parTransId="{528E3C51-CE58-4466-A1A2-65311DC852B2}" sibTransId="{71CDDF7E-0D24-4AF6-8DEA-0627D62D572D}"/>
    <dgm:cxn modelId="{DFB2EE01-2319-4E33-BFFE-9DA257659A9D}" srcId="{E074EE6B-2264-4287-81F7-584BD28E4B97}" destId="{D103AF0F-99FE-439C-A7DA-47386B292F1F}" srcOrd="0" destOrd="0" parTransId="{3D0D19CE-ED40-4866-8895-0FDD0D194725}" sibTransId="{CDA1E228-E608-4BE6-A26C-0BCD4F095EB0}"/>
    <dgm:cxn modelId="{99C79802-84EF-4D84-8BEA-1F0763435328}" type="presOf" srcId="{C9E77C5A-9A75-4CEC-9E02-184D099164BF}" destId="{DA7A3656-7B78-41CB-88AD-729A5165ED3F}" srcOrd="0" destOrd="0" presId="urn:microsoft.com/office/officeart/2005/8/layout/hierarchy2"/>
    <dgm:cxn modelId="{6E60210B-271F-4BCE-9994-1D1D86E92D2B}" type="presOf" srcId="{3D0D19CE-ED40-4866-8895-0FDD0D194725}" destId="{F194F99A-5388-41BA-88A2-9A5AA279CC62}" srcOrd="1" destOrd="0" presId="urn:microsoft.com/office/officeart/2005/8/layout/hierarchy2"/>
    <dgm:cxn modelId="{546A8B0B-F9D6-4743-9203-0333E3ECBB4A}" type="presOf" srcId="{42762E15-1679-4E6D-847D-AA8516F7BFA3}" destId="{2F281059-F45F-4C7D-AF53-B1D56B430BE3}" srcOrd="1" destOrd="0" presId="urn:microsoft.com/office/officeart/2005/8/layout/hierarchy2"/>
    <dgm:cxn modelId="{EBDE280E-B7AC-4052-968A-17A8BA7BF1CC}" srcId="{E4D85C83-A102-42E8-BCCF-C2E91282EC94}" destId="{488949A6-E591-444E-985D-471F5C42D464}" srcOrd="0" destOrd="0" parTransId="{A96DFD5C-8C74-40BA-9A2F-DBF767291919}" sibTransId="{61007D8A-DF79-4CD6-A351-0628A5474D9B}"/>
    <dgm:cxn modelId="{ECF3580F-B270-4B48-B15A-EFAF5D555AEB}" type="presOf" srcId="{D103AF0F-99FE-439C-A7DA-47386B292F1F}" destId="{DE70ABCD-10A8-4808-84E7-B696A65B6347}" srcOrd="0" destOrd="0" presId="urn:microsoft.com/office/officeart/2005/8/layout/hierarchy2"/>
    <dgm:cxn modelId="{52199413-DDC6-45EB-B7CF-1EAAEC60A537}" type="presOf" srcId="{4BD22D62-BFF5-46E6-B45A-0A4FFF926CA1}" destId="{7AFC053A-9A65-4762-9297-BD5AC81CC77C}" srcOrd="0" destOrd="0" presId="urn:microsoft.com/office/officeart/2005/8/layout/hierarchy2"/>
    <dgm:cxn modelId="{42091A18-8078-49ED-ADEB-E2FBA8F03FA6}" type="presOf" srcId="{42762E15-1679-4E6D-847D-AA8516F7BFA3}" destId="{06AA9739-1B1A-42C8-989A-BE935DF5E85D}" srcOrd="0" destOrd="0" presId="urn:microsoft.com/office/officeart/2005/8/layout/hierarchy2"/>
    <dgm:cxn modelId="{BB5E991A-EDF6-4EE7-830D-4ECFE00EA664}" type="presOf" srcId="{9A794915-76F9-4AD3-A536-E0BD103DBA13}" destId="{E8CAE66B-62A8-4ACD-943F-C974E9BD9AE7}" srcOrd="0" destOrd="0" presId="urn:microsoft.com/office/officeart/2005/8/layout/hierarchy2"/>
    <dgm:cxn modelId="{FDA41A28-289C-4BBF-A534-A6A16AF3DE5F}" type="presOf" srcId="{F04CC0F9-ADBF-49A1-9C47-D1F61C78E6C6}" destId="{6F82C1CF-9C92-4BE6-9A4B-F41EE70DFC20}" srcOrd="0" destOrd="0" presId="urn:microsoft.com/office/officeart/2005/8/layout/hierarchy2"/>
    <dgm:cxn modelId="{05534E28-94F9-497F-91CF-16FD06DD7EA8}" type="presOf" srcId="{BB1FDD62-9E6C-46B2-9019-C6F21974FFD3}" destId="{6C5A5EB2-9FB7-4F9B-AD1E-6CF0D47E033C}" srcOrd="1" destOrd="0" presId="urn:microsoft.com/office/officeart/2005/8/layout/hierarchy2"/>
    <dgm:cxn modelId="{4E699232-DA92-4766-A51A-6FCD89A80D66}" srcId="{488949A6-E591-444E-985D-471F5C42D464}" destId="{64498498-2855-4455-ABDD-F8027DB00343}" srcOrd="0" destOrd="0" parTransId="{7A2A22B0-CACB-4BF1-B18F-6267EDD5A1A4}" sibTransId="{3D70E59E-D08E-4C06-9DF1-228FA711A1E2}"/>
    <dgm:cxn modelId="{F9B6FE3B-E499-4D7F-80A1-AC1BE321C81E}" srcId="{65033558-7303-40DF-95FD-2EB2AAF6DDD5}" destId="{C9E77C5A-9A75-4CEC-9E02-184D099164BF}" srcOrd="0" destOrd="0" parTransId="{42762E15-1679-4E6D-847D-AA8516F7BFA3}" sibTransId="{21E00958-B717-4C1C-B11A-629D1F91A7EF}"/>
    <dgm:cxn modelId="{DA97693C-5D3A-43BC-858A-F4C19E363516}" type="presOf" srcId="{488949A6-E591-444E-985D-471F5C42D464}" destId="{C5D4BB0E-748C-43EF-B8BA-D894E2AA0A88}" srcOrd="0" destOrd="0" presId="urn:microsoft.com/office/officeart/2005/8/layout/hierarchy2"/>
    <dgm:cxn modelId="{25D9B642-342D-4309-BD94-2F02C6984960}" srcId="{E4D85C83-A102-42E8-BCCF-C2E91282EC94}" destId="{9E926901-3094-4DD8-A88A-D4FE564E2667}" srcOrd="3" destOrd="0" parTransId="{2079CC20-1570-4323-92E0-95E433B558C5}" sibTransId="{64675CC9-61D5-47A3-A020-D25E534D54C5}"/>
    <dgm:cxn modelId="{4322F543-65AC-4469-8DBD-AB400DD29E7B}" srcId="{C9E77C5A-9A75-4CEC-9E02-184D099164BF}" destId="{C7F878F4-2E28-4566-B959-037580D5491F}" srcOrd="0" destOrd="0" parTransId="{041C278A-B5FB-4FD7-8EFD-D5F9BFEC4613}" sibTransId="{A8AFF10C-2326-4CF6-BD8F-83298AECB371}"/>
    <dgm:cxn modelId="{2EDCB864-2C68-4F3E-9301-C8CF5F6508B9}" type="presOf" srcId="{64498498-2855-4455-ABDD-F8027DB00343}" destId="{2886B7DA-5808-47D8-8460-0A844CAFC26D}" srcOrd="0" destOrd="0" presId="urn:microsoft.com/office/officeart/2005/8/layout/hierarchy2"/>
    <dgm:cxn modelId="{61961C45-08FE-4792-B908-7160ADC37599}" type="presOf" srcId="{BD703E2D-1132-48D2-BE92-3823149DC215}" destId="{0B281B99-9C3B-474A-AC4C-EB0BF791F49A}" srcOrd="1" destOrd="0" presId="urn:microsoft.com/office/officeart/2005/8/layout/hierarchy2"/>
    <dgm:cxn modelId="{A0198F66-D668-4533-B72A-BF072ACAB7F3}" type="presOf" srcId="{7A2A22B0-CACB-4BF1-B18F-6267EDD5A1A4}" destId="{BD11E79B-4FF6-4FE0-BF49-12B2F16CC37B}" srcOrd="1" destOrd="0" presId="urn:microsoft.com/office/officeart/2005/8/layout/hierarchy2"/>
    <dgm:cxn modelId="{6C8F0D68-1B10-4CDF-8F63-E032BB08802C}" type="presOf" srcId="{E4D85C83-A102-42E8-BCCF-C2E91282EC94}" destId="{76197957-62AB-46D1-9304-0986BBC49FC8}" srcOrd="0" destOrd="0" presId="urn:microsoft.com/office/officeart/2005/8/layout/hierarchy2"/>
    <dgm:cxn modelId="{D1878B68-1F09-47DB-B65B-1F56C371105F}" type="presOf" srcId="{F087A368-6070-4B96-B3D4-8E8DAB617F20}" destId="{E228DA36-2D7F-4A14-ADED-3258FEF1BB12}" srcOrd="1" destOrd="0" presId="urn:microsoft.com/office/officeart/2005/8/layout/hierarchy2"/>
    <dgm:cxn modelId="{2CE0E26B-D20E-4F8B-BC0B-128A77EA9BC2}" type="presOf" srcId="{94E756BC-464F-45E9-9BBB-FF12F609DB6C}" destId="{35EC1601-8A3A-4517-8744-17960B40A0FB}" srcOrd="0" destOrd="0" presId="urn:microsoft.com/office/officeart/2005/8/layout/hierarchy2"/>
    <dgm:cxn modelId="{3951536C-9F9B-4425-BE9C-F9555FE7DDD2}" type="presOf" srcId="{0C84CB80-DC54-49CE-898F-1C67AC693EB8}" destId="{40E9B1A4-A8EB-4955-93A1-51F2175E3B7C}" srcOrd="1" destOrd="0" presId="urn:microsoft.com/office/officeart/2005/8/layout/hierarchy2"/>
    <dgm:cxn modelId="{622C744F-DBE2-4DA0-B41B-0F9CEB94EC61}" type="presOf" srcId="{C7F878F4-2E28-4566-B959-037580D5491F}" destId="{311CE6F9-1C9A-4FED-AE2F-169BF99B1C47}" srcOrd="0" destOrd="0" presId="urn:microsoft.com/office/officeart/2005/8/layout/hierarchy2"/>
    <dgm:cxn modelId="{C8B5C150-E234-408D-A238-F161586A42AE}" srcId="{E4D85C83-A102-42E8-BCCF-C2E91282EC94}" destId="{F5E824CD-4EB1-4025-B193-566E1A19D0D8}" srcOrd="2" destOrd="0" parTransId="{0E5587F7-DDA1-4A15-8282-47EDB257AF1C}" sibTransId="{125A4978-D022-4CC6-A59C-9046FD756E1F}"/>
    <dgm:cxn modelId="{6211B474-21C9-40BB-BA24-8CC4334B8B97}" type="presOf" srcId="{BD703E2D-1132-48D2-BE92-3823149DC215}" destId="{301C28A8-18CE-4954-8A02-FD42D6FCCAA0}" srcOrd="0" destOrd="0" presId="urn:microsoft.com/office/officeart/2005/8/layout/hierarchy2"/>
    <dgm:cxn modelId="{2017D177-7BB0-472B-8EFD-AEAF944E1412}" srcId="{4BA54160-0680-4722-9601-7E685F6EAFA0}" destId="{9A794915-76F9-4AD3-A536-E0BD103DBA13}" srcOrd="0" destOrd="0" parTransId="{F087A368-6070-4B96-B3D4-8E8DAB617F20}" sibTransId="{F2D82F8E-0159-4215-ACCF-CD88EF5A4F48}"/>
    <dgm:cxn modelId="{7BBDE959-A539-4F01-B63D-75FF7F69EEFE}" type="presOf" srcId="{E102E52D-2202-44AF-91AE-85AB4DFC3CBE}" destId="{F9532AB1-13F5-4289-83A2-B5570ADF43DC}" srcOrd="0" destOrd="0" presId="urn:microsoft.com/office/officeart/2005/8/layout/hierarchy2"/>
    <dgm:cxn modelId="{DF0B3B7A-CA9D-4A49-BD45-39BF80981B2A}" type="presOf" srcId="{8D41C0EE-1E26-45E0-B5EE-94A2E31C4094}" destId="{37C18C8A-BB6F-431F-8535-3945619EAE6B}" srcOrd="0" destOrd="0" presId="urn:microsoft.com/office/officeart/2005/8/layout/hierarchy2"/>
    <dgm:cxn modelId="{F3F43783-8D41-4F6E-9E02-730F73B4634A}" type="presOf" srcId="{65033558-7303-40DF-95FD-2EB2AAF6DDD5}" destId="{9C502C5F-1A5A-4C7A-8486-541EE3699479}" srcOrd="0" destOrd="0" presId="urn:microsoft.com/office/officeart/2005/8/layout/hierarchy2"/>
    <dgm:cxn modelId="{A9782D84-BDD2-4020-A04C-974AF7370B2A}" srcId="{64498498-2855-4455-ABDD-F8027DB00343}" destId="{4BD22D62-BFF5-46E6-B45A-0A4FFF926CA1}" srcOrd="0" destOrd="0" parTransId="{F04CC0F9-ADBF-49A1-9C47-D1F61C78E6C6}" sibTransId="{BEEF450D-2A76-4AC2-9020-66B4EE1545C1}"/>
    <dgm:cxn modelId="{68973A8C-BBA6-4B1E-A147-0D9B6FFDFB0D}" srcId="{DBAFA2C6-9096-4C73-A972-CD6CDBB37B1B}" destId="{E102E52D-2202-44AF-91AE-85AB4DFC3CBE}" srcOrd="0" destOrd="0" parTransId="{94E756BC-464F-45E9-9BBB-FF12F609DB6C}" sibTransId="{C20BDEC2-9F14-403F-95B6-030059A82AEB}"/>
    <dgm:cxn modelId="{BDE44D93-4B5E-4072-86A2-CDEA0D88F4EB}" type="presOf" srcId="{94E756BC-464F-45E9-9BBB-FF12F609DB6C}" destId="{B455D01C-113F-4207-BFE4-E728F0380962}" srcOrd="1" destOrd="0" presId="urn:microsoft.com/office/officeart/2005/8/layout/hierarchy2"/>
    <dgm:cxn modelId="{ACAA8793-4344-4647-9DAB-0B243ED2C748}" type="presOf" srcId="{F5E824CD-4EB1-4025-B193-566E1A19D0D8}" destId="{98744FE7-79E5-417F-9CE4-FAEBD4A7DB51}" srcOrd="0" destOrd="0" presId="urn:microsoft.com/office/officeart/2005/8/layout/hierarchy2"/>
    <dgm:cxn modelId="{BF5ABB97-C7F9-4730-A8B6-A00854F9FF64}" srcId="{E4D85C83-A102-42E8-BCCF-C2E91282EC94}" destId="{65033558-7303-40DF-95FD-2EB2AAF6DDD5}" srcOrd="5" destOrd="0" parTransId="{08239BD0-F4CC-4190-BFC7-C381B54068E8}" sibTransId="{BEA3D8D7-924D-4B7D-B124-395852970CCF}"/>
    <dgm:cxn modelId="{3BE3989B-913F-4A57-83C7-68BDC15A8411}" type="presOf" srcId="{EE9E363A-2F00-4399-9F36-05E33CED7F96}" destId="{88DC5E6F-DE26-41F3-89D0-35928789762A}" srcOrd="0" destOrd="0" presId="urn:microsoft.com/office/officeart/2005/8/layout/hierarchy2"/>
    <dgm:cxn modelId="{59AA9A9D-674B-419D-9A79-1260964FC1DE}" type="presOf" srcId="{DBAFA2C6-9096-4C73-A972-CD6CDBB37B1B}" destId="{967B48FC-8B36-4B88-9E90-3CAD8FA813FE}" srcOrd="0" destOrd="0" presId="urn:microsoft.com/office/officeart/2005/8/layout/hierarchy2"/>
    <dgm:cxn modelId="{C918C7A7-ECB9-4422-9EAA-7708C7A34371}" type="presOf" srcId="{BB1FDD62-9E6C-46B2-9019-C6F21974FFD3}" destId="{9465F410-7A93-4E07-8B00-2AC1F4B28BE3}" srcOrd="0" destOrd="0" presId="urn:microsoft.com/office/officeart/2005/8/layout/hierarchy2"/>
    <dgm:cxn modelId="{FD276FA8-700A-414E-B34E-9DD7E89CF7A0}" type="presOf" srcId="{9F0FE83F-E391-424B-BD69-7A20036A7984}" destId="{F7C5A484-34D0-415D-9D19-5E813F26257A}" srcOrd="0" destOrd="0" presId="urn:microsoft.com/office/officeart/2005/8/layout/hierarchy2"/>
    <dgm:cxn modelId="{9DB399AC-3C15-43F9-A3DD-F1FE477CAC41}" type="presOf" srcId="{0C84CB80-DC54-49CE-898F-1C67AC693EB8}" destId="{93720207-275B-478E-B1AB-D7022ECC05AB}" srcOrd="0" destOrd="0" presId="urn:microsoft.com/office/officeart/2005/8/layout/hierarchy2"/>
    <dgm:cxn modelId="{939503B3-9AE1-4E5B-997D-9CA2F7D3FB4F}" type="presOf" srcId="{1592CA28-8DB6-4100-A963-0D101820614C}" destId="{F473C4DB-B848-4805-813E-4DAB7882DAB5}" srcOrd="0" destOrd="0" presId="urn:microsoft.com/office/officeart/2005/8/layout/hierarchy2"/>
    <dgm:cxn modelId="{E431C3BC-4A1C-455B-BD46-ECA8B3B5EBA1}" srcId="{F5E824CD-4EB1-4025-B193-566E1A19D0D8}" destId="{E074EE6B-2264-4287-81F7-584BD28E4B97}" srcOrd="0" destOrd="0" parTransId="{8D41C0EE-1E26-45E0-B5EE-94A2E31C4094}" sibTransId="{1615EA5D-AF5F-420A-81AE-870FAF9417C2}"/>
    <dgm:cxn modelId="{57B061BE-2321-4061-8C0B-8B3AAF65E25C}" type="presOf" srcId="{3D0D19CE-ED40-4866-8895-0FDD0D194725}" destId="{4F1CD750-7B48-46DC-85FB-CD451005A2F8}" srcOrd="0" destOrd="0" presId="urn:microsoft.com/office/officeart/2005/8/layout/hierarchy2"/>
    <dgm:cxn modelId="{31E7DCBF-78B0-4CA2-8A4B-2ED016FF839D}" type="presOf" srcId="{F04CC0F9-ADBF-49A1-9C47-D1F61C78E6C6}" destId="{BF33D6A0-60DC-4A22-9011-4E19539AD766}" srcOrd="1" destOrd="0" presId="urn:microsoft.com/office/officeart/2005/8/layout/hierarchy2"/>
    <dgm:cxn modelId="{943807C6-7E3D-4812-B2D4-C4D0D1C3D98D}" type="presOf" srcId="{40F83AC7-4C54-4BD9-938E-67CA60156398}" destId="{8F63896A-71C7-4598-83AD-587F749D9812}" srcOrd="1" destOrd="0" presId="urn:microsoft.com/office/officeart/2005/8/layout/hierarchy2"/>
    <dgm:cxn modelId="{1D4A47CA-06C2-4D07-8B8C-5F6B83010799}" type="presOf" srcId="{4BA54160-0680-4722-9601-7E685F6EAFA0}" destId="{878A7418-207E-430B-8E11-445E566575FF}" srcOrd="0" destOrd="0" presId="urn:microsoft.com/office/officeart/2005/8/layout/hierarchy2"/>
    <dgm:cxn modelId="{77BE57CB-C4E3-4082-BE62-B9A548AABEA3}" type="presOf" srcId="{7A2A22B0-CACB-4BF1-B18F-6267EDD5A1A4}" destId="{C25FA89C-8F59-46CB-B691-1C7054E369C4}" srcOrd="0" destOrd="0" presId="urn:microsoft.com/office/officeart/2005/8/layout/hierarchy2"/>
    <dgm:cxn modelId="{0A6601CC-C434-4DD8-BE1A-A6E8EF5353ED}" type="presOf" srcId="{40F83AC7-4C54-4BD9-938E-67CA60156398}" destId="{78BEBCDB-BCB4-4F4F-B429-16703C304F3D}" srcOrd="0" destOrd="0" presId="urn:microsoft.com/office/officeart/2005/8/layout/hierarchy2"/>
    <dgm:cxn modelId="{C0DE46D5-0E7A-4AA0-A105-ECBA133EE3CE}" srcId="{A3CF2F1F-5D99-46A1-BEA5-43F460579DF7}" destId="{9F0FE83F-E391-424B-BD69-7A20036A7984}" srcOrd="0" destOrd="0" parTransId="{BD703E2D-1132-48D2-BE92-3823149DC215}" sibTransId="{C8746139-8A05-45F3-966D-210CE0CEDD9C}"/>
    <dgm:cxn modelId="{B0F931D7-61C8-4694-9FE4-CF9A49DA8ADE}" type="presOf" srcId="{041C278A-B5FB-4FD7-8EFD-D5F9BFEC4613}" destId="{8E495BC6-7F51-4C2E-9F07-DC33C14E63BB}" srcOrd="1" destOrd="0" presId="urn:microsoft.com/office/officeart/2005/8/layout/hierarchy2"/>
    <dgm:cxn modelId="{EDF8BFDB-6091-4B12-8DF0-801D49402B04}" type="presOf" srcId="{8D41C0EE-1E26-45E0-B5EE-94A2E31C4094}" destId="{9BF1864F-2BBC-4614-89FA-948460A47C00}" srcOrd="1" destOrd="0" presId="urn:microsoft.com/office/officeart/2005/8/layout/hierarchy2"/>
    <dgm:cxn modelId="{067281DD-F100-4CC3-AD76-FC6087C6C5FD}" type="presOf" srcId="{A3CF2F1F-5D99-46A1-BEA5-43F460579DF7}" destId="{68ADE9E5-7444-482C-9F36-57AAA646E9ED}" srcOrd="0" destOrd="0" presId="urn:microsoft.com/office/officeart/2005/8/layout/hierarchy2"/>
    <dgm:cxn modelId="{2FAF7FE9-F3CC-42E1-87A0-38FD7B70A725}" type="presOf" srcId="{9E926901-3094-4DD8-A88A-D4FE564E2667}" destId="{40E1892F-C83C-465C-B195-36B5F56E26B4}" srcOrd="0" destOrd="0" presId="urn:microsoft.com/office/officeart/2005/8/layout/hierarchy2"/>
    <dgm:cxn modelId="{16DDBBE9-E1C6-44DC-A711-6F4F93A03A1B}" type="presOf" srcId="{F087A368-6070-4B96-B3D4-8E8DAB617F20}" destId="{BB08EA78-ABF3-4C6A-8124-76594CD6E3EC}" srcOrd="0" destOrd="0" presId="urn:microsoft.com/office/officeart/2005/8/layout/hierarchy2"/>
    <dgm:cxn modelId="{5DA3E5EF-F893-42F9-B041-6AF4D47298A0}" srcId="{9E926901-3094-4DD8-A88A-D4FE564E2667}" destId="{DBAFA2C6-9096-4C73-A972-CD6CDBB37B1B}" srcOrd="0" destOrd="0" parTransId="{40F83AC7-4C54-4BD9-938E-67CA60156398}" sibTransId="{367F6462-A2EB-4229-B48C-95A9E825319C}"/>
    <dgm:cxn modelId="{2A0572F7-FD9E-40DD-A7D6-70D7CAD4C681}" type="presOf" srcId="{041C278A-B5FB-4FD7-8EFD-D5F9BFEC4613}" destId="{5EEAF333-B2F5-4D84-BA82-F19AC8B42803}" srcOrd="0" destOrd="0" presId="urn:microsoft.com/office/officeart/2005/8/layout/hierarchy2"/>
    <dgm:cxn modelId="{ACC9AEF7-D39C-4822-BA83-3CE3F38FC8FD}" srcId="{9F0FE83F-E391-424B-BD69-7A20036A7984}" destId="{1592CA28-8DB6-4100-A963-0D101820614C}" srcOrd="0" destOrd="0" parTransId="{BB1FDD62-9E6C-46B2-9019-C6F21974FFD3}" sibTransId="{B4008ADB-8DAC-4C7E-8F23-426BE6AD2D80}"/>
    <dgm:cxn modelId="{86FCB4FA-B8A2-4CFB-8311-5DBC7C4E44F6}" srcId="{9A794915-76F9-4AD3-A536-E0BD103DBA13}" destId="{EE9E363A-2F00-4399-9F36-05E33CED7F96}" srcOrd="0" destOrd="0" parTransId="{0C84CB80-DC54-49CE-898F-1C67AC693EB8}" sibTransId="{C374E773-E61C-4DF1-A132-93E94EA56C6E}"/>
    <dgm:cxn modelId="{09AD5FFC-8AF4-4092-AFF5-A874BB2AAC88}" srcId="{E4D85C83-A102-42E8-BCCF-C2E91282EC94}" destId="{A3CF2F1F-5D99-46A1-BEA5-43F460579DF7}" srcOrd="4" destOrd="0" parTransId="{C95955A2-A0BE-489C-9B77-D02C5F7AC2F2}" sibTransId="{53C06810-1FBF-46C4-972C-F2EB38F41641}"/>
    <dgm:cxn modelId="{DCA1A2FD-0163-4445-A618-21009460BEF6}" type="presOf" srcId="{E074EE6B-2264-4287-81F7-584BD28E4B97}" destId="{D0DC6334-4923-4300-8BC2-816229B576C1}" srcOrd="0" destOrd="0" presId="urn:microsoft.com/office/officeart/2005/8/layout/hierarchy2"/>
    <dgm:cxn modelId="{F783CF6A-651E-4483-86C4-B75580D9FCE0}" type="presParOf" srcId="{76197957-62AB-46D1-9304-0986BBC49FC8}" destId="{4A524A94-224B-458D-9282-CF2C0C94276B}" srcOrd="0" destOrd="0" presId="urn:microsoft.com/office/officeart/2005/8/layout/hierarchy2"/>
    <dgm:cxn modelId="{1FE0A66F-7B85-40E2-8230-0A38A8D7CC1C}" type="presParOf" srcId="{4A524A94-224B-458D-9282-CF2C0C94276B}" destId="{C5D4BB0E-748C-43EF-B8BA-D894E2AA0A88}" srcOrd="0" destOrd="0" presId="urn:microsoft.com/office/officeart/2005/8/layout/hierarchy2"/>
    <dgm:cxn modelId="{509491A8-EE10-4B14-9184-859396E752D4}" type="presParOf" srcId="{4A524A94-224B-458D-9282-CF2C0C94276B}" destId="{B0B20A6A-5D99-49CF-AA7B-CAE8D1F2A02C}" srcOrd="1" destOrd="0" presId="urn:microsoft.com/office/officeart/2005/8/layout/hierarchy2"/>
    <dgm:cxn modelId="{A7DBEB8B-2E27-4D2F-AF34-EF35DCFA861B}" type="presParOf" srcId="{B0B20A6A-5D99-49CF-AA7B-CAE8D1F2A02C}" destId="{C25FA89C-8F59-46CB-B691-1C7054E369C4}" srcOrd="0" destOrd="0" presId="urn:microsoft.com/office/officeart/2005/8/layout/hierarchy2"/>
    <dgm:cxn modelId="{3F355CFD-4646-4BB7-A0F1-496FEC6D43F8}" type="presParOf" srcId="{C25FA89C-8F59-46CB-B691-1C7054E369C4}" destId="{BD11E79B-4FF6-4FE0-BF49-12B2F16CC37B}" srcOrd="0" destOrd="0" presId="urn:microsoft.com/office/officeart/2005/8/layout/hierarchy2"/>
    <dgm:cxn modelId="{9C30C2A6-DA86-4311-BF58-2C6A857BE269}" type="presParOf" srcId="{B0B20A6A-5D99-49CF-AA7B-CAE8D1F2A02C}" destId="{3018D7BE-6735-4BF7-BEF8-2BFA2F4974BD}" srcOrd="1" destOrd="0" presId="urn:microsoft.com/office/officeart/2005/8/layout/hierarchy2"/>
    <dgm:cxn modelId="{8462306D-A60D-4C42-8B6F-DFA81E120509}" type="presParOf" srcId="{3018D7BE-6735-4BF7-BEF8-2BFA2F4974BD}" destId="{2886B7DA-5808-47D8-8460-0A844CAFC26D}" srcOrd="0" destOrd="0" presId="urn:microsoft.com/office/officeart/2005/8/layout/hierarchy2"/>
    <dgm:cxn modelId="{C5DFF8C3-32D0-4832-88F9-27C99F615471}" type="presParOf" srcId="{3018D7BE-6735-4BF7-BEF8-2BFA2F4974BD}" destId="{4F1A0D3A-90A7-4B7D-8CD6-9FCEC394C24C}" srcOrd="1" destOrd="0" presId="urn:microsoft.com/office/officeart/2005/8/layout/hierarchy2"/>
    <dgm:cxn modelId="{320A0193-DBFD-4F7B-80EE-1E2C9EDF5010}" type="presParOf" srcId="{4F1A0D3A-90A7-4B7D-8CD6-9FCEC394C24C}" destId="{6F82C1CF-9C92-4BE6-9A4B-F41EE70DFC20}" srcOrd="0" destOrd="0" presId="urn:microsoft.com/office/officeart/2005/8/layout/hierarchy2"/>
    <dgm:cxn modelId="{031D0C00-BBFA-4B92-A3FF-3EB09F4C2B75}" type="presParOf" srcId="{6F82C1CF-9C92-4BE6-9A4B-F41EE70DFC20}" destId="{BF33D6A0-60DC-4A22-9011-4E19539AD766}" srcOrd="0" destOrd="0" presId="urn:microsoft.com/office/officeart/2005/8/layout/hierarchy2"/>
    <dgm:cxn modelId="{1FD794A6-CC47-4B96-B326-A28497300BF1}" type="presParOf" srcId="{4F1A0D3A-90A7-4B7D-8CD6-9FCEC394C24C}" destId="{9DABFC87-44DB-4D51-8450-0983DE20EC70}" srcOrd="1" destOrd="0" presId="urn:microsoft.com/office/officeart/2005/8/layout/hierarchy2"/>
    <dgm:cxn modelId="{D7F37153-B08A-4CF2-A265-955C15410CC3}" type="presParOf" srcId="{9DABFC87-44DB-4D51-8450-0983DE20EC70}" destId="{7AFC053A-9A65-4762-9297-BD5AC81CC77C}" srcOrd="0" destOrd="0" presId="urn:microsoft.com/office/officeart/2005/8/layout/hierarchy2"/>
    <dgm:cxn modelId="{71FD8F96-D376-4C5C-A842-55E1BC59D45D}" type="presParOf" srcId="{9DABFC87-44DB-4D51-8450-0983DE20EC70}" destId="{F2CBBF65-D613-4E38-BD55-73F8F5E75F46}" srcOrd="1" destOrd="0" presId="urn:microsoft.com/office/officeart/2005/8/layout/hierarchy2"/>
    <dgm:cxn modelId="{D7CF1092-ABB8-4285-8EA4-829B2794A356}" type="presParOf" srcId="{76197957-62AB-46D1-9304-0986BBC49FC8}" destId="{10F200D2-45E3-41BC-AEFD-EBC60D66B230}" srcOrd="1" destOrd="0" presId="urn:microsoft.com/office/officeart/2005/8/layout/hierarchy2"/>
    <dgm:cxn modelId="{A11E0ECD-CA69-40B9-81DE-5B6E3E13B3FA}" type="presParOf" srcId="{10F200D2-45E3-41BC-AEFD-EBC60D66B230}" destId="{878A7418-207E-430B-8E11-445E566575FF}" srcOrd="0" destOrd="0" presId="urn:microsoft.com/office/officeart/2005/8/layout/hierarchy2"/>
    <dgm:cxn modelId="{374237DD-C12E-4CEA-9321-C61FBA2C1183}" type="presParOf" srcId="{10F200D2-45E3-41BC-AEFD-EBC60D66B230}" destId="{891134C7-15EA-438D-8008-B37E737CCB2D}" srcOrd="1" destOrd="0" presId="urn:microsoft.com/office/officeart/2005/8/layout/hierarchy2"/>
    <dgm:cxn modelId="{D040ADDE-63AB-4CDB-9D62-8A75CE9AA22C}" type="presParOf" srcId="{891134C7-15EA-438D-8008-B37E737CCB2D}" destId="{BB08EA78-ABF3-4C6A-8124-76594CD6E3EC}" srcOrd="0" destOrd="0" presId="urn:microsoft.com/office/officeart/2005/8/layout/hierarchy2"/>
    <dgm:cxn modelId="{12E1F178-E3E5-4E33-9C3C-8D09211AAD43}" type="presParOf" srcId="{BB08EA78-ABF3-4C6A-8124-76594CD6E3EC}" destId="{E228DA36-2D7F-4A14-ADED-3258FEF1BB12}" srcOrd="0" destOrd="0" presId="urn:microsoft.com/office/officeart/2005/8/layout/hierarchy2"/>
    <dgm:cxn modelId="{31B021B4-CB47-4B61-8F2E-13AE23D33108}" type="presParOf" srcId="{891134C7-15EA-438D-8008-B37E737CCB2D}" destId="{B95F9EEA-0115-4F20-ADDE-8751D8BB1EB8}" srcOrd="1" destOrd="0" presId="urn:microsoft.com/office/officeart/2005/8/layout/hierarchy2"/>
    <dgm:cxn modelId="{ABC0BB1F-EC54-4FFB-85B7-6F72F389AD95}" type="presParOf" srcId="{B95F9EEA-0115-4F20-ADDE-8751D8BB1EB8}" destId="{E8CAE66B-62A8-4ACD-943F-C974E9BD9AE7}" srcOrd="0" destOrd="0" presId="urn:microsoft.com/office/officeart/2005/8/layout/hierarchy2"/>
    <dgm:cxn modelId="{514CB2BA-B7FC-4E29-B375-858A9EB9845F}" type="presParOf" srcId="{B95F9EEA-0115-4F20-ADDE-8751D8BB1EB8}" destId="{A5A1313D-0796-4440-BAF7-B680E13DEE2B}" srcOrd="1" destOrd="0" presId="urn:microsoft.com/office/officeart/2005/8/layout/hierarchy2"/>
    <dgm:cxn modelId="{E1832BEE-E217-45F2-B3E7-A59432224860}" type="presParOf" srcId="{A5A1313D-0796-4440-BAF7-B680E13DEE2B}" destId="{93720207-275B-478E-B1AB-D7022ECC05AB}" srcOrd="0" destOrd="0" presId="urn:microsoft.com/office/officeart/2005/8/layout/hierarchy2"/>
    <dgm:cxn modelId="{27E461AC-051C-4220-9F8E-06988C148A3A}" type="presParOf" srcId="{93720207-275B-478E-B1AB-D7022ECC05AB}" destId="{40E9B1A4-A8EB-4955-93A1-51F2175E3B7C}" srcOrd="0" destOrd="0" presId="urn:microsoft.com/office/officeart/2005/8/layout/hierarchy2"/>
    <dgm:cxn modelId="{F7B3CA81-C912-41B1-B003-E39FC7793EF2}" type="presParOf" srcId="{A5A1313D-0796-4440-BAF7-B680E13DEE2B}" destId="{462680B2-CED1-42D9-95F1-CEA21E45990A}" srcOrd="1" destOrd="0" presId="urn:microsoft.com/office/officeart/2005/8/layout/hierarchy2"/>
    <dgm:cxn modelId="{2AD6D250-F5A2-49FD-935F-950F8B5AD13F}" type="presParOf" srcId="{462680B2-CED1-42D9-95F1-CEA21E45990A}" destId="{88DC5E6F-DE26-41F3-89D0-35928789762A}" srcOrd="0" destOrd="0" presId="urn:microsoft.com/office/officeart/2005/8/layout/hierarchy2"/>
    <dgm:cxn modelId="{435D7EA8-0EC0-43AE-82F1-CDAA8CDE454D}" type="presParOf" srcId="{462680B2-CED1-42D9-95F1-CEA21E45990A}" destId="{EC2DAABE-371A-4EFE-88E3-7B818BA41D95}" srcOrd="1" destOrd="0" presId="urn:microsoft.com/office/officeart/2005/8/layout/hierarchy2"/>
    <dgm:cxn modelId="{A8DEEBF0-9E90-42EA-BB98-A69BB78175A5}" type="presParOf" srcId="{76197957-62AB-46D1-9304-0986BBC49FC8}" destId="{D38975A1-06AA-41DE-8335-2D8CD6F97922}" srcOrd="2" destOrd="0" presId="urn:microsoft.com/office/officeart/2005/8/layout/hierarchy2"/>
    <dgm:cxn modelId="{59118090-8DF9-492C-B303-46D7DED4E08F}" type="presParOf" srcId="{D38975A1-06AA-41DE-8335-2D8CD6F97922}" destId="{98744FE7-79E5-417F-9CE4-FAEBD4A7DB51}" srcOrd="0" destOrd="0" presId="urn:microsoft.com/office/officeart/2005/8/layout/hierarchy2"/>
    <dgm:cxn modelId="{F1E30A27-103E-4091-AC27-9356EEAEE4FA}" type="presParOf" srcId="{D38975A1-06AA-41DE-8335-2D8CD6F97922}" destId="{69CD9D41-720F-414B-92C4-89F5517011C6}" srcOrd="1" destOrd="0" presId="urn:microsoft.com/office/officeart/2005/8/layout/hierarchy2"/>
    <dgm:cxn modelId="{51D28E7D-067B-4D95-BC3B-F3348FB66765}" type="presParOf" srcId="{69CD9D41-720F-414B-92C4-89F5517011C6}" destId="{37C18C8A-BB6F-431F-8535-3945619EAE6B}" srcOrd="0" destOrd="0" presId="urn:microsoft.com/office/officeart/2005/8/layout/hierarchy2"/>
    <dgm:cxn modelId="{02B46002-1007-4CAB-82C7-2DAFC2B54B52}" type="presParOf" srcId="{37C18C8A-BB6F-431F-8535-3945619EAE6B}" destId="{9BF1864F-2BBC-4614-89FA-948460A47C00}" srcOrd="0" destOrd="0" presId="urn:microsoft.com/office/officeart/2005/8/layout/hierarchy2"/>
    <dgm:cxn modelId="{A87D0679-1116-4719-96CD-B2B034666E68}" type="presParOf" srcId="{69CD9D41-720F-414B-92C4-89F5517011C6}" destId="{13FB1628-FACC-4C5E-BA8C-B498C092293E}" srcOrd="1" destOrd="0" presId="urn:microsoft.com/office/officeart/2005/8/layout/hierarchy2"/>
    <dgm:cxn modelId="{8987BEB3-8AA5-4251-8F14-9AEB1BB886CB}" type="presParOf" srcId="{13FB1628-FACC-4C5E-BA8C-B498C092293E}" destId="{D0DC6334-4923-4300-8BC2-816229B576C1}" srcOrd="0" destOrd="0" presId="urn:microsoft.com/office/officeart/2005/8/layout/hierarchy2"/>
    <dgm:cxn modelId="{2092E41B-BDBC-46F8-8A2A-FDA7FC932A21}" type="presParOf" srcId="{13FB1628-FACC-4C5E-BA8C-B498C092293E}" destId="{9DF8BF6C-1827-4AF3-A7FD-BA93C661A396}" srcOrd="1" destOrd="0" presId="urn:microsoft.com/office/officeart/2005/8/layout/hierarchy2"/>
    <dgm:cxn modelId="{A8ECA3B9-ED22-4797-B263-5D450E5BD051}" type="presParOf" srcId="{9DF8BF6C-1827-4AF3-A7FD-BA93C661A396}" destId="{4F1CD750-7B48-46DC-85FB-CD451005A2F8}" srcOrd="0" destOrd="0" presId="urn:microsoft.com/office/officeart/2005/8/layout/hierarchy2"/>
    <dgm:cxn modelId="{46E05CE0-0778-48B4-BD2F-ECB21522052E}" type="presParOf" srcId="{4F1CD750-7B48-46DC-85FB-CD451005A2F8}" destId="{F194F99A-5388-41BA-88A2-9A5AA279CC62}" srcOrd="0" destOrd="0" presId="urn:microsoft.com/office/officeart/2005/8/layout/hierarchy2"/>
    <dgm:cxn modelId="{ED431D27-D2D4-4CAA-84FC-AB5F99DF2F79}" type="presParOf" srcId="{9DF8BF6C-1827-4AF3-A7FD-BA93C661A396}" destId="{D7721C24-4C3D-45E2-86DB-7A8BE798954E}" srcOrd="1" destOrd="0" presId="urn:microsoft.com/office/officeart/2005/8/layout/hierarchy2"/>
    <dgm:cxn modelId="{33084DC8-DF08-4DC6-BF91-ED129DBE36B7}" type="presParOf" srcId="{D7721C24-4C3D-45E2-86DB-7A8BE798954E}" destId="{DE70ABCD-10A8-4808-84E7-B696A65B6347}" srcOrd="0" destOrd="0" presId="urn:microsoft.com/office/officeart/2005/8/layout/hierarchy2"/>
    <dgm:cxn modelId="{811CBBEC-5ED1-4D79-8AFC-1C4CEC68CA6F}" type="presParOf" srcId="{D7721C24-4C3D-45E2-86DB-7A8BE798954E}" destId="{96A130A4-37A0-47EB-B887-7CDCDD496F62}" srcOrd="1" destOrd="0" presId="urn:microsoft.com/office/officeart/2005/8/layout/hierarchy2"/>
    <dgm:cxn modelId="{ED506F7E-4D2A-41BC-9A31-C2EE07F70842}" type="presParOf" srcId="{76197957-62AB-46D1-9304-0986BBC49FC8}" destId="{85778BEC-107C-41A9-8BA5-C33B2CF12324}" srcOrd="3" destOrd="0" presId="urn:microsoft.com/office/officeart/2005/8/layout/hierarchy2"/>
    <dgm:cxn modelId="{4BADBE6E-00CD-4FF0-89E6-988E4AD005D6}" type="presParOf" srcId="{85778BEC-107C-41A9-8BA5-C33B2CF12324}" destId="{40E1892F-C83C-465C-B195-36B5F56E26B4}" srcOrd="0" destOrd="0" presId="urn:microsoft.com/office/officeart/2005/8/layout/hierarchy2"/>
    <dgm:cxn modelId="{B3E3B74B-2064-4BB7-BD35-AD951E5F8F8E}" type="presParOf" srcId="{85778BEC-107C-41A9-8BA5-C33B2CF12324}" destId="{AA3F4BDE-E8F5-48D8-8955-D91D114DA60A}" srcOrd="1" destOrd="0" presId="urn:microsoft.com/office/officeart/2005/8/layout/hierarchy2"/>
    <dgm:cxn modelId="{F479387B-384A-49EE-ABAD-E1A14162534C}" type="presParOf" srcId="{AA3F4BDE-E8F5-48D8-8955-D91D114DA60A}" destId="{78BEBCDB-BCB4-4F4F-B429-16703C304F3D}" srcOrd="0" destOrd="0" presId="urn:microsoft.com/office/officeart/2005/8/layout/hierarchy2"/>
    <dgm:cxn modelId="{917141C6-4851-47CC-B98D-08AB0A33AFF5}" type="presParOf" srcId="{78BEBCDB-BCB4-4F4F-B429-16703C304F3D}" destId="{8F63896A-71C7-4598-83AD-587F749D9812}" srcOrd="0" destOrd="0" presId="urn:microsoft.com/office/officeart/2005/8/layout/hierarchy2"/>
    <dgm:cxn modelId="{4BDA9BC3-7248-4198-AFFA-A5C902B666A2}" type="presParOf" srcId="{AA3F4BDE-E8F5-48D8-8955-D91D114DA60A}" destId="{2AD36D0E-F5B6-405A-9A52-AF1F95F97747}" srcOrd="1" destOrd="0" presId="urn:microsoft.com/office/officeart/2005/8/layout/hierarchy2"/>
    <dgm:cxn modelId="{0CF4A4C9-6784-4D94-AC64-3FDB52FD775F}" type="presParOf" srcId="{2AD36D0E-F5B6-405A-9A52-AF1F95F97747}" destId="{967B48FC-8B36-4B88-9E90-3CAD8FA813FE}" srcOrd="0" destOrd="0" presId="urn:microsoft.com/office/officeart/2005/8/layout/hierarchy2"/>
    <dgm:cxn modelId="{E3FBC4EF-F7D8-4D86-99C9-903C4B0C21C3}" type="presParOf" srcId="{2AD36D0E-F5B6-405A-9A52-AF1F95F97747}" destId="{B0F17CFE-E89A-46DD-8085-C72F0A3E4DCF}" srcOrd="1" destOrd="0" presId="urn:microsoft.com/office/officeart/2005/8/layout/hierarchy2"/>
    <dgm:cxn modelId="{583D850F-6264-4E6B-B109-41E81CF9C7B7}" type="presParOf" srcId="{B0F17CFE-E89A-46DD-8085-C72F0A3E4DCF}" destId="{35EC1601-8A3A-4517-8744-17960B40A0FB}" srcOrd="0" destOrd="0" presId="urn:microsoft.com/office/officeart/2005/8/layout/hierarchy2"/>
    <dgm:cxn modelId="{0F3B4137-8066-4EF6-9DAF-4D9E36A4BD74}" type="presParOf" srcId="{35EC1601-8A3A-4517-8744-17960B40A0FB}" destId="{B455D01C-113F-4207-BFE4-E728F0380962}" srcOrd="0" destOrd="0" presId="urn:microsoft.com/office/officeart/2005/8/layout/hierarchy2"/>
    <dgm:cxn modelId="{29867CCE-C616-4252-8786-C9A81F0A3AD1}" type="presParOf" srcId="{B0F17CFE-E89A-46DD-8085-C72F0A3E4DCF}" destId="{46ED1CD6-3E18-4E6D-9A91-87C11CE25AC4}" srcOrd="1" destOrd="0" presId="urn:microsoft.com/office/officeart/2005/8/layout/hierarchy2"/>
    <dgm:cxn modelId="{B29358CA-6A34-4F72-BA97-6E820C2D16E7}" type="presParOf" srcId="{46ED1CD6-3E18-4E6D-9A91-87C11CE25AC4}" destId="{F9532AB1-13F5-4289-83A2-B5570ADF43DC}" srcOrd="0" destOrd="0" presId="urn:microsoft.com/office/officeart/2005/8/layout/hierarchy2"/>
    <dgm:cxn modelId="{D3E3CB3B-0423-4FBD-8E12-F0DBAE31DD47}" type="presParOf" srcId="{46ED1CD6-3E18-4E6D-9A91-87C11CE25AC4}" destId="{307496CA-A123-4470-9E6F-B3800E356083}" srcOrd="1" destOrd="0" presId="urn:microsoft.com/office/officeart/2005/8/layout/hierarchy2"/>
    <dgm:cxn modelId="{AFC6F4DE-CB60-41BC-BB40-BA5EB5F44D20}" type="presParOf" srcId="{76197957-62AB-46D1-9304-0986BBC49FC8}" destId="{580552E3-1FE0-4DDF-BB7B-3E4CE567ECB8}" srcOrd="4" destOrd="0" presId="urn:microsoft.com/office/officeart/2005/8/layout/hierarchy2"/>
    <dgm:cxn modelId="{FBA1F94C-CEE6-4023-827F-6018DD4BD949}" type="presParOf" srcId="{580552E3-1FE0-4DDF-BB7B-3E4CE567ECB8}" destId="{68ADE9E5-7444-482C-9F36-57AAA646E9ED}" srcOrd="0" destOrd="0" presId="urn:microsoft.com/office/officeart/2005/8/layout/hierarchy2"/>
    <dgm:cxn modelId="{870A2244-89C6-49D2-B5C2-961E03534F86}" type="presParOf" srcId="{580552E3-1FE0-4DDF-BB7B-3E4CE567ECB8}" destId="{1BC2219C-30A0-4D43-9732-1CB862186CDA}" srcOrd="1" destOrd="0" presId="urn:microsoft.com/office/officeart/2005/8/layout/hierarchy2"/>
    <dgm:cxn modelId="{1AE67331-4D6E-43C5-A40F-D07B731E3C80}" type="presParOf" srcId="{1BC2219C-30A0-4D43-9732-1CB862186CDA}" destId="{301C28A8-18CE-4954-8A02-FD42D6FCCAA0}" srcOrd="0" destOrd="0" presId="urn:microsoft.com/office/officeart/2005/8/layout/hierarchy2"/>
    <dgm:cxn modelId="{F4D528D9-BC10-45D1-98BC-F4FEEE76E238}" type="presParOf" srcId="{301C28A8-18CE-4954-8A02-FD42D6FCCAA0}" destId="{0B281B99-9C3B-474A-AC4C-EB0BF791F49A}" srcOrd="0" destOrd="0" presId="urn:microsoft.com/office/officeart/2005/8/layout/hierarchy2"/>
    <dgm:cxn modelId="{BBFFDFC3-DD8A-486C-80DE-976DEF35660E}" type="presParOf" srcId="{1BC2219C-30A0-4D43-9732-1CB862186CDA}" destId="{52802EC8-0D3D-4D00-9A5B-25C73C65DC94}" srcOrd="1" destOrd="0" presId="urn:microsoft.com/office/officeart/2005/8/layout/hierarchy2"/>
    <dgm:cxn modelId="{187793CE-C97D-4C79-A38B-58AF6AF58507}" type="presParOf" srcId="{52802EC8-0D3D-4D00-9A5B-25C73C65DC94}" destId="{F7C5A484-34D0-415D-9D19-5E813F26257A}" srcOrd="0" destOrd="0" presId="urn:microsoft.com/office/officeart/2005/8/layout/hierarchy2"/>
    <dgm:cxn modelId="{64D1C452-6FB3-4F0A-B095-564C77E08D86}" type="presParOf" srcId="{52802EC8-0D3D-4D00-9A5B-25C73C65DC94}" destId="{9179F39E-95F2-4058-9508-00AB1CAA1860}" srcOrd="1" destOrd="0" presId="urn:microsoft.com/office/officeart/2005/8/layout/hierarchy2"/>
    <dgm:cxn modelId="{8D8DC00D-D076-4AAC-85DF-A81EE1E3FFB4}" type="presParOf" srcId="{9179F39E-95F2-4058-9508-00AB1CAA1860}" destId="{9465F410-7A93-4E07-8B00-2AC1F4B28BE3}" srcOrd="0" destOrd="0" presId="urn:microsoft.com/office/officeart/2005/8/layout/hierarchy2"/>
    <dgm:cxn modelId="{83CD055C-B8F5-403B-9084-457294C264E9}" type="presParOf" srcId="{9465F410-7A93-4E07-8B00-2AC1F4B28BE3}" destId="{6C5A5EB2-9FB7-4F9B-AD1E-6CF0D47E033C}" srcOrd="0" destOrd="0" presId="urn:microsoft.com/office/officeart/2005/8/layout/hierarchy2"/>
    <dgm:cxn modelId="{74575661-786E-45E9-8442-0FDD4B4CDF39}" type="presParOf" srcId="{9179F39E-95F2-4058-9508-00AB1CAA1860}" destId="{A5C261B5-09D8-4910-B0EF-26C1C189EED6}" srcOrd="1" destOrd="0" presId="urn:microsoft.com/office/officeart/2005/8/layout/hierarchy2"/>
    <dgm:cxn modelId="{3D77AB13-BACD-45C6-BC58-DA15523E6076}" type="presParOf" srcId="{A5C261B5-09D8-4910-B0EF-26C1C189EED6}" destId="{F473C4DB-B848-4805-813E-4DAB7882DAB5}" srcOrd="0" destOrd="0" presId="urn:microsoft.com/office/officeart/2005/8/layout/hierarchy2"/>
    <dgm:cxn modelId="{6DCF4476-11F5-44AE-A95B-CE686DEFC93E}" type="presParOf" srcId="{A5C261B5-09D8-4910-B0EF-26C1C189EED6}" destId="{60740240-AEEC-4ABA-A945-11144419DE56}" srcOrd="1" destOrd="0" presId="urn:microsoft.com/office/officeart/2005/8/layout/hierarchy2"/>
    <dgm:cxn modelId="{0F51BA48-5960-466B-A2F9-751B31429EC7}" type="presParOf" srcId="{76197957-62AB-46D1-9304-0986BBC49FC8}" destId="{D89F4E4D-0F07-4F86-96D6-9FAF2ED0B094}" srcOrd="5" destOrd="0" presId="urn:microsoft.com/office/officeart/2005/8/layout/hierarchy2"/>
    <dgm:cxn modelId="{F0041C8E-0257-4AC1-A7D4-4DB70BB26B5D}" type="presParOf" srcId="{D89F4E4D-0F07-4F86-96D6-9FAF2ED0B094}" destId="{9C502C5F-1A5A-4C7A-8486-541EE3699479}" srcOrd="0" destOrd="0" presId="urn:microsoft.com/office/officeart/2005/8/layout/hierarchy2"/>
    <dgm:cxn modelId="{96AD2D5B-E5CA-4034-A30E-C294A343D375}" type="presParOf" srcId="{D89F4E4D-0F07-4F86-96D6-9FAF2ED0B094}" destId="{1A84FDD4-7F25-4EDD-9D7D-93D9D26EED4E}" srcOrd="1" destOrd="0" presId="urn:microsoft.com/office/officeart/2005/8/layout/hierarchy2"/>
    <dgm:cxn modelId="{22047C0B-0D34-4CA8-83DF-CC6E2A464E8F}" type="presParOf" srcId="{1A84FDD4-7F25-4EDD-9D7D-93D9D26EED4E}" destId="{06AA9739-1B1A-42C8-989A-BE935DF5E85D}" srcOrd="0" destOrd="0" presId="urn:microsoft.com/office/officeart/2005/8/layout/hierarchy2"/>
    <dgm:cxn modelId="{6D13E75F-381E-4C55-B567-04FAAB09812B}" type="presParOf" srcId="{06AA9739-1B1A-42C8-989A-BE935DF5E85D}" destId="{2F281059-F45F-4C7D-AF53-B1D56B430BE3}" srcOrd="0" destOrd="0" presId="urn:microsoft.com/office/officeart/2005/8/layout/hierarchy2"/>
    <dgm:cxn modelId="{580AA276-DB98-4797-9589-88C834919A72}" type="presParOf" srcId="{1A84FDD4-7F25-4EDD-9D7D-93D9D26EED4E}" destId="{B767169A-330F-4FD6-8819-B988988833D2}" srcOrd="1" destOrd="0" presId="urn:microsoft.com/office/officeart/2005/8/layout/hierarchy2"/>
    <dgm:cxn modelId="{F72EDE31-E81E-4DAF-A71A-7B25A84C7AC5}" type="presParOf" srcId="{B767169A-330F-4FD6-8819-B988988833D2}" destId="{DA7A3656-7B78-41CB-88AD-729A5165ED3F}" srcOrd="0" destOrd="0" presId="urn:microsoft.com/office/officeart/2005/8/layout/hierarchy2"/>
    <dgm:cxn modelId="{5AD31EC2-9C5D-454A-899D-E2CDE0E65851}" type="presParOf" srcId="{B767169A-330F-4FD6-8819-B988988833D2}" destId="{02EA49CC-40E4-47F0-ADD2-1EDACB85E2A3}" srcOrd="1" destOrd="0" presId="urn:microsoft.com/office/officeart/2005/8/layout/hierarchy2"/>
    <dgm:cxn modelId="{3AD9AE5F-B22B-4D76-BD5F-7FB1349A0AFE}" type="presParOf" srcId="{02EA49CC-40E4-47F0-ADD2-1EDACB85E2A3}" destId="{5EEAF333-B2F5-4D84-BA82-F19AC8B42803}" srcOrd="0" destOrd="0" presId="urn:microsoft.com/office/officeart/2005/8/layout/hierarchy2"/>
    <dgm:cxn modelId="{D61F59BE-C23C-4754-9F6E-8132B442D09B}" type="presParOf" srcId="{5EEAF333-B2F5-4D84-BA82-F19AC8B42803}" destId="{8E495BC6-7F51-4C2E-9F07-DC33C14E63BB}" srcOrd="0" destOrd="0" presId="urn:microsoft.com/office/officeart/2005/8/layout/hierarchy2"/>
    <dgm:cxn modelId="{1335E794-D6D4-488A-A116-B730F51274AF}" type="presParOf" srcId="{02EA49CC-40E4-47F0-ADD2-1EDACB85E2A3}" destId="{82696C1C-D921-46FE-8D4C-F30E2CB0251E}" srcOrd="1" destOrd="0" presId="urn:microsoft.com/office/officeart/2005/8/layout/hierarchy2"/>
    <dgm:cxn modelId="{2E7F0432-5D4C-4371-A5A8-E391E4D642FF}" type="presParOf" srcId="{82696C1C-D921-46FE-8D4C-F30E2CB0251E}" destId="{311CE6F9-1C9A-4FED-AE2F-169BF99B1C47}" srcOrd="0" destOrd="0" presId="urn:microsoft.com/office/officeart/2005/8/layout/hierarchy2"/>
    <dgm:cxn modelId="{847D5388-3EE6-4934-86C7-18CEE4BA1572}" type="presParOf" srcId="{82696C1C-D921-46FE-8D4C-F30E2CB0251E}" destId="{EB0348BE-0B87-4915-9AD2-1AAB5937F42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C598D69-AE08-4021-827E-D7EDFA46EE0C}"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514D1331-F498-421D-B3A1-CD469D00D1A6}">
      <dgm:prSet phldrT="[Texto]"/>
      <dgm:spPr/>
      <dgm:t>
        <a:bodyPr/>
        <a:lstStyle/>
        <a:p>
          <a:r>
            <a:rPr lang="pt-BR" dirty="0"/>
            <a:t>DOLO</a:t>
          </a:r>
        </a:p>
      </dgm:t>
    </dgm:pt>
    <dgm:pt modelId="{84A92564-FDE1-4C60-85AE-6F0B19B53331}" type="parTrans" cxnId="{97D98E90-6AF9-49AD-90CD-9209CC34297D}">
      <dgm:prSet/>
      <dgm:spPr/>
      <dgm:t>
        <a:bodyPr/>
        <a:lstStyle/>
        <a:p>
          <a:endParaRPr lang="pt-BR"/>
        </a:p>
      </dgm:t>
    </dgm:pt>
    <dgm:pt modelId="{FC85EA1F-616E-488F-A406-A1DCE294C2BD}" type="sibTrans" cxnId="{97D98E90-6AF9-49AD-90CD-9209CC34297D}">
      <dgm:prSet/>
      <dgm:spPr/>
      <dgm:t>
        <a:bodyPr/>
        <a:lstStyle/>
        <a:p>
          <a:endParaRPr lang="pt-BR"/>
        </a:p>
      </dgm:t>
    </dgm:pt>
    <dgm:pt modelId="{B91AE004-A621-4C95-9543-4A98491B43A4}">
      <dgm:prSet phldrT="[Texto]"/>
      <dgm:spPr/>
      <dgm:t>
        <a:bodyPr/>
        <a:lstStyle/>
        <a:p>
          <a:r>
            <a:rPr lang="pt-BR" dirty="0"/>
            <a:t>DIRETO</a:t>
          </a:r>
        </a:p>
      </dgm:t>
    </dgm:pt>
    <dgm:pt modelId="{347F9A07-1283-4467-83F1-40125FB849AB}" type="parTrans" cxnId="{676D072F-0EDD-4C8B-9819-D2ACD152D5EA}">
      <dgm:prSet/>
      <dgm:spPr/>
      <dgm:t>
        <a:bodyPr/>
        <a:lstStyle/>
        <a:p>
          <a:endParaRPr lang="pt-BR"/>
        </a:p>
      </dgm:t>
    </dgm:pt>
    <dgm:pt modelId="{22DD44AF-72E3-445F-8A43-B3AA43995DFC}" type="sibTrans" cxnId="{676D072F-0EDD-4C8B-9819-D2ACD152D5EA}">
      <dgm:prSet/>
      <dgm:spPr/>
      <dgm:t>
        <a:bodyPr/>
        <a:lstStyle/>
        <a:p>
          <a:endParaRPr lang="pt-BR"/>
        </a:p>
      </dgm:t>
    </dgm:pt>
    <dgm:pt modelId="{CC723A93-6B58-4067-9537-807FE1E77A02}">
      <dgm:prSet phldrT="[Texto]"/>
      <dgm:spPr/>
      <dgm:t>
        <a:bodyPr/>
        <a:lstStyle/>
        <a:p>
          <a:r>
            <a:rPr lang="pt-BR" dirty="0"/>
            <a:t>EVENTUAL</a:t>
          </a:r>
        </a:p>
      </dgm:t>
    </dgm:pt>
    <dgm:pt modelId="{EE12567A-6E85-4ED3-817F-9AAC8F2876BD}" type="parTrans" cxnId="{96675DCA-0ADF-4098-8931-6265883249AA}">
      <dgm:prSet/>
      <dgm:spPr/>
      <dgm:t>
        <a:bodyPr/>
        <a:lstStyle/>
        <a:p>
          <a:endParaRPr lang="pt-BR"/>
        </a:p>
      </dgm:t>
    </dgm:pt>
    <dgm:pt modelId="{FB53EF5C-2673-416C-B898-597C4053977B}" type="sibTrans" cxnId="{96675DCA-0ADF-4098-8931-6265883249AA}">
      <dgm:prSet/>
      <dgm:spPr/>
      <dgm:t>
        <a:bodyPr/>
        <a:lstStyle/>
        <a:p>
          <a:endParaRPr lang="pt-BR"/>
        </a:p>
      </dgm:t>
    </dgm:pt>
    <dgm:pt modelId="{ECB1C9DF-5EC4-4C64-92B3-4B0F84B01DAE}">
      <dgm:prSet phldrT="[Texto]"/>
      <dgm:spPr/>
      <dgm:t>
        <a:bodyPr/>
        <a:lstStyle/>
        <a:p>
          <a:r>
            <a:rPr lang="pt-BR" dirty="0"/>
            <a:t>CULPA</a:t>
          </a:r>
        </a:p>
      </dgm:t>
    </dgm:pt>
    <dgm:pt modelId="{6DF47046-2470-4287-8640-129867D85DA9}" type="parTrans" cxnId="{A550103E-0481-466E-A12F-8C678981D3EC}">
      <dgm:prSet/>
      <dgm:spPr/>
      <dgm:t>
        <a:bodyPr/>
        <a:lstStyle/>
        <a:p>
          <a:endParaRPr lang="pt-BR"/>
        </a:p>
      </dgm:t>
    </dgm:pt>
    <dgm:pt modelId="{1444C9B9-CE89-49D3-BE8C-8926ABFB98EE}" type="sibTrans" cxnId="{A550103E-0481-466E-A12F-8C678981D3EC}">
      <dgm:prSet/>
      <dgm:spPr/>
      <dgm:t>
        <a:bodyPr/>
        <a:lstStyle/>
        <a:p>
          <a:endParaRPr lang="pt-BR"/>
        </a:p>
      </dgm:t>
    </dgm:pt>
    <dgm:pt modelId="{56CD6159-4822-4910-9DA2-B23679FCF096}" type="pres">
      <dgm:prSet presAssocID="{DC598D69-AE08-4021-827E-D7EDFA46EE0C}" presName="diagram" presStyleCnt="0">
        <dgm:presLayoutVars>
          <dgm:chPref val="1"/>
          <dgm:dir/>
          <dgm:animOne val="branch"/>
          <dgm:animLvl val="lvl"/>
          <dgm:resizeHandles val="exact"/>
        </dgm:presLayoutVars>
      </dgm:prSet>
      <dgm:spPr/>
    </dgm:pt>
    <dgm:pt modelId="{A49CD7D5-7130-4C96-A79F-0A42F767DFB8}" type="pres">
      <dgm:prSet presAssocID="{514D1331-F498-421D-B3A1-CD469D00D1A6}" presName="root1" presStyleCnt="0"/>
      <dgm:spPr/>
    </dgm:pt>
    <dgm:pt modelId="{30860F88-BED1-4629-A787-943CC805A20B}" type="pres">
      <dgm:prSet presAssocID="{514D1331-F498-421D-B3A1-CD469D00D1A6}" presName="LevelOneTextNode" presStyleLbl="node0" presStyleIdx="0" presStyleCnt="2">
        <dgm:presLayoutVars>
          <dgm:chPref val="3"/>
        </dgm:presLayoutVars>
      </dgm:prSet>
      <dgm:spPr/>
    </dgm:pt>
    <dgm:pt modelId="{5E535C6A-69DA-4188-83BC-DB2C010B3EFE}" type="pres">
      <dgm:prSet presAssocID="{514D1331-F498-421D-B3A1-CD469D00D1A6}" presName="level2hierChild" presStyleCnt="0"/>
      <dgm:spPr/>
    </dgm:pt>
    <dgm:pt modelId="{078881F5-73DB-441E-9083-7A8EB2B66AA0}" type="pres">
      <dgm:prSet presAssocID="{347F9A07-1283-4467-83F1-40125FB849AB}" presName="conn2-1" presStyleLbl="parChTrans1D2" presStyleIdx="0" presStyleCnt="2"/>
      <dgm:spPr/>
    </dgm:pt>
    <dgm:pt modelId="{9C3AEB19-870C-4203-8F95-59C01D111F04}" type="pres">
      <dgm:prSet presAssocID="{347F9A07-1283-4467-83F1-40125FB849AB}" presName="connTx" presStyleLbl="parChTrans1D2" presStyleIdx="0" presStyleCnt="2"/>
      <dgm:spPr/>
    </dgm:pt>
    <dgm:pt modelId="{A02E7492-F123-4361-9AE8-5915A5D841D2}" type="pres">
      <dgm:prSet presAssocID="{B91AE004-A621-4C95-9543-4A98491B43A4}" presName="root2" presStyleCnt="0"/>
      <dgm:spPr/>
    </dgm:pt>
    <dgm:pt modelId="{F7E41410-0BC6-4994-B9FB-E1A97B08F5D3}" type="pres">
      <dgm:prSet presAssocID="{B91AE004-A621-4C95-9543-4A98491B43A4}" presName="LevelTwoTextNode" presStyleLbl="node2" presStyleIdx="0" presStyleCnt="2">
        <dgm:presLayoutVars>
          <dgm:chPref val="3"/>
        </dgm:presLayoutVars>
      </dgm:prSet>
      <dgm:spPr/>
    </dgm:pt>
    <dgm:pt modelId="{F61F1BD3-B052-49C9-83DA-97FBEB1B4891}" type="pres">
      <dgm:prSet presAssocID="{B91AE004-A621-4C95-9543-4A98491B43A4}" presName="level3hierChild" presStyleCnt="0"/>
      <dgm:spPr/>
    </dgm:pt>
    <dgm:pt modelId="{C1AC3D2E-E7E6-415B-A9DE-B685F28D2D53}" type="pres">
      <dgm:prSet presAssocID="{EE12567A-6E85-4ED3-817F-9AAC8F2876BD}" presName="conn2-1" presStyleLbl="parChTrans1D2" presStyleIdx="1" presStyleCnt="2"/>
      <dgm:spPr/>
    </dgm:pt>
    <dgm:pt modelId="{CE65890A-D867-4706-8B5C-78D35BB8809C}" type="pres">
      <dgm:prSet presAssocID="{EE12567A-6E85-4ED3-817F-9AAC8F2876BD}" presName="connTx" presStyleLbl="parChTrans1D2" presStyleIdx="1" presStyleCnt="2"/>
      <dgm:spPr/>
    </dgm:pt>
    <dgm:pt modelId="{C37E9343-7ED8-4C2C-A8B9-F6F4C9B5F130}" type="pres">
      <dgm:prSet presAssocID="{CC723A93-6B58-4067-9537-807FE1E77A02}" presName="root2" presStyleCnt="0"/>
      <dgm:spPr/>
    </dgm:pt>
    <dgm:pt modelId="{1B554B05-627D-4835-AA39-E1C0CA084966}" type="pres">
      <dgm:prSet presAssocID="{CC723A93-6B58-4067-9537-807FE1E77A02}" presName="LevelTwoTextNode" presStyleLbl="node2" presStyleIdx="1" presStyleCnt="2">
        <dgm:presLayoutVars>
          <dgm:chPref val="3"/>
        </dgm:presLayoutVars>
      </dgm:prSet>
      <dgm:spPr/>
    </dgm:pt>
    <dgm:pt modelId="{5695B045-34EF-46CA-A98A-5A82057CBCB1}" type="pres">
      <dgm:prSet presAssocID="{CC723A93-6B58-4067-9537-807FE1E77A02}" presName="level3hierChild" presStyleCnt="0"/>
      <dgm:spPr/>
    </dgm:pt>
    <dgm:pt modelId="{B1DC0BAB-16A5-4FEC-94E6-E8535A71C935}" type="pres">
      <dgm:prSet presAssocID="{ECB1C9DF-5EC4-4C64-92B3-4B0F84B01DAE}" presName="root1" presStyleCnt="0"/>
      <dgm:spPr/>
    </dgm:pt>
    <dgm:pt modelId="{0F4B6CCA-6F1D-490D-8EBE-4FF2FEF17A18}" type="pres">
      <dgm:prSet presAssocID="{ECB1C9DF-5EC4-4C64-92B3-4B0F84B01DAE}" presName="LevelOneTextNode" presStyleLbl="node0" presStyleIdx="1" presStyleCnt="2">
        <dgm:presLayoutVars>
          <dgm:chPref val="3"/>
        </dgm:presLayoutVars>
      </dgm:prSet>
      <dgm:spPr/>
    </dgm:pt>
    <dgm:pt modelId="{39909C23-C08F-4ACD-8340-1FA6B74EC5D8}" type="pres">
      <dgm:prSet presAssocID="{ECB1C9DF-5EC4-4C64-92B3-4B0F84B01DAE}" presName="level2hierChild" presStyleCnt="0"/>
      <dgm:spPr/>
    </dgm:pt>
  </dgm:ptLst>
  <dgm:cxnLst>
    <dgm:cxn modelId="{89BB9C0A-86C0-439D-838D-E0E2A8B6F7A8}" type="presOf" srcId="{347F9A07-1283-4467-83F1-40125FB849AB}" destId="{9C3AEB19-870C-4203-8F95-59C01D111F04}" srcOrd="1" destOrd="0" presId="urn:microsoft.com/office/officeart/2005/8/layout/hierarchy2"/>
    <dgm:cxn modelId="{AA757A0B-2D07-4B87-BE84-0741FA5C6971}" type="presOf" srcId="{EE12567A-6E85-4ED3-817F-9AAC8F2876BD}" destId="{CE65890A-D867-4706-8B5C-78D35BB8809C}" srcOrd="1" destOrd="0" presId="urn:microsoft.com/office/officeart/2005/8/layout/hierarchy2"/>
    <dgm:cxn modelId="{39C0A41B-9884-409F-A17E-CCE376A4B2FF}" type="presOf" srcId="{347F9A07-1283-4467-83F1-40125FB849AB}" destId="{078881F5-73DB-441E-9083-7A8EB2B66AA0}" srcOrd="0" destOrd="0" presId="urn:microsoft.com/office/officeart/2005/8/layout/hierarchy2"/>
    <dgm:cxn modelId="{B0E5E31C-878D-41E0-93A7-FD53234BADCF}" type="presOf" srcId="{DC598D69-AE08-4021-827E-D7EDFA46EE0C}" destId="{56CD6159-4822-4910-9DA2-B23679FCF096}" srcOrd="0" destOrd="0" presId="urn:microsoft.com/office/officeart/2005/8/layout/hierarchy2"/>
    <dgm:cxn modelId="{676D072F-0EDD-4C8B-9819-D2ACD152D5EA}" srcId="{514D1331-F498-421D-B3A1-CD469D00D1A6}" destId="{B91AE004-A621-4C95-9543-4A98491B43A4}" srcOrd="0" destOrd="0" parTransId="{347F9A07-1283-4467-83F1-40125FB849AB}" sibTransId="{22DD44AF-72E3-445F-8A43-B3AA43995DFC}"/>
    <dgm:cxn modelId="{A550103E-0481-466E-A12F-8C678981D3EC}" srcId="{DC598D69-AE08-4021-827E-D7EDFA46EE0C}" destId="{ECB1C9DF-5EC4-4C64-92B3-4B0F84B01DAE}" srcOrd="1" destOrd="0" parTransId="{6DF47046-2470-4287-8640-129867D85DA9}" sibTransId="{1444C9B9-CE89-49D3-BE8C-8926ABFB98EE}"/>
    <dgm:cxn modelId="{9417B243-9C35-4E5C-852D-3C6E8094E168}" type="presOf" srcId="{EE12567A-6E85-4ED3-817F-9AAC8F2876BD}" destId="{C1AC3D2E-E7E6-415B-A9DE-B685F28D2D53}" srcOrd="0" destOrd="0" presId="urn:microsoft.com/office/officeart/2005/8/layout/hierarchy2"/>
    <dgm:cxn modelId="{C7C4AA6B-F30E-48F1-9258-61872254542D}" type="presOf" srcId="{B91AE004-A621-4C95-9543-4A98491B43A4}" destId="{F7E41410-0BC6-4994-B9FB-E1A97B08F5D3}" srcOrd="0" destOrd="0" presId="urn:microsoft.com/office/officeart/2005/8/layout/hierarchy2"/>
    <dgm:cxn modelId="{10759278-AB8D-4E7D-9350-D1C838038323}" type="presOf" srcId="{CC723A93-6B58-4067-9537-807FE1E77A02}" destId="{1B554B05-627D-4835-AA39-E1C0CA084966}" srcOrd="0" destOrd="0" presId="urn:microsoft.com/office/officeart/2005/8/layout/hierarchy2"/>
    <dgm:cxn modelId="{97D98E90-6AF9-49AD-90CD-9209CC34297D}" srcId="{DC598D69-AE08-4021-827E-D7EDFA46EE0C}" destId="{514D1331-F498-421D-B3A1-CD469D00D1A6}" srcOrd="0" destOrd="0" parTransId="{84A92564-FDE1-4C60-85AE-6F0B19B53331}" sibTransId="{FC85EA1F-616E-488F-A406-A1DCE294C2BD}"/>
    <dgm:cxn modelId="{96675DCA-0ADF-4098-8931-6265883249AA}" srcId="{514D1331-F498-421D-B3A1-CD469D00D1A6}" destId="{CC723A93-6B58-4067-9537-807FE1E77A02}" srcOrd="1" destOrd="0" parTransId="{EE12567A-6E85-4ED3-817F-9AAC8F2876BD}" sibTransId="{FB53EF5C-2673-416C-B898-597C4053977B}"/>
    <dgm:cxn modelId="{B93C55E4-CDCF-4561-B717-B87614A1202C}" type="presOf" srcId="{514D1331-F498-421D-B3A1-CD469D00D1A6}" destId="{30860F88-BED1-4629-A787-943CC805A20B}" srcOrd="0" destOrd="0" presId="urn:microsoft.com/office/officeart/2005/8/layout/hierarchy2"/>
    <dgm:cxn modelId="{F48268EC-B446-4D27-8F0E-651DD1908E9B}" type="presOf" srcId="{ECB1C9DF-5EC4-4C64-92B3-4B0F84B01DAE}" destId="{0F4B6CCA-6F1D-490D-8EBE-4FF2FEF17A18}" srcOrd="0" destOrd="0" presId="urn:microsoft.com/office/officeart/2005/8/layout/hierarchy2"/>
    <dgm:cxn modelId="{5A73B16C-997C-471E-AC7B-466C6E0EFD36}" type="presParOf" srcId="{56CD6159-4822-4910-9DA2-B23679FCF096}" destId="{A49CD7D5-7130-4C96-A79F-0A42F767DFB8}" srcOrd="0" destOrd="0" presId="urn:microsoft.com/office/officeart/2005/8/layout/hierarchy2"/>
    <dgm:cxn modelId="{0647F931-7AC1-4AFC-9863-A8041737ED5F}" type="presParOf" srcId="{A49CD7D5-7130-4C96-A79F-0A42F767DFB8}" destId="{30860F88-BED1-4629-A787-943CC805A20B}" srcOrd="0" destOrd="0" presId="urn:microsoft.com/office/officeart/2005/8/layout/hierarchy2"/>
    <dgm:cxn modelId="{B9F574C7-5A5B-4834-B46C-C76CC25D81D4}" type="presParOf" srcId="{A49CD7D5-7130-4C96-A79F-0A42F767DFB8}" destId="{5E535C6A-69DA-4188-83BC-DB2C010B3EFE}" srcOrd="1" destOrd="0" presId="urn:microsoft.com/office/officeart/2005/8/layout/hierarchy2"/>
    <dgm:cxn modelId="{9E2CDC32-EFEF-4A7B-8145-8F9DA661C427}" type="presParOf" srcId="{5E535C6A-69DA-4188-83BC-DB2C010B3EFE}" destId="{078881F5-73DB-441E-9083-7A8EB2B66AA0}" srcOrd="0" destOrd="0" presId="urn:microsoft.com/office/officeart/2005/8/layout/hierarchy2"/>
    <dgm:cxn modelId="{0A6DF5CE-FA9E-4B0B-A3AA-1A58056AB06E}" type="presParOf" srcId="{078881F5-73DB-441E-9083-7A8EB2B66AA0}" destId="{9C3AEB19-870C-4203-8F95-59C01D111F04}" srcOrd="0" destOrd="0" presId="urn:microsoft.com/office/officeart/2005/8/layout/hierarchy2"/>
    <dgm:cxn modelId="{85559621-DD9D-4758-BCD6-EFABAA8B88C4}" type="presParOf" srcId="{5E535C6A-69DA-4188-83BC-DB2C010B3EFE}" destId="{A02E7492-F123-4361-9AE8-5915A5D841D2}" srcOrd="1" destOrd="0" presId="urn:microsoft.com/office/officeart/2005/8/layout/hierarchy2"/>
    <dgm:cxn modelId="{99C94F96-1A18-4554-86A3-03B679EBAF9F}" type="presParOf" srcId="{A02E7492-F123-4361-9AE8-5915A5D841D2}" destId="{F7E41410-0BC6-4994-B9FB-E1A97B08F5D3}" srcOrd="0" destOrd="0" presId="urn:microsoft.com/office/officeart/2005/8/layout/hierarchy2"/>
    <dgm:cxn modelId="{7D3E2CFF-9179-4415-ADDC-EAAD846096DA}" type="presParOf" srcId="{A02E7492-F123-4361-9AE8-5915A5D841D2}" destId="{F61F1BD3-B052-49C9-83DA-97FBEB1B4891}" srcOrd="1" destOrd="0" presId="urn:microsoft.com/office/officeart/2005/8/layout/hierarchy2"/>
    <dgm:cxn modelId="{5E0F5D3B-1F0D-48C2-B98F-A1DF64084C4D}" type="presParOf" srcId="{5E535C6A-69DA-4188-83BC-DB2C010B3EFE}" destId="{C1AC3D2E-E7E6-415B-A9DE-B685F28D2D53}" srcOrd="2" destOrd="0" presId="urn:microsoft.com/office/officeart/2005/8/layout/hierarchy2"/>
    <dgm:cxn modelId="{8B491382-3936-4673-8AC3-AAEB95E38D56}" type="presParOf" srcId="{C1AC3D2E-E7E6-415B-A9DE-B685F28D2D53}" destId="{CE65890A-D867-4706-8B5C-78D35BB8809C}" srcOrd="0" destOrd="0" presId="urn:microsoft.com/office/officeart/2005/8/layout/hierarchy2"/>
    <dgm:cxn modelId="{AB1091FA-1EC9-47DE-8FF4-37EAD75D8C58}" type="presParOf" srcId="{5E535C6A-69DA-4188-83BC-DB2C010B3EFE}" destId="{C37E9343-7ED8-4C2C-A8B9-F6F4C9B5F130}" srcOrd="3" destOrd="0" presId="urn:microsoft.com/office/officeart/2005/8/layout/hierarchy2"/>
    <dgm:cxn modelId="{F8F3717C-B70F-43C5-9DF6-8CE95B168752}" type="presParOf" srcId="{C37E9343-7ED8-4C2C-A8B9-F6F4C9B5F130}" destId="{1B554B05-627D-4835-AA39-E1C0CA084966}" srcOrd="0" destOrd="0" presId="urn:microsoft.com/office/officeart/2005/8/layout/hierarchy2"/>
    <dgm:cxn modelId="{0D06B1C0-6FDD-4180-A530-37C261F87713}" type="presParOf" srcId="{C37E9343-7ED8-4C2C-A8B9-F6F4C9B5F130}" destId="{5695B045-34EF-46CA-A98A-5A82057CBCB1}" srcOrd="1" destOrd="0" presId="urn:microsoft.com/office/officeart/2005/8/layout/hierarchy2"/>
    <dgm:cxn modelId="{77843832-E161-455D-942E-F841A8509256}" type="presParOf" srcId="{56CD6159-4822-4910-9DA2-B23679FCF096}" destId="{B1DC0BAB-16A5-4FEC-94E6-E8535A71C935}" srcOrd="1" destOrd="0" presId="urn:microsoft.com/office/officeart/2005/8/layout/hierarchy2"/>
    <dgm:cxn modelId="{F561AD4D-E18F-4C07-A1D2-0E8EE2864262}" type="presParOf" srcId="{B1DC0BAB-16A5-4FEC-94E6-E8535A71C935}" destId="{0F4B6CCA-6F1D-490D-8EBE-4FF2FEF17A18}" srcOrd="0" destOrd="0" presId="urn:microsoft.com/office/officeart/2005/8/layout/hierarchy2"/>
    <dgm:cxn modelId="{0E3CEED2-4740-4C20-87DA-224ACBE1B4C2}" type="presParOf" srcId="{B1DC0BAB-16A5-4FEC-94E6-E8535A71C935}" destId="{39909C23-C08F-4ACD-8340-1FA6B74EC5D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CACEED8-93CC-469C-8D20-5E1B69E2F5FA}"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B725D2E7-2BB4-41F6-99E8-673C71D63DF2}">
      <dgm:prSet phldrT="[Texto]"/>
      <dgm:spPr/>
      <dgm:t>
        <a:bodyPr/>
        <a:lstStyle/>
        <a:p>
          <a:r>
            <a:rPr lang="pt-BR" dirty="0"/>
            <a:t>SUJEITO ATIVO</a:t>
          </a:r>
        </a:p>
      </dgm:t>
    </dgm:pt>
    <dgm:pt modelId="{BF7083A6-17DE-48B4-9BBC-D799AE99A5CD}" type="parTrans" cxnId="{65742897-130D-4248-936E-5C20DFA1BC8E}">
      <dgm:prSet/>
      <dgm:spPr/>
      <dgm:t>
        <a:bodyPr/>
        <a:lstStyle/>
        <a:p>
          <a:endParaRPr lang="pt-BR"/>
        </a:p>
      </dgm:t>
    </dgm:pt>
    <dgm:pt modelId="{36572A53-97FE-4B5D-AB69-ACB4F70659B3}" type="sibTrans" cxnId="{65742897-130D-4248-936E-5C20DFA1BC8E}">
      <dgm:prSet/>
      <dgm:spPr/>
      <dgm:t>
        <a:bodyPr/>
        <a:lstStyle/>
        <a:p>
          <a:endParaRPr lang="pt-BR"/>
        </a:p>
      </dgm:t>
    </dgm:pt>
    <dgm:pt modelId="{37436671-4809-4FB6-820B-3BF6EA5F904B}">
      <dgm:prSet phldrT="[Texto]"/>
      <dgm:spPr/>
      <dgm:t>
        <a:bodyPr/>
        <a:lstStyle/>
        <a:p>
          <a:r>
            <a:rPr lang="pt-BR" dirty="0"/>
            <a:t>CRIME COMUM</a:t>
          </a:r>
        </a:p>
      </dgm:t>
    </dgm:pt>
    <dgm:pt modelId="{E2C4C4F2-2B8D-42D4-8296-3762A1833555}" type="parTrans" cxnId="{258469F9-B6EF-4EE0-9988-63712D2947CF}">
      <dgm:prSet/>
      <dgm:spPr/>
      <dgm:t>
        <a:bodyPr/>
        <a:lstStyle/>
        <a:p>
          <a:endParaRPr lang="pt-BR"/>
        </a:p>
      </dgm:t>
    </dgm:pt>
    <dgm:pt modelId="{656C589F-0D8E-448C-8B53-083D6B30A20B}" type="sibTrans" cxnId="{258469F9-B6EF-4EE0-9988-63712D2947CF}">
      <dgm:prSet/>
      <dgm:spPr/>
      <dgm:t>
        <a:bodyPr/>
        <a:lstStyle/>
        <a:p>
          <a:endParaRPr lang="pt-BR"/>
        </a:p>
      </dgm:t>
    </dgm:pt>
    <dgm:pt modelId="{438D82D6-4FB4-4B6A-A9E6-3E389756C1D9}">
      <dgm:prSet phldrT="[Texto]"/>
      <dgm:spPr/>
      <dgm:t>
        <a:bodyPr/>
        <a:lstStyle/>
        <a:p>
          <a:r>
            <a:rPr lang="pt-BR" dirty="0"/>
            <a:t>SUJEITO PASSIVO</a:t>
          </a:r>
        </a:p>
      </dgm:t>
    </dgm:pt>
    <dgm:pt modelId="{25CB0542-61C5-4D2C-BFDB-85714AC28A3D}" type="parTrans" cxnId="{D8864CCC-C03F-47D9-8DB0-BE45F1106394}">
      <dgm:prSet/>
      <dgm:spPr/>
      <dgm:t>
        <a:bodyPr/>
        <a:lstStyle/>
        <a:p>
          <a:endParaRPr lang="pt-BR"/>
        </a:p>
      </dgm:t>
    </dgm:pt>
    <dgm:pt modelId="{DCF475E5-040C-4F5D-B093-E61F45C242FD}" type="sibTrans" cxnId="{D8864CCC-C03F-47D9-8DB0-BE45F1106394}">
      <dgm:prSet/>
      <dgm:spPr/>
      <dgm:t>
        <a:bodyPr/>
        <a:lstStyle/>
        <a:p>
          <a:endParaRPr lang="pt-BR"/>
        </a:p>
      </dgm:t>
    </dgm:pt>
    <dgm:pt modelId="{68C24188-F857-4F22-979B-A34CBA0B6B83}">
      <dgm:prSet phldrT="[Texto]"/>
      <dgm:spPr/>
      <dgm:t>
        <a:bodyPr/>
        <a:lstStyle/>
        <a:p>
          <a:r>
            <a:rPr lang="pt-BR" dirty="0"/>
            <a:t>CRIME COMUM</a:t>
          </a:r>
        </a:p>
      </dgm:t>
    </dgm:pt>
    <dgm:pt modelId="{42F2CA3C-6501-465F-8FCF-35F39CE2E1F4}" type="parTrans" cxnId="{F60EE4B8-00C1-4D3C-AA32-1B477B626614}">
      <dgm:prSet/>
      <dgm:spPr/>
      <dgm:t>
        <a:bodyPr/>
        <a:lstStyle/>
        <a:p>
          <a:endParaRPr lang="pt-BR"/>
        </a:p>
      </dgm:t>
    </dgm:pt>
    <dgm:pt modelId="{0C482657-1EA3-4018-9DEF-619B00473F07}" type="sibTrans" cxnId="{F60EE4B8-00C1-4D3C-AA32-1B477B626614}">
      <dgm:prSet/>
      <dgm:spPr/>
      <dgm:t>
        <a:bodyPr/>
        <a:lstStyle/>
        <a:p>
          <a:endParaRPr lang="pt-BR"/>
        </a:p>
      </dgm:t>
    </dgm:pt>
    <dgm:pt modelId="{D6081C09-CA90-43F3-88A8-728EFBDB8866}">
      <dgm:prSet phldrT="[Texto]"/>
      <dgm:spPr/>
      <dgm:t>
        <a:bodyPr/>
        <a:lstStyle/>
        <a:p>
          <a:r>
            <a:rPr lang="pt-BR" dirty="0"/>
            <a:t>SOMENTE O SER HUMANO NASCIDO PODE SER VÍTIMA DO CRIME DE LESÃO CORPORAL</a:t>
          </a:r>
        </a:p>
      </dgm:t>
    </dgm:pt>
    <dgm:pt modelId="{2DE21D10-ECE0-43C2-AB21-25FA0D64C43E}" type="parTrans" cxnId="{627BA1EE-BDA6-4299-A6B7-5C79BBC452F1}">
      <dgm:prSet/>
      <dgm:spPr/>
      <dgm:t>
        <a:bodyPr/>
        <a:lstStyle/>
        <a:p>
          <a:endParaRPr lang="pt-BR"/>
        </a:p>
      </dgm:t>
    </dgm:pt>
    <dgm:pt modelId="{7218FD94-A500-463D-97EC-043D35BC6EC2}" type="sibTrans" cxnId="{627BA1EE-BDA6-4299-A6B7-5C79BBC452F1}">
      <dgm:prSet/>
      <dgm:spPr/>
      <dgm:t>
        <a:bodyPr/>
        <a:lstStyle/>
        <a:p>
          <a:endParaRPr lang="pt-BR"/>
        </a:p>
      </dgm:t>
    </dgm:pt>
    <dgm:pt modelId="{698371AD-68F1-41C0-A8A6-3D090B2EA2D3}" type="pres">
      <dgm:prSet presAssocID="{6CACEED8-93CC-469C-8D20-5E1B69E2F5FA}" presName="diagram" presStyleCnt="0">
        <dgm:presLayoutVars>
          <dgm:chPref val="1"/>
          <dgm:dir/>
          <dgm:animOne val="branch"/>
          <dgm:animLvl val="lvl"/>
          <dgm:resizeHandles val="exact"/>
        </dgm:presLayoutVars>
      </dgm:prSet>
      <dgm:spPr/>
    </dgm:pt>
    <dgm:pt modelId="{48FD016C-A2A7-4567-BA59-0A4EFD32AE9B}" type="pres">
      <dgm:prSet presAssocID="{B725D2E7-2BB4-41F6-99E8-673C71D63DF2}" presName="root1" presStyleCnt="0"/>
      <dgm:spPr/>
    </dgm:pt>
    <dgm:pt modelId="{E4377621-8B92-4CE5-91C7-0CD2A747D611}" type="pres">
      <dgm:prSet presAssocID="{B725D2E7-2BB4-41F6-99E8-673C71D63DF2}" presName="LevelOneTextNode" presStyleLbl="node0" presStyleIdx="0" presStyleCnt="2">
        <dgm:presLayoutVars>
          <dgm:chPref val="3"/>
        </dgm:presLayoutVars>
      </dgm:prSet>
      <dgm:spPr/>
    </dgm:pt>
    <dgm:pt modelId="{F148BF2F-15FB-47C8-944E-9A09CEB8ADDF}" type="pres">
      <dgm:prSet presAssocID="{B725D2E7-2BB4-41F6-99E8-673C71D63DF2}" presName="level2hierChild" presStyleCnt="0"/>
      <dgm:spPr/>
    </dgm:pt>
    <dgm:pt modelId="{B8C9A38B-A234-48DE-A34A-E669A049F13C}" type="pres">
      <dgm:prSet presAssocID="{E2C4C4F2-2B8D-42D4-8296-3762A1833555}" presName="conn2-1" presStyleLbl="parChTrans1D2" presStyleIdx="0" presStyleCnt="2"/>
      <dgm:spPr/>
    </dgm:pt>
    <dgm:pt modelId="{2F1432E6-2C1E-47A0-8F33-DE510C86633D}" type="pres">
      <dgm:prSet presAssocID="{E2C4C4F2-2B8D-42D4-8296-3762A1833555}" presName="connTx" presStyleLbl="parChTrans1D2" presStyleIdx="0" presStyleCnt="2"/>
      <dgm:spPr/>
    </dgm:pt>
    <dgm:pt modelId="{4AC8CE58-B3D0-4AC2-B5B5-9E1D1996B3CB}" type="pres">
      <dgm:prSet presAssocID="{37436671-4809-4FB6-820B-3BF6EA5F904B}" presName="root2" presStyleCnt="0"/>
      <dgm:spPr/>
    </dgm:pt>
    <dgm:pt modelId="{96CA77E9-711E-4E39-9960-C6868DC1E86F}" type="pres">
      <dgm:prSet presAssocID="{37436671-4809-4FB6-820B-3BF6EA5F904B}" presName="LevelTwoTextNode" presStyleLbl="node2" presStyleIdx="0" presStyleCnt="2">
        <dgm:presLayoutVars>
          <dgm:chPref val="3"/>
        </dgm:presLayoutVars>
      </dgm:prSet>
      <dgm:spPr/>
    </dgm:pt>
    <dgm:pt modelId="{058C989E-546C-4588-85E0-3D2C2906BFC7}" type="pres">
      <dgm:prSet presAssocID="{37436671-4809-4FB6-820B-3BF6EA5F904B}" presName="level3hierChild" presStyleCnt="0"/>
      <dgm:spPr/>
    </dgm:pt>
    <dgm:pt modelId="{EB915E70-A958-4DE8-8861-7B1EBA2ADD37}" type="pres">
      <dgm:prSet presAssocID="{2DE21D10-ECE0-43C2-AB21-25FA0D64C43E}" presName="conn2-1" presStyleLbl="parChTrans1D3" presStyleIdx="0" presStyleCnt="1"/>
      <dgm:spPr/>
    </dgm:pt>
    <dgm:pt modelId="{7EC16625-24DD-45EE-90A2-5F265898556A}" type="pres">
      <dgm:prSet presAssocID="{2DE21D10-ECE0-43C2-AB21-25FA0D64C43E}" presName="connTx" presStyleLbl="parChTrans1D3" presStyleIdx="0" presStyleCnt="1"/>
      <dgm:spPr/>
    </dgm:pt>
    <dgm:pt modelId="{504B1A02-1EB6-45F5-A557-6BA46C664329}" type="pres">
      <dgm:prSet presAssocID="{D6081C09-CA90-43F3-88A8-728EFBDB8866}" presName="root2" presStyleCnt="0"/>
      <dgm:spPr/>
    </dgm:pt>
    <dgm:pt modelId="{11923122-8603-4E46-8737-CB488A85F781}" type="pres">
      <dgm:prSet presAssocID="{D6081C09-CA90-43F3-88A8-728EFBDB8866}" presName="LevelTwoTextNode" presStyleLbl="node3" presStyleIdx="0" presStyleCnt="1">
        <dgm:presLayoutVars>
          <dgm:chPref val="3"/>
        </dgm:presLayoutVars>
      </dgm:prSet>
      <dgm:spPr/>
    </dgm:pt>
    <dgm:pt modelId="{D726D090-7C7E-4415-8E04-EFB1DECAC981}" type="pres">
      <dgm:prSet presAssocID="{D6081C09-CA90-43F3-88A8-728EFBDB8866}" presName="level3hierChild" presStyleCnt="0"/>
      <dgm:spPr/>
    </dgm:pt>
    <dgm:pt modelId="{CAFA00FD-7D0C-4817-848D-8862C3972080}" type="pres">
      <dgm:prSet presAssocID="{438D82D6-4FB4-4B6A-A9E6-3E389756C1D9}" presName="root1" presStyleCnt="0"/>
      <dgm:spPr/>
    </dgm:pt>
    <dgm:pt modelId="{3077EA2D-01BC-4E3A-9DD0-2D05CFD0FD44}" type="pres">
      <dgm:prSet presAssocID="{438D82D6-4FB4-4B6A-A9E6-3E389756C1D9}" presName="LevelOneTextNode" presStyleLbl="node0" presStyleIdx="1" presStyleCnt="2">
        <dgm:presLayoutVars>
          <dgm:chPref val="3"/>
        </dgm:presLayoutVars>
      </dgm:prSet>
      <dgm:spPr/>
    </dgm:pt>
    <dgm:pt modelId="{86F58D6B-461F-4A02-B965-F70260710E16}" type="pres">
      <dgm:prSet presAssocID="{438D82D6-4FB4-4B6A-A9E6-3E389756C1D9}" presName="level2hierChild" presStyleCnt="0"/>
      <dgm:spPr/>
    </dgm:pt>
    <dgm:pt modelId="{F1D54CE3-18EE-46D1-AA87-250A60A639DE}" type="pres">
      <dgm:prSet presAssocID="{42F2CA3C-6501-465F-8FCF-35F39CE2E1F4}" presName="conn2-1" presStyleLbl="parChTrans1D2" presStyleIdx="1" presStyleCnt="2"/>
      <dgm:spPr/>
    </dgm:pt>
    <dgm:pt modelId="{CFA54C40-DAA0-4EEB-8F02-735A5A963BF2}" type="pres">
      <dgm:prSet presAssocID="{42F2CA3C-6501-465F-8FCF-35F39CE2E1F4}" presName="connTx" presStyleLbl="parChTrans1D2" presStyleIdx="1" presStyleCnt="2"/>
      <dgm:spPr/>
    </dgm:pt>
    <dgm:pt modelId="{2F695CA5-F448-4FA0-AD9A-44271362D58F}" type="pres">
      <dgm:prSet presAssocID="{68C24188-F857-4F22-979B-A34CBA0B6B83}" presName="root2" presStyleCnt="0"/>
      <dgm:spPr/>
    </dgm:pt>
    <dgm:pt modelId="{DD321CCB-0F5A-479F-A773-2E860CECC737}" type="pres">
      <dgm:prSet presAssocID="{68C24188-F857-4F22-979B-A34CBA0B6B83}" presName="LevelTwoTextNode" presStyleLbl="node2" presStyleIdx="1" presStyleCnt="2">
        <dgm:presLayoutVars>
          <dgm:chPref val="3"/>
        </dgm:presLayoutVars>
      </dgm:prSet>
      <dgm:spPr/>
    </dgm:pt>
    <dgm:pt modelId="{0DBBD0E9-98E4-470B-A9A5-7CF74208A54A}" type="pres">
      <dgm:prSet presAssocID="{68C24188-F857-4F22-979B-A34CBA0B6B83}" presName="level3hierChild" presStyleCnt="0"/>
      <dgm:spPr/>
    </dgm:pt>
  </dgm:ptLst>
  <dgm:cxnLst>
    <dgm:cxn modelId="{038B9401-C344-4DDB-84A2-3BC71AAA5160}" type="presOf" srcId="{2DE21D10-ECE0-43C2-AB21-25FA0D64C43E}" destId="{7EC16625-24DD-45EE-90A2-5F265898556A}" srcOrd="1" destOrd="0" presId="urn:microsoft.com/office/officeart/2005/8/layout/hierarchy2"/>
    <dgm:cxn modelId="{3C9F5C2D-8B88-45BA-B8ED-BFC3F2AFD81C}" type="presOf" srcId="{2DE21D10-ECE0-43C2-AB21-25FA0D64C43E}" destId="{EB915E70-A958-4DE8-8861-7B1EBA2ADD37}" srcOrd="0" destOrd="0" presId="urn:microsoft.com/office/officeart/2005/8/layout/hierarchy2"/>
    <dgm:cxn modelId="{FE27BB33-DF56-4697-884B-426EC5295BEB}" type="presOf" srcId="{E2C4C4F2-2B8D-42D4-8296-3762A1833555}" destId="{2F1432E6-2C1E-47A0-8F33-DE510C86633D}" srcOrd="1" destOrd="0" presId="urn:microsoft.com/office/officeart/2005/8/layout/hierarchy2"/>
    <dgm:cxn modelId="{6B3D1535-5A9C-490F-90B2-B6438A6BAFCC}" type="presOf" srcId="{D6081C09-CA90-43F3-88A8-728EFBDB8866}" destId="{11923122-8603-4E46-8737-CB488A85F781}" srcOrd="0" destOrd="0" presId="urn:microsoft.com/office/officeart/2005/8/layout/hierarchy2"/>
    <dgm:cxn modelId="{26AF4C44-0E23-42FA-ABF1-1726D45C7D11}" type="presOf" srcId="{438D82D6-4FB4-4B6A-A9E6-3E389756C1D9}" destId="{3077EA2D-01BC-4E3A-9DD0-2D05CFD0FD44}" srcOrd="0" destOrd="0" presId="urn:microsoft.com/office/officeart/2005/8/layout/hierarchy2"/>
    <dgm:cxn modelId="{0A6EFF77-5263-4364-BAB5-7B589526C7AD}" type="presOf" srcId="{E2C4C4F2-2B8D-42D4-8296-3762A1833555}" destId="{B8C9A38B-A234-48DE-A34A-E669A049F13C}" srcOrd="0" destOrd="0" presId="urn:microsoft.com/office/officeart/2005/8/layout/hierarchy2"/>
    <dgm:cxn modelId="{6A0A458C-B63F-41EC-8F51-FEA5C48F2340}" type="presOf" srcId="{68C24188-F857-4F22-979B-A34CBA0B6B83}" destId="{DD321CCB-0F5A-479F-A773-2E860CECC737}" srcOrd="0" destOrd="0" presId="urn:microsoft.com/office/officeart/2005/8/layout/hierarchy2"/>
    <dgm:cxn modelId="{65742897-130D-4248-936E-5C20DFA1BC8E}" srcId="{6CACEED8-93CC-469C-8D20-5E1B69E2F5FA}" destId="{B725D2E7-2BB4-41F6-99E8-673C71D63DF2}" srcOrd="0" destOrd="0" parTransId="{BF7083A6-17DE-48B4-9BBC-D799AE99A5CD}" sibTransId="{36572A53-97FE-4B5D-AB69-ACB4F70659B3}"/>
    <dgm:cxn modelId="{011908A3-1CAB-4C9C-BC4C-8C7D64EF6DF6}" type="presOf" srcId="{B725D2E7-2BB4-41F6-99E8-673C71D63DF2}" destId="{E4377621-8B92-4CE5-91C7-0CD2A747D611}" srcOrd="0" destOrd="0" presId="urn:microsoft.com/office/officeart/2005/8/layout/hierarchy2"/>
    <dgm:cxn modelId="{94B836AF-9506-46B9-8EF3-4DF8E5B06E66}" type="presOf" srcId="{42F2CA3C-6501-465F-8FCF-35F39CE2E1F4}" destId="{F1D54CE3-18EE-46D1-AA87-250A60A639DE}" srcOrd="0" destOrd="0" presId="urn:microsoft.com/office/officeart/2005/8/layout/hierarchy2"/>
    <dgm:cxn modelId="{A22855B6-CA2B-45AA-8D65-0BB345056E71}" type="presOf" srcId="{37436671-4809-4FB6-820B-3BF6EA5F904B}" destId="{96CA77E9-711E-4E39-9960-C6868DC1E86F}" srcOrd="0" destOrd="0" presId="urn:microsoft.com/office/officeart/2005/8/layout/hierarchy2"/>
    <dgm:cxn modelId="{F60EE4B8-00C1-4D3C-AA32-1B477B626614}" srcId="{438D82D6-4FB4-4B6A-A9E6-3E389756C1D9}" destId="{68C24188-F857-4F22-979B-A34CBA0B6B83}" srcOrd="0" destOrd="0" parTransId="{42F2CA3C-6501-465F-8FCF-35F39CE2E1F4}" sibTransId="{0C482657-1EA3-4018-9DEF-619B00473F07}"/>
    <dgm:cxn modelId="{F8B8E7C3-23F8-4F69-9D25-0E1447211CA0}" type="presOf" srcId="{42F2CA3C-6501-465F-8FCF-35F39CE2E1F4}" destId="{CFA54C40-DAA0-4EEB-8F02-735A5A963BF2}" srcOrd="1" destOrd="0" presId="urn:microsoft.com/office/officeart/2005/8/layout/hierarchy2"/>
    <dgm:cxn modelId="{D8864CCC-C03F-47D9-8DB0-BE45F1106394}" srcId="{6CACEED8-93CC-469C-8D20-5E1B69E2F5FA}" destId="{438D82D6-4FB4-4B6A-A9E6-3E389756C1D9}" srcOrd="1" destOrd="0" parTransId="{25CB0542-61C5-4D2C-BFDB-85714AC28A3D}" sibTransId="{DCF475E5-040C-4F5D-B093-E61F45C242FD}"/>
    <dgm:cxn modelId="{43C4FBE9-F563-4A22-9AE1-585A00D7C6B5}" type="presOf" srcId="{6CACEED8-93CC-469C-8D20-5E1B69E2F5FA}" destId="{698371AD-68F1-41C0-A8A6-3D090B2EA2D3}" srcOrd="0" destOrd="0" presId="urn:microsoft.com/office/officeart/2005/8/layout/hierarchy2"/>
    <dgm:cxn modelId="{627BA1EE-BDA6-4299-A6B7-5C79BBC452F1}" srcId="{37436671-4809-4FB6-820B-3BF6EA5F904B}" destId="{D6081C09-CA90-43F3-88A8-728EFBDB8866}" srcOrd="0" destOrd="0" parTransId="{2DE21D10-ECE0-43C2-AB21-25FA0D64C43E}" sibTransId="{7218FD94-A500-463D-97EC-043D35BC6EC2}"/>
    <dgm:cxn modelId="{258469F9-B6EF-4EE0-9988-63712D2947CF}" srcId="{B725D2E7-2BB4-41F6-99E8-673C71D63DF2}" destId="{37436671-4809-4FB6-820B-3BF6EA5F904B}" srcOrd="0" destOrd="0" parTransId="{E2C4C4F2-2B8D-42D4-8296-3762A1833555}" sibTransId="{656C589F-0D8E-448C-8B53-083D6B30A20B}"/>
    <dgm:cxn modelId="{413ADC5A-2B27-42FE-AB08-F6B4E21D6AF3}" type="presParOf" srcId="{698371AD-68F1-41C0-A8A6-3D090B2EA2D3}" destId="{48FD016C-A2A7-4567-BA59-0A4EFD32AE9B}" srcOrd="0" destOrd="0" presId="urn:microsoft.com/office/officeart/2005/8/layout/hierarchy2"/>
    <dgm:cxn modelId="{47EAB3C8-CAFE-40AC-861B-81FC11D080F4}" type="presParOf" srcId="{48FD016C-A2A7-4567-BA59-0A4EFD32AE9B}" destId="{E4377621-8B92-4CE5-91C7-0CD2A747D611}" srcOrd="0" destOrd="0" presId="urn:microsoft.com/office/officeart/2005/8/layout/hierarchy2"/>
    <dgm:cxn modelId="{5CB86411-3C44-4601-9DB4-B69730FE5B8C}" type="presParOf" srcId="{48FD016C-A2A7-4567-BA59-0A4EFD32AE9B}" destId="{F148BF2F-15FB-47C8-944E-9A09CEB8ADDF}" srcOrd="1" destOrd="0" presId="urn:microsoft.com/office/officeart/2005/8/layout/hierarchy2"/>
    <dgm:cxn modelId="{FD1EE8AE-DDC8-4CF3-AD82-8A35A7C741CE}" type="presParOf" srcId="{F148BF2F-15FB-47C8-944E-9A09CEB8ADDF}" destId="{B8C9A38B-A234-48DE-A34A-E669A049F13C}" srcOrd="0" destOrd="0" presId="urn:microsoft.com/office/officeart/2005/8/layout/hierarchy2"/>
    <dgm:cxn modelId="{1B396C26-C822-4C2B-9866-2D38B73E96CE}" type="presParOf" srcId="{B8C9A38B-A234-48DE-A34A-E669A049F13C}" destId="{2F1432E6-2C1E-47A0-8F33-DE510C86633D}" srcOrd="0" destOrd="0" presId="urn:microsoft.com/office/officeart/2005/8/layout/hierarchy2"/>
    <dgm:cxn modelId="{C0306F07-2908-460C-8BBE-452901BBB9EF}" type="presParOf" srcId="{F148BF2F-15FB-47C8-944E-9A09CEB8ADDF}" destId="{4AC8CE58-B3D0-4AC2-B5B5-9E1D1996B3CB}" srcOrd="1" destOrd="0" presId="urn:microsoft.com/office/officeart/2005/8/layout/hierarchy2"/>
    <dgm:cxn modelId="{14263E74-2B54-4E98-8A15-47564E285A4B}" type="presParOf" srcId="{4AC8CE58-B3D0-4AC2-B5B5-9E1D1996B3CB}" destId="{96CA77E9-711E-4E39-9960-C6868DC1E86F}" srcOrd="0" destOrd="0" presId="urn:microsoft.com/office/officeart/2005/8/layout/hierarchy2"/>
    <dgm:cxn modelId="{9A293290-12E7-47DA-BD89-2D2C307601B2}" type="presParOf" srcId="{4AC8CE58-B3D0-4AC2-B5B5-9E1D1996B3CB}" destId="{058C989E-546C-4588-85E0-3D2C2906BFC7}" srcOrd="1" destOrd="0" presId="urn:microsoft.com/office/officeart/2005/8/layout/hierarchy2"/>
    <dgm:cxn modelId="{5DECE9BE-F1A4-4505-B635-D0A284F064E5}" type="presParOf" srcId="{058C989E-546C-4588-85E0-3D2C2906BFC7}" destId="{EB915E70-A958-4DE8-8861-7B1EBA2ADD37}" srcOrd="0" destOrd="0" presId="urn:microsoft.com/office/officeart/2005/8/layout/hierarchy2"/>
    <dgm:cxn modelId="{9A7D4083-B74D-4307-B27E-F65D17DE1C3A}" type="presParOf" srcId="{EB915E70-A958-4DE8-8861-7B1EBA2ADD37}" destId="{7EC16625-24DD-45EE-90A2-5F265898556A}" srcOrd="0" destOrd="0" presId="urn:microsoft.com/office/officeart/2005/8/layout/hierarchy2"/>
    <dgm:cxn modelId="{EF02361B-9ACF-4196-BF51-7C4863CAE844}" type="presParOf" srcId="{058C989E-546C-4588-85E0-3D2C2906BFC7}" destId="{504B1A02-1EB6-45F5-A557-6BA46C664329}" srcOrd="1" destOrd="0" presId="urn:microsoft.com/office/officeart/2005/8/layout/hierarchy2"/>
    <dgm:cxn modelId="{6BCF1341-3E4D-4F58-BED0-95F33DAE5B21}" type="presParOf" srcId="{504B1A02-1EB6-45F5-A557-6BA46C664329}" destId="{11923122-8603-4E46-8737-CB488A85F781}" srcOrd="0" destOrd="0" presId="urn:microsoft.com/office/officeart/2005/8/layout/hierarchy2"/>
    <dgm:cxn modelId="{1F107016-FE1A-46C3-AA9D-0042A7B9FD22}" type="presParOf" srcId="{504B1A02-1EB6-45F5-A557-6BA46C664329}" destId="{D726D090-7C7E-4415-8E04-EFB1DECAC981}" srcOrd="1" destOrd="0" presId="urn:microsoft.com/office/officeart/2005/8/layout/hierarchy2"/>
    <dgm:cxn modelId="{CC396AE8-C3A7-4DB7-907A-FE68D86A5E94}" type="presParOf" srcId="{698371AD-68F1-41C0-A8A6-3D090B2EA2D3}" destId="{CAFA00FD-7D0C-4817-848D-8862C3972080}" srcOrd="1" destOrd="0" presId="urn:microsoft.com/office/officeart/2005/8/layout/hierarchy2"/>
    <dgm:cxn modelId="{1F5E32B4-8531-43BF-A3C1-AC47AA5EE138}" type="presParOf" srcId="{CAFA00FD-7D0C-4817-848D-8862C3972080}" destId="{3077EA2D-01BC-4E3A-9DD0-2D05CFD0FD44}" srcOrd="0" destOrd="0" presId="urn:microsoft.com/office/officeart/2005/8/layout/hierarchy2"/>
    <dgm:cxn modelId="{92E6E2A8-2EA8-4307-9767-FF8EC55D902B}" type="presParOf" srcId="{CAFA00FD-7D0C-4817-848D-8862C3972080}" destId="{86F58D6B-461F-4A02-B965-F70260710E16}" srcOrd="1" destOrd="0" presId="urn:microsoft.com/office/officeart/2005/8/layout/hierarchy2"/>
    <dgm:cxn modelId="{50DA75A3-9082-4E9B-97A8-C00A6E57366F}" type="presParOf" srcId="{86F58D6B-461F-4A02-B965-F70260710E16}" destId="{F1D54CE3-18EE-46D1-AA87-250A60A639DE}" srcOrd="0" destOrd="0" presId="urn:microsoft.com/office/officeart/2005/8/layout/hierarchy2"/>
    <dgm:cxn modelId="{853E071F-03E0-40B6-8481-FB7458CB8E66}" type="presParOf" srcId="{F1D54CE3-18EE-46D1-AA87-250A60A639DE}" destId="{CFA54C40-DAA0-4EEB-8F02-735A5A963BF2}" srcOrd="0" destOrd="0" presId="urn:microsoft.com/office/officeart/2005/8/layout/hierarchy2"/>
    <dgm:cxn modelId="{4B266104-B525-4BEE-99E1-E3C7B5B5DDB3}" type="presParOf" srcId="{86F58D6B-461F-4A02-B965-F70260710E16}" destId="{2F695CA5-F448-4FA0-AD9A-44271362D58F}" srcOrd="1" destOrd="0" presId="urn:microsoft.com/office/officeart/2005/8/layout/hierarchy2"/>
    <dgm:cxn modelId="{0CEDB91A-31E7-416B-96B0-3E4326E3C621}" type="presParOf" srcId="{2F695CA5-F448-4FA0-AD9A-44271362D58F}" destId="{DD321CCB-0F5A-479F-A773-2E860CECC737}" srcOrd="0" destOrd="0" presId="urn:microsoft.com/office/officeart/2005/8/layout/hierarchy2"/>
    <dgm:cxn modelId="{C034CDC3-78FA-45D3-BCA5-1E2E96002D7C}" type="presParOf" srcId="{2F695CA5-F448-4FA0-AD9A-44271362D58F}" destId="{0DBBD0E9-98E4-470B-A9A5-7CF74208A54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C9CE177-CA5C-4837-93CF-CF654BC69758}"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7327244B-7336-4CE2-8AB1-7656E2ABBE1B}">
      <dgm:prSet phldrT="[Texto]"/>
      <dgm:spPr/>
      <dgm:t>
        <a:bodyPr/>
        <a:lstStyle/>
        <a:p>
          <a:r>
            <a:rPr lang="pt-BR" dirty="0"/>
            <a:t>LESÕES CONTRA FETOS</a:t>
          </a:r>
        </a:p>
      </dgm:t>
    </dgm:pt>
    <dgm:pt modelId="{ABEDC375-D9FB-47AD-AC11-75D8C5C0BFE2}" type="parTrans" cxnId="{EA3BCF4C-BA84-4853-9B09-2974F22FF290}">
      <dgm:prSet/>
      <dgm:spPr/>
      <dgm:t>
        <a:bodyPr/>
        <a:lstStyle/>
        <a:p>
          <a:endParaRPr lang="pt-BR"/>
        </a:p>
      </dgm:t>
    </dgm:pt>
    <dgm:pt modelId="{4C9FF9A2-E27C-4B06-87E1-CDCD6262ACF2}" type="sibTrans" cxnId="{EA3BCF4C-BA84-4853-9B09-2974F22FF290}">
      <dgm:prSet/>
      <dgm:spPr/>
      <dgm:t>
        <a:bodyPr/>
        <a:lstStyle/>
        <a:p>
          <a:endParaRPr lang="pt-BR"/>
        </a:p>
      </dgm:t>
    </dgm:pt>
    <dgm:pt modelId="{837827B2-C4D0-4A04-AF22-82B4C8A56A9E}">
      <dgm:prSet phldrT="[Texto]"/>
      <dgm:spPr/>
      <dgm:t>
        <a:bodyPr/>
        <a:lstStyle/>
        <a:p>
          <a:r>
            <a:rPr lang="pt-BR" dirty="0"/>
            <a:t>CONSUMAÇÃO</a:t>
          </a:r>
        </a:p>
      </dgm:t>
    </dgm:pt>
    <dgm:pt modelId="{CD65F852-2302-44A1-870C-6E42AAAE1355}" type="parTrans" cxnId="{B97D45B2-6AB3-4092-9651-2C75938E4412}">
      <dgm:prSet/>
      <dgm:spPr/>
      <dgm:t>
        <a:bodyPr/>
        <a:lstStyle/>
        <a:p>
          <a:endParaRPr lang="pt-BR"/>
        </a:p>
      </dgm:t>
    </dgm:pt>
    <dgm:pt modelId="{9C53598E-6B7F-4A6A-AC57-94F0D0311F7F}" type="sibTrans" cxnId="{B97D45B2-6AB3-4092-9651-2C75938E4412}">
      <dgm:prSet/>
      <dgm:spPr/>
      <dgm:t>
        <a:bodyPr/>
        <a:lstStyle/>
        <a:p>
          <a:endParaRPr lang="pt-BR"/>
        </a:p>
      </dgm:t>
    </dgm:pt>
    <dgm:pt modelId="{166342C4-00DC-49FF-B5AC-0E6B1CBE962C}">
      <dgm:prSet phldrT="[Texto]"/>
      <dgm:spPr/>
      <dgm:t>
        <a:bodyPr/>
        <a:lstStyle/>
        <a:p>
          <a:r>
            <a:rPr lang="pt-BR" dirty="0"/>
            <a:t>TENTATIVA</a:t>
          </a:r>
        </a:p>
      </dgm:t>
    </dgm:pt>
    <dgm:pt modelId="{ED7495B0-7B29-4EB3-80CD-DEBF2EFB9273}" type="parTrans" cxnId="{CC17BD34-4A76-47E1-A9F3-45C48CFCF7C2}">
      <dgm:prSet/>
      <dgm:spPr/>
      <dgm:t>
        <a:bodyPr/>
        <a:lstStyle/>
        <a:p>
          <a:endParaRPr lang="pt-BR"/>
        </a:p>
      </dgm:t>
    </dgm:pt>
    <dgm:pt modelId="{6BE20058-4F66-461A-BAE6-B2EC60C44259}" type="sibTrans" cxnId="{CC17BD34-4A76-47E1-A9F3-45C48CFCF7C2}">
      <dgm:prSet/>
      <dgm:spPr/>
      <dgm:t>
        <a:bodyPr/>
        <a:lstStyle/>
        <a:p>
          <a:endParaRPr lang="pt-BR"/>
        </a:p>
      </dgm:t>
    </dgm:pt>
    <dgm:pt modelId="{22DCE418-50B7-4076-8C33-993EE4B8E913}" type="pres">
      <dgm:prSet presAssocID="{2C9CE177-CA5C-4837-93CF-CF654BC69758}" presName="diagram" presStyleCnt="0">
        <dgm:presLayoutVars>
          <dgm:dir/>
          <dgm:resizeHandles val="exact"/>
        </dgm:presLayoutVars>
      </dgm:prSet>
      <dgm:spPr/>
    </dgm:pt>
    <dgm:pt modelId="{5B54D4F0-A593-4CC8-9AFC-D0BB63F1005C}" type="pres">
      <dgm:prSet presAssocID="{7327244B-7336-4CE2-8AB1-7656E2ABBE1B}" presName="node" presStyleLbl="node1" presStyleIdx="0" presStyleCnt="3">
        <dgm:presLayoutVars>
          <dgm:bulletEnabled val="1"/>
        </dgm:presLayoutVars>
      </dgm:prSet>
      <dgm:spPr/>
    </dgm:pt>
    <dgm:pt modelId="{38B7D7C7-EC8B-432D-976E-4142B812605B}" type="pres">
      <dgm:prSet presAssocID="{4C9FF9A2-E27C-4B06-87E1-CDCD6262ACF2}" presName="sibTrans" presStyleCnt="0"/>
      <dgm:spPr/>
    </dgm:pt>
    <dgm:pt modelId="{45B3402C-9EBC-4372-AAF0-7E19923E7E2A}" type="pres">
      <dgm:prSet presAssocID="{837827B2-C4D0-4A04-AF22-82B4C8A56A9E}" presName="node" presStyleLbl="node1" presStyleIdx="1" presStyleCnt="3">
        <dgm:presLayoutVars>
          <dgm:bulletEnabled val="1"/>
        </dgm:presLayoutVars>
      </dgm:prSet>
      <dgm:spPr/>
    </dgm:pt>
    <dgm:pt modelId="{1B02A216-804F-45CA-9519-979DC9E8005D}" type="pres">
      <dgm:prSet presAssocID="{9C53598E-6B7F-4A6A-AC57-94F0D0311F7F}" presName="sibTrans" presStyleCnt="0"/>
      <dgm:spPr/>
    </dgm:pt>
    <dgm:pt modelId="{4A27877C-37B1-4AB7-BDAD-61AA52531FB8}" type="pres">
      <dgm:prSet presAssocID="{166342C4-00DC-49FF-B5AC-0E6B1CBE962C}" presName="node" presStyleLbl="node1" presStyleIdx="2" presStyleCnt="3">
        <dgm:presLayoutVars>
          <dgm:bulletEnabled val="1"/>
        </dgm:presLayoutVars>
      </dgm:prSet>
      <dgm:spPr/>
    </dgm:pt>
  </dgm:ptLst>
  <dgm:cxnLst>
    <dgm:cxn modelId="{E1E3E219-7183-455C-9F95-2FAF9ECE8A69}" type="presOf" srcId="{166342C4-00DC-49FF-B5AC-0E6B1CBE962C}" destId="{4A27877C-37B1-4AB7-BDAD-61AA52531FB8}" srcOrd="0" destOrd="0" presId="urn:microsoft.com/office/officeart/2005/8/layout/default"/>
    <dgm:cxn modelId="{CC17BD34-4A76-47E1-A9F3-45C48CFCF7C2}" srcId="{2C9CE177-CA5C-4837-93CF-CF654BC69758}" destId="{166342C4-00DC-49FF-B5AC-0E6B1CBE962C}" srcOrd="2" destOrd="0" parTransId="{ED7495B0-7B29-4EB3-80CD-DEBF2EFB9273}" sibTransId="{6BE20058-4F66-461A-BAE6-B2EC60C44259}"/>
    <dgm:cxn modelId="{162EBA3B-B593-4C0A-AB6C-6F185B8BBDBC}" type="presOf" srcId="{2C9CE177-CA5C-4837-93CF-CF654BC69758}" destId="{22DCE418-50B7-4076-8C33-993EE4B8E913}" srcOrd="0" destOrd="0" presId="urn:microsoft.com/office/officeart/2005/8/layout/default"/>
    <dgm:cxn modelId="{629A4961-911D-4CEF-A06B-BC78DD998635}" type="presOf" srcId="{837827B2-C4D0-4A04-AF22-82B4C8A56A9E}" destId="{45B3402C-9EBC-4372-AAF0-7E19923E7E2A}" srcOrd="0" destOrd="0" presId="urn:microsoft.com/office/officeart/2005/8/layout/default"/>
    <dgm:cxn modelId="{EA3BCF4C-BA84-4853-9B09-2974F22FF290}" srcId="{2C9CE177-CA5C-4837-93CF-CF654BC69758}" destId="{7327244B-7336-4CE2-8AB1-7656E2ABBE1B}" srcOrd="0" destOrd="0" parTransId="{ABEDC375-D9FB-47AD-AC11-75D8C5C0BFE2}" sibTransId="{4C9FF9A2-E27C-4B06-87E1-CDCD6262ACF2}"/>
    <dgm:cxn modelId="{B97D45B2-6AB3-4092-9651-2C75938E4412}" srcId="{2C9CE177-CA5C-4837-93CF-CF654BC69758}" destId="{837827B2-C4D0-4A04-AF22-82B4C8A56A9E}" srcOrd="1" destOrd="0" parTransId="{CD65F852-2302-44A1-870C-6E42AAAE1355}" sibTransId="{9C53598E-6B7F-4A6A-AC57-94F0D0311F7F}"/>
    <dgm:cxn modelId="{5D7406CF-F524-4BA5-B9DB-D2E4FD9C2F47}" type="presOf" srcId="{7327244B-7336-4CE2-8AB1-7656E2ABBE1B}" destId="{5B54D4F0-A593-4CC8-9AFC-D0BB63F1005C}" srcOrd="0" destOrd="0" presId="urn:microsoft.com/office/officeart/2005/8/layout/default"/>
    <dgm:cxn modelId="{FA823B99-74B0-452E-942D-E44CED5339EE}" type="presParOf" srcId="{22DCE418-50B7-4076-8C33-993EE4B8E913}" destId="{5B54D4F0-A593-4CC8-9AFC-D0BB63F1005C}" srcOrd="0" destOrd="0" presId="urn:microsoft.com/office/officeart/2005/8/layout/default"/>
    <dgm:cxn modelId="{B58ACB42-6B45-483E-BA87-5821055A3068}" type="presParOf" srcId="{22DCE418-50B7-4076-8C33-993EE4B8E913}" destId="{38B7D7C7-EC8B-432D-976E-4142B812605B}" srcOrd="1" destOrd="0" presId="urn:microsoft.com/office/officeart/2005/8/layout/default"/>
    <dgm:cxn modelId="{62D7DF3A-7CC1-4A59-B849-B25B96F4E8B7}" type="presParOf" srcId="{22DCE418-50B7-4076-8C33-993EE4B8E913}" destId="{45B3402C-9EBC-4372-AAF0-7E19923E7E2A}" srcOrd="2" destOrd="0" presId="urn:microsoft.com/office/officeart/2005/8/layout/default"/>
    <dgm:cxn modelId="{11A7323B-531C-455C-AAC7-1AFFB4E8575A}" type="presParOf" srcId="{22DCE418-50B7-4076-8C33-993EE4B8E913}" destId="{1B02A216-804F-45CA-9519-979DC9E8005D}" srcOrd="3" destOrd="0" presId="urn:microsoft.com/office/officeart/2005/8/layout/default"/>
    <dgm:cxn modelId="{6CF9914D-FB64-4FCD-B2A2-5F41FD6A5AA7}" type="presParOf" srcId="{22DCE418-50B7-4076-8C33-993EE4B8E913}" destId="{4A27877C-37B1-4AB7-BDAD-61AA52531FB8}"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72608EA-9B7F-4AF4-ADD6-F0E31EFA052C}"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FF065579-4905-4295-8124-4380806C1385}">
      <dgm:prSet phldrT="[Texto]" custT="1"/>
      <dgm:spPr/>
      <dgm:t>
        <a:bodyPr/>
        <a:lstStyle/>
        <a:p>
          <a:r>
            <a:rPr lang="pt-BR" sz="1800" dirty="0"/>
            <a:t>§1º</a:t>
          </a:r>
        </a:p>
      </dgm:t>
    </dgm:pt>
    <dgm:pt modelId="{E9CC3206-9217-4997-8B7C-AA097AA62D5C}" type="parTrans" cxnId="{FE61A73E-12A7-46F7-BB0D-490AAF217437}">
      <dgm:prSet/>
      <dgm:spPr/>
      <dgm:t>
        <a:bodyPr/>
        <a:lstStyle/>
        <a:p>
          <a:endParaRPr lang="pt-BR"/>
        </a:p>
      </dgm:t>
    </dgm:pt>
    <dgm:pt modelId="{DD27CDC0-472B-4148-85C8-23709EDE03B1}" type="sibTrans" cxnId="{FE61A73E-12A7-46F7-BB0D-490AAF217437}">
      <dgm:prSet/>
      <dgm:spPr/>
      <dgm:t>
        <a:bodyPr/>
        <a:lstStyle/>
        <a:p>
          <a:endParaRPr lang="pt-BR"/>
        </a:p>
      </dgm:t>
    </dgm:pt>
    <dgm:pt modelId="{D1108FB0-C588-4797-838B-C3ABE7537934}">
      <dgm:prSet phldrT="[Texto]" custT="1"/>
      <dgm:spPr/>
      <dgm:t>
        <a:bodyPr/>
        <a:lstStyle/>
        <a:p>
          <a:r>
            <a:rPr lang="pt-BR" sz="1400" dirty="0"/>
            <a:t>INCISO I</a:t>
          </a:r>
        </a:p>
      </dgm:t>
    </dgm:pt>
    <dgm:pt modelId="{A8C77870-94C2-4C07-9621-A2DDB3CCE3E7}" type="parTrans" cxnId="{704C99BB-34EC-49E5-BE3C-E44FA57C9B22}">
      <dgm:prSet/>
      <dgm:spPr/>
      <dgm:t>
        <a:bodyPr/>
        <a:lstStyle/>
        <a:p>
          <a:endParaRPr lang="pt-BR"/>
        </a:p>
      </dgm:t>
    </dgm:pt>
    <dgm:pt modelId="{E23E68B4-7AB5-4506-AFCE-A6A8B5886869}" type="sibTrans" cxnId="{704C99BB-34EC-49E5-BE3C-E44FA57C9B22}">
      <dgm:prSet/>
      <dgm:spPr/>
      <dgm:t>
        <a:bodyPr/>
        <a:lstStyle/>
        <a:p>
          <a:endParaRPr lang="pt-BR"/>
        </a:p>
      </dgm:t>
    </dgm:pt>
    <dgm:pt modelId="{95DDE25C-D200-4CA8-8AE4-4254808E69B6}">
      <dgm:prSet phldrT="[Texto]" custT="1"/>
      <dgm:spPr/>
      <dgm:t>
        <a:bodyPr/>
        <a:lstStyle/>
        <a:p>
          <a:r>
            <a:rPr lang="pt-BR" sz="1400" dirty="0"/>
            <a:t>INCISO III</a:t>
          </a:r>
        </a:p>
      </dgm:t>
    </dgm:pt>
    <dgm:pt modelId="{F47BF284-E934-47D3-BC0C-D6C633389E89}" type="parTrans" cxnId="{BEAE6D2E-3D39-4B35-BB9F-6A4A1EDD65DE}">
      <dgm:prSet/>
      <dgm:spPr/>
      <dgm:t>
        <a:bodyPr/>
        <a:lstStyle/>
        <a:p>
          <a:endParaRPr lang="pt-BR"/>
        </a:p>
      </dgm:t>
    </dgm:pt>
    <dgm:pt modelId="{44853840-C158-41F2-A85C-FD352B5344E5}" type="sibTrans" cxnId="{BEAE6D2E-3D39-4B35-BB9F-6A4A1EDD65DE}">
      <dgm:prSet/>
      <dgm:spPr/>
      <dgm:t>
        <a:bodyPr/>
        <a:lstStyle/>
        <a:p>
          <a:endParaRPr lang="pt-BR"/>
        </a:p>
      </dgm:t>
    </dgm:pt>
    <dgm:pt modelId="{CB025D49-BEDB-4FE6-A20F-45F3F4182F12}">
      <dgm:prSet phldrT="[Texto]" custT="1"/>
      <dgm:spPr/>
      <dgm:t>
        <a:bodyPr/>
        <a:lstStyle/>
        <a:p>
          <a:r>
            <a:rPr lang="pt-BR" sz="1400" dirty="0"/>
            <a:t>INCISO IV</a:t>
          </a:r>
        </a:p>
      </dgm:t>
    </dgm:pt>
    <dgm:pt modelId="{DC9C53C4-AD7F-4A9E-A984-DA7D9694402C}" type="parTrans" cxnId="{4DCF6EEA-7958-4D29-87F4-4654598220C5}">
      <dgm:prSet/>
      <dgm:spPr/>
      <dgm:t>
        <a:bodyPr/>
        <a:lstStyle/>
        <a:p>
          <a:endParaRPr lang="pt-BR"/>
        </a:p>
      </dgm:t>
    </dgm:pt>
    <dgm:pt modelId="{A63B492C-E72A-4907-AABD-D420AC2E2513}" type="sibTrans" cxnId="{4DCF6EEA-7958-4D29-87F4-4654598220C5}">
      <dgm:prSet/>
      <dgm:spPr/>
      <dgm:t>
        <a:bodyPr/>
        <a:lstStyle/>
        <a:p>
          <a:endParaRPr lang="pt-BR"/>
        </a:p>
      </dgm:t>
    </dgm:pt>
    <dgm:pt modelId="{FDC3373A-2C75-48B2-AA08-09C2F7242264}">
      <dgm:prSet phldrT="[Texto]" custT="1"/>
      <dgm:spPr/>
      <dgm:t>
        <a:bodyPr/>
        <a:lstStyle/>
        <a:p>
          <a:r>
            <a:rPr lang="pt-BR" sz="1400" dirty="0"/>
            <a:t>INCAPACIDADE PARA AS OCUAPÇÕES HABITUAIS, POR MAIS DE TRINTA DIAS</a:t>
          </a:r>
        </a:p>
      </dgm:t>
    </dgm:pt>
    <dgm:pt modelId="{D413CC41-9756-4866-A37B-581B24ACB424}" type="parTrans" cxnId="{6F6A134D-F8C2-4F60-B016-30FB9C92B776}">
      <dgm:prSet/>
      <dgm:spPr/>
      <dgm:t>
        <a:bodyPr/>
        <a:lstStyle/>
        <a:p>
          <a:endParaRPr lang="pt-BR"/>
        </a:p>
      </dgm:t>
    </dgm:pt>
    <dgm:pt modelId="{0974C2B6-4A61-4EF2-8523-134E7EB8F405}" type="sibTrans" cxnId="{6F6A134D-F8C2-4F60-B016-30FB9C92B776}">
      <dgm:prSet/>
      <dgm:spPr/>
      <dgm:t>
        <a:bodyPr/>
        <a:lstStyle/>
        <a:p>
          <a:endParaRPr lang="pt-BR"/>
        </a:p>
      </dgm:t>
    </dgm:pt>
    <dgm:pt modelId="{E67E5514-1D67-4D8B-B7B7-1796C1A0D961}">
      <dgm:prSet phldrT="[Texto]"/>
      <dgm:spPr/>
      <dgm:t>
        <a:bodyPr/>
        <a:lstStyle/>
        <a:p>
          <a:r>
            <a:rPr lang="pt-BR" dirty="0"/>
            <a:t>DOLO OU CULPA</a:t>
          </a:r>
        </a:p>
      </dgm:t>
    </dgm:pt>
    <dgm:pt modelId="{9B8082F0-D65F-4362-8B72-89E09FB6A735}" type="parTrans" cxnId="{7D7FD53E-0F66-4C4F-8F16-B1000EDEDB33}">
      <dgm:prSet/>
      <dgm:spPr/>
      <dgm:t>
        <a:bodyPr/>
        <a:lstStyle/>
        <a:p>
          <a:endParaRPr lang="pt-BR"/>
        </a:p>
      </dgm:t>
    </dgm:pt>
    <dgm:pt modelId="{03A17C32-7A25-4B82-A9E7-3C8E726F5063}" type="sibTrans" cxnId="{7D7FD53E-0F66-4C4F-8F16-B1000EDEDB33}">
      <dgm:prSet/>
      <dgm:spPr/>
      <dgm:t>
        <a:bodyPr/>
        <a:lstStyle/>
        <a:p>
          <a:endParaRPr lang="pt-BR"/>
        </a:p>
      </dgm:t>
    </dgm:pt>
    <dgm:pt modelId="{41155782-BFCB-4AE5-9A45-FEA5606D8510}">
      <dgm:prSet phldrT="[Texto]" custT="1"/>
      <dgm:spPr/>
      <dgm:t>
        <a:bodyPr/>
        <a:lstStyle/>
        <a:p>
          <a:r>
            <a:rPr lang="pt-BR" sz="1400" dirty="0"/>
            <a:t>INCISO II</a:t>
          </a:r>
        </a:p>
      </dgm:t>
    </dgm:pt>
    <dgm:pt modelId="{ACC4C744-2B34-4B73-BE0A-8244D8798E04}" type="parTrans" cxnId="{6AE750B1-44F2-4042-A278-E903E43110EA}">
      <dgm:prSet/>
      <dgm:spPr/>
      <dgm:t>
        <a:bodyPr/>
        <a:lstStyle/>
        <a:p>
          <a:endParaRPr lang="pt-BR"/>
        </a:p>
      </dgm:t>
    </dgm:pt>
    <dgm:pt modelId="{CBFBCDF5-18D8-4350-909A-BB83AD7F223C}" type="sibTrans" cxnId="{6AE750B1-44F2-4042-A278-E903E43110EA}">
      <dgm:prSet/>
      <dgm:spPr/>
      <dgm:t>
        <a:bodyPr/>
        <a:lstStyle/>
        <a:p>
          <a:endParaRPr lang="pt-BR"/>
        </a:p>
      </dgm:t>
    </dgm:pt>
    <dgm:pt modelId="{985785FC-B19F-4ACC-8315-214EAE8CE0C9}">
      <dgm:prSet phldrT="[Texto]" custT="1"/>
      <dgm:spPr/>
      <dgm:t>
        <a:bodyPr/>
        <a:lstStyle/>
        <a:p>
          <a:r>
            <a:rPr lang="pt-BR" sz="1400" dirty="0"/>
            <a:t>PERIGO DE VIDA</a:t>
          </a:r>
        </a:p>
      </dgm:t>
    </dgm:pt>
    <dgm:pt modelId="{DC03583C-7469-4047-99D4-5FC0B6C4319C}" type="parTrans" cxnId="{20D52582-FF25-4AF7-9DBE-CD7D3101C494}">
      <dgm:prSet/>
      <dgm:spPr/>
      <dgm:t>
        <a:bodyPr/>
        <a:lstStyle/>
        <a:p>
          <a:endParaRPr lang="pt-BR"/>
        </a:p>
      </dgm:t>
    </dgm:pt>
    <dgm:pt modelId="{9B8FF612-700A-4C84-BA3B-F0E81A3C3D73}" type="sibTrans" cxnId="{20D52582-FF25-4AF7-9DBE-CD7D3101C494}">
      <dgm:prSet/>
      <dgm:spPr/>
      <dgm:t>
        <a:bodyPr/>
        <a:lstStyle/>
        <a:p>
          <a:endParaRPr lang="pt-BR"/>
        </a:p>
      </dgm:t>
    </dgm:pt>
    <dgm:pt modelId="{4FA002C5-A8FA-43B0-AE30-37A42B731B60}">
      <dgm:prSet phldrT="[Texto]"/>
      <dgm:spPr/>
      <dgm:t>
        <a:bodyPr/>
        <a:lstStyle/>
        <a:p>
          <a:r>
            <a:rPr lang="pt-BR" b="1" u="sng" dirty="0">
              <a:solidFill>
                <a:srgbClr val="FF0000"/>
              </a:solidFill>
            </a:rPr>
            <a:t>SOMENTE CULPA</a:t>
          </a:r>
        </a:p>
      </dgm:t>
    </dgm:pt>
    <dgm:pt modelId="{A5A00584-01A5-4A43-9193-092030A1ED53}" type="parTrans" cxnId="{9A0EF77D-F4CD-4E83-BFFE-CA058D5FBD61}">
      <dgm:prSet/>
      <dgm:spPr/>
      <dgm:t>
        <a:bodyPr/>
        <a:lstStyle/>
        <a:p>
          <a:endParaRPr lang="pt-BR"/>
        </a:p>
      </dgm:t>
    </dgm:pt>
    <dgm:pt modelId="{D3E09675-B010-4435-94B8-1F1F709F7A65}" type="sibTrans" cxnId="{9A0EF77D-F4CD-4E83-BFFE-CA058D5FBD61}">
      <dgm:prSet/>
      <dgm:spPr/>
      <dgm:t>
        <a:bodyPr/>
        <a:lstStyle/>
        <a:p>
          <a:endParaRPr lang="pt-BR"/>
        </a:p>
      </dgm:t>
    </dgm:pt>
    <dgm:pt modelId="{395CBF76-A95D-4AC8-A948-679AA0AF47C4}">
      <dgm:prSet phldrT="[Texto]" custT="1"/>
      <dgm:spPr/>
      <dgm:t>
        <a:bodyPr/>
        <a:lstStyle/>
        <a:p>
          <a:r>
            <a:rPr lang="pt-BR" sz="1400" dirty="0"/>
            <a:t>DEBILIDADE PERMANENTE DE MEMBRO, SENTIDO OU FUNÇÃO</a:t>
          </a:r>
        </a:p>
      </dgm:t>
    </dgm:pt>
    <dgm:pt modelId="{F7B26591-4214-4337-B056-548458BA3163}" type="parTrans" cxnId="{0CE25CFA-C8D2-4CFA-A56F-8ECEB5051B46}">
      <dgm:prSet/>
      <dgm:spPr/>
      <dgm:t>
        <a:bodyPr/>
        <a:lstStyle/>
        <a:p>
          <a:endParaRPr lang="pt-BR"/>
        </a:p>
      </dgm:t>
    </dgm:pt>
    <dgm:pt modelId="{B0CC1FB5-3244-42A6-B44C-B275161221BA}" type="sibTrans" cxnId="{0CE25CFA-C8D2-4CFA-A56F-8ECEB5051B46}">
      <dgm:prSet/>
      <dgm:spPr/>
      <dgm:t>
        <a:bodyPr/>
        <a:lstStyle/>
        <a:p>
          <a:endParaRPr lang="pt-BR"/>
        </a:p>
      </dgm:t>
    </dgm:pt>
    <dgm:pt modelId="{10F8922A-6129-4529-8D3D-012485230DB3}">
      <dgm:prSet phldrT="[Texto]"/>
      <dgm:spPr/>
      <dgm:t>
        <a:bodyPr/>
        <a:lstStyle/>
        <a:p>
          <a:r>
            <a:rPr lang="pt-BR" dirty="0"/>
            <a:t>DOLO OU CULPA</a:t>
          </a:r>
        </a:p>
      </dgm:t>
    </dgm:pt>
    <dgm:pt modelId="{EBB2C885-D5A0-4F38-9D94-2E164542E04A}" type="parTrans" cxnId="{7B5E2F78-2EE5-4443-B066-17588550D43B}">
      <dgm:prSet/>
      <dgm:spPr/>
      <dgm:t>
        <a:bodyPr/>
        <a:lstStyle/>
        <a:p>
          <a:endParaRPr lang="pt-BR"/>
        </a:p>
      </dgm:t>
    </dgm:pt>
    <dgm:pt modelId="{F13425A9-63B9-42F6-936B-FBB27A44D6BC}" type="sibTrans" cxnId="{7B5E2F78-2EE5-4443-B066-17588550D43B}">
      <dgm:prSet/>
      <dgm:spPr/>
      <dgm:t>
        <a:bodyPr/>
        <a:lstStyle/>
        <a:p>
          <a:endParaRPr lang="pt-BR"/>
        </a:p>
      </dgm:t>
    </dgm:pt>
    <dgm:pt modelId="{D505A933-C7FC-4579-B96E-2A9C124AE3DA}">
      <dgm:prSet phldrT="[Texto]" custT="1"/>
      <dgm:spPr/>
      <dgm:t>
        <a:bodyPr/>
        <a:lstStyle/>
        <a:p>
          <a:r>
            <a:rPr lang="pt-BR" sz="1400" dirty="0"/>
            <a:t>ACELERAÇÃO DE PARTO</a:t>
          </a:r>
        </a:p>
      </dgm:t>
    </dgm:pt>
    <dgm:pt modelId="{9E6A251D-6B48-4F59-8F76-73392F5CFCD6}" type="parTrans" cxnId="{8CAFF4E1-70B4-4B60-836C-745E44563756}">
      <dgm:prSet/>
      <dgm:spPr/>
      <dgm:t>
        <a:bodyPr/>
        <a:lstStyle/>
        <a:p>
          <a:endParaRPr lang="pt-BR"/>
        </a:p>
      </dgm:t>
    </dgm:pt>
    <dgm:pt modelId="{C1A8A45F-7299-4320-BB20-4D21878805F3}" type="sibTrans" cxnId="{8CAFF4E1-70B4-4B60-836C-745E44563756}">
      <dgm:prSet/>
      <dgm:spPr/>
      <dgm:t>
        <a:bodyPr/>
        <a:lstStyle/>
        <a:p>
          <a:endParaRPr lang="pt-BR"/>
        </a:p>
      </dgm:t>
    </dgm:pt>
    <dgm:pt modelId="{5E4DBA58-4512-40E7-9672-FF464BA2F282}">
      <dgm:prSet phldrT="[Texto]"/>
      <dgm:spPr/>
      <dgm:t>
        <a:bodyPr/>
        <a:lstStyle/>
        <a:p>
          <a:r>
            <a:rPr lang="pt-BR" dirty="0"/>
            <a:t>DOLO OU CULPA</a:t>
          </a:r>
        </a:p>
      </dgm:t>
    </dgm:pt>
    <dgm:pt modelId="{18854683-536E-4A99-A31F-FE8E83C322D7}" type="parTrans" cxnId="{3BD3BECB-3C78-4F70-88EF-D4CCE124D5D7}">
      <dgm:prSet/>
      <dgm:spPr/>
      <dgm:t>
        <a:bodyPr/>
        <a:lstStyle/>
        <a:p>
          <a:endParaRPr lang="pt-BR"/>
        </a:p>
      </dgm:t>
    </dgm:pt>
    <dgm:pt modelId="{1DF88CA2-2B50-4558-8A75-D965DE90F023}" type="sibTrans" cxnId="{3BD3BECB-3C78-4F70-88EF-D4CCE124D5D7}">
      <dgm:prSet/>
      <dgm:spPr/>
      <dgm:t>
        <a:bodyPr/>
        <a:lstStyle/>
        <a:p>
          <a:endParaRPr lang="pt-BR"/>
        </a:p>
      </dgm:t>
    </dgm:pt>
    <dgm:pt modelId="{B22BA8F6-D187-420E-9779-186D7475A108}" type="pres">
      <dgm:prSet presAssocID="{372608EA-9B7F-4AF4-ADD6-F0E31EFA052C}" presName="diagram" presStyleCnt="0">
        <dgm:presLayoutVars>
          <dgm:chPref val="1"/>
          <dgm:dir/>
          <dgm:animOne val="branch"/>
          <dgm:animLvl val="lvl"/>
          <dgm:resizeHandles val="exact"/>
        </dgm:presLayoutVars>
      </dgm:prSet>
      <dgm:spPr/>
    </dgm:pt>
    <dgm:pt modelId="{9BD58BF7-0242-4D7B-8826-6FE927FB5E2F}" type="pres">
      <dgm:prSet presAssocID="{FF065579-4905-4295-8124-4380806C1385}" presName="root1" presStyleCnt="0"/>
      <dgm:spPr/>
    </dgm:pt>
    <dgm:pt modelId="{DB56435F-C860-4B8B-9AD6-10295E2F2080}" type="pres">
      <dgm:prSet presAssocID="{FF065579-4905-4295-8124-4380806C1385}" presName="LevelOneTextNode" presStyleLbl="node0" presStyleIdx="0" presStyleCnt="1" custScaleX="80213">
        <dgm:presLayoutVars>
          <dgm:chPref val="3"/>
        </dgm:presLayoutVars>
      </dgm:prSet>
      <dgm:spPr/>
    </dgm:pt>
    <dgm:pt modelId="{80532E31-8AB4-4B99-ACBB-4C1AAAF12100}" type="pres">
      <dgm:prSet presAssocID="{FF065579-4905-4295-8124-4380806C1385}" presName="level2hierChild" presStyleCnt="0"/>
      <dgm:spPr/>
    </dgm:pt>
    <dgm:pt modelId="{AF4861ED-C014-4FC8-A52F-F2DB0D83C220}" type="pres">
      <dgm:prSet presAssocID="{A8C77870-94C2-4C07-9621-A2DDB3CCE3E7}" presName="conn2-1" presStyleLbl="parChTrans1D2" presStyleIdx="0" presStyleCnt="4"/>
      <dgm:spPr/>
    </dgm:pt>
    <dgm:pt modelId="{5CC5DB20-69F5-44E8-B50A-7F40BC04C70B}" type="pres">
      <dgm:prSet presAssocID="{A8C77870-94C2-4C07-9621-A2DDB3CCE3E7}" presName="connTx" presStyleLbl="parChTrans1D2" presStyleIdx="0" presStyleCnt="4"/>
      <dgm:spPr/>
    </dgm:pt>
    <dgm:pt modelId="{67EB966B-03BC-46E7-A2A8-94293E5FFB2D}" type="pres">
      <dgm:prSet presAssocID="{D1108FB0-C588-4797-838B-C3ABE7537934}" presName="root2" presStyleCnt="0"/>
      <dgm:spPr/>
    </dgm:pt>
    <dgm:pt modelId="{053E1F38-3981-4818-8CBB-8D931D288405}" type="pres">
      <dgm:prSet presAssocID="{D1108FB0-C588-4797-838B-C3ABE7537934}" presName="LevelTwoTextNode" presStyleLbl="node2" presStyleIdx="0" presStyleCnt="4" custScaleX="209690">
        <dgm:presLayoutVars>
          <dgm:chPref val="3"/>
        </dgm:presLayoutVars>
      </dgm:prSet>
      <dgm:spPr/>
    </dgm:pt>
    <dgm:pt modelId="{27C75D7F-7995-42B5-8B74-B0433BAAA1DE}" type="pres">
      <dgm:prSet presAssocID="{D1108FB0-C588-4797-838B-C3ABE7537934}" presName="level3hierChild" presStyleCnt="0"/>
      <dgm:spPr/>
    </dgm:pt>
    <dgm:pt modelId="{C207ED1E-751B-43C1-B722-5CA838528512}" type="pres">
      <dgm:prSet presAssocID="{D413CC41-9756-4866-A37B-581B24ACB424}" presName="conn2-1" presStyleLbl="parChTrans1D3" presStyleIdx="0" presStyleCnt="4"/>
      <dgm:spPr/>
    </dgm:pt>
    <dgm:pt modelId="{5200EA19-1C60-444A-B5C2-0AD86C4AC1C6}" type="pres">
      <dgm:prSet presAssocID="{D413CC41-9756-4866-A37B-581B24ACB424}" presName="connTx" presStyleLbl="parChTrans1D3" presStyleIdx="0" presStyleCnt="4"/>
      <dgm:spPr/>
    </dgm:pt>
    <dgm:pt modelId="{FE3A99B7-11B2-475D-B19D-2982ED06F2D9}" type="pres">
      <dgm:prSet presAssocID="{FDC3373A-2C75-48B2-AA08-09C2F7242264}" presName="root2" presStyleCnt="0"/>
      <dgm:spPr/>
    </dgm:pt>
    <dgm:pt modelId="{55BA60C5-A501-425B-B808-D49C3CBF0C95}" type="pres">
      <dgm:prSet presAssocID="{FDC3373A-2C75-48B2-AA08-09C2F7242264}" presName="LevelTwoTextNode" presStyleLbl="node3" presStyleIdx="0" presStyleCnt="4" custScaleX="494644">
        <dgm:presLayoutVars>
          <dgm:chPref val="3"/>
        </dgm:presLayoutVars>
      </dgm:prSet>
      <dgm:spPr/>
    </dgm:pt>
    <dgm:pt modelId="{AFC183BD-F96B-4070-92A7-2FDFC0004F98}" type="pres">
      <dgm:prSet presAssocID="{FDC3373A-2C75-48B2-AA08-09C2F7242264}" presName="level3hierChild" presStyleCnt="0"/>
      <dgm:spPr/>
    </dgm:pt>
    <dgm:pt modelId="{F7EB5309-F3F7-40EC-A15F-9B9BFB9C4DAB}" type="pres">
      <dgm:prSet presAssocID="{9B8082F0-D65F-4362-8B72-89E09FB6A735}" presName="conn2-1" presStyleLbl="parChTrans1D4" presStyleIdx="0" presStyleCnt="4"/>
      <dgm:spPr/>
    </dgm:pt>
    <dgm:pt modelId="{F0C16DB6-2082-491A-A0A1-3DE3769BB409}" type="pres">
      <dgm:prSet presAssocID="{9B8082F0-D65F-4362-8B72-89E09FB6A735}" presName="connTx" presStyleLbl="parChTrans1D4" presStyleIdx="0" presStyleCnt="4"/>
      <dgm:spPr/>
    </dgm:pt>
    <dgm:pt modelId="{6E88FDDA-6DB9-44E3-BAEE-1FBEE228A0BF}" type="pres">
      <dgm:prSet presAssocID="{E67E5514-1D67-4D8B-B7B7-1796C1A0D961}" presName="root2" presStyleCnt="0"/>
      <dgm:spPr/>
    </dgm:pt>
    <dgm:pt modelId="{B71F50AC-1413-48E5-B1A7-F7D5F454E966}" type="pres">
      <dgm:prSet presAssocID="{E67E5514-1D67-4D8B-B7B7-1796C1A0D961}" presName="LevelTwoTextNode" presStyleLbl="node4" presStyleIdx="0" presStyleCnt="4" custScaleX="209690">
        <dgm:presLayoutVars>
          <dgm:chPref val="3"/>
        </dgm:presLayoutVars>
      </dgm:prSet>
      <dgm:spPr/>
    </dgm:pt>
    <dgm:pt modelId="{C9958DCB-AAFD-41AC-B47B-8DE03B4A4DA5}" type="pres">
      <dgm:prSet presAssocID="{E67E5514-1D67-4D8B-B7B7-1796C1A0D961}" presName="level3hierChild" presStyleCnt="0"/>
      <dgm:spPr/>
    </dgm:pt>
    <dgm:pt modelId="{1E3E8D7E-0A63-4DDD-9B78-2075B05AFCBB}" type="pres">
      <dgm:prSet presAssocID="{ACC4C744-2B34-4B73-BE0A-8244D8798E04}" presName="conn2-1" presStyleLbl="parChTrans1D2" presStyleIdx="1" presStyleCnt="4"/>
      <dgm:spPr/>
    </dgm:pt>
    <dgm:pt modelId="{D089CDD1-50E6-4D7B-A6F5-5E920D8FAE56}" type="pres">
      <dgm:prSet presAssocID="{ACC4C744-2B34-4B73-BE0A-8244D8798E04}" presName="connTx" presStyleLbl="parChTrans1D2" presStyleIdx="1" presStyleCnt="4"/>
      <dgm:spPr/>
    </dgm:pt>
    <dgm:pt modelId="{D30DB856-E057-4B5F-A7DF-6BE6B6EC2C04}" type="pres">
      <dgm:prSet presAssocID="{41155782-BFCB-4AE5-9A45-FEA5606D8510}" presName="root2" presStyleCnt="0"/>
      <dgm:spPr/>
    </dgm:pt>
    <dgm:pt modelId="{447FF48B-A440-4F46-8E71-2D70DF45B7EC}" type="pres">
      <dgm:prSet presAssocID="{41155782-BFCB-4AE5-9A45-FEA5606D8510}" presName="LevelTwoTextNode" presStyleLbl="node2" presStyleIdx="1" presStyleCnt="4" custScaleX="209690">
        <dgm:presLayoutVars>
          <dgm:chPref val="3"/>
        </dgm:presLayoutVars>
      </dgm:prSet>
      <dgm:spPr/>
    </dgm:pt>
    <dgm:pt modelId="{07C1FF28-857E-4250-BEAD-42F74D5C455A}" type="pres">
      <dgm:prSet presAssocID="{41155782-BFCB-4AE5-9A45-FEA5606D8510}" presName="level3hierChild" presStyleCnt="0"/>
      <dgm:spPr/>
    </dgm:pt>
    <dgm:pt modelId="{2A716636-67DC-47B2-8385-6C010CBEC922}" type="pres">
      <dgm:prSet presAssocID="{DC03583C-7469-4047-99D4-5FC0B6C4319C}" presName="conn2-1" presStyleLbl="parChTrans1D3" presStyleIdx="1" presStyleCnt="4"/>
      <dgm:spPr/>
    </dgm:pt>
    <dgm:pt modelId="{D002A8EA-D522-42C5-BC2B-66C680F659EC}" type="pres">
      <dgm:prSet presAssocID="{DC03583C-7469-4047-99D4-5FC0B6C4319C}" presName="connTx" presStyleLbl="parChTrans1D3" presStyleIdx="1" presStyleCnt="4"/>
      <dgm:spPr/>
    </dgm:pt>
    <dgm:pt modelId="{A325CBC2-B8B7-4474-9C98-6D25EA4B6BE7}" type="pres">
      <dgm:prSet presAssocID="{985785FC-B19F-4ACC-8315-214EAE8CE0C9}" presName="root2" presStyleCnt="0"/>
      <dgm:spPr/>
    </dgm:pt>
    <dgm:pt modelId="{673F7FEA-B0B3-4694-978F-E0CF7AD1FFA5}" type="pres">
      <dgm:prSet presAssocID="{985785FC-B19F-4ACC-8315-214EAE8CE0C9}" presName="LevelTwoTextNode" presStyleLbl="node3" presStyleIdx="1" presStyleCnt="4" custScaleX="494644">
        <dgm:presLayoutVars>
          <dgm:chPref val="3"/>
        </dgm:presLayoutVars>
      </dgm:prSet>
      <dgm:spPr/>
    </dgm:pt>
    <dgm:pt modelId="{ACD96C55-03C5-4010-B52E-21DAB06E0CFB}" type="pres">
      <dgm:prSet presAssocID="{985785FC-B19F-4ACC-8315-214EAE8CE0C9}" presName="level3hierChild" presStyleCnt="0"/>
      <dgm:spPr/>
    </dgm:pt>
    <dgm:pt modelId="{CF6BEAC0-FD07-4879-AFF1-91BFBFD8657A}" type="pres">
      <dgm:prSet presAssocID="{A5A00584-01A5-4A43-9193-092030A1ED53}" presName="conn2-1" presStyleLbl="parChTrans1D4" presStyleIdx="1" presStyleCnt="4"/>
      <dgm:spPr/>
    </dgm:pt>
    <dgm:pt modelId="{53887E21-B722-47EF-9E6C-94E881166F22}" type="pres">
      <dgm:prSet presAssocID="{A5A00584-01A5-4A43-9193-092030A1ED53}" presName="connTx" presStyleLbl="parChTrans1D4" presStyleIdx="1" presStyleCnt="4"/>
      <dgm:spPr/>
    </dgm:pt>
    <dgm:pt modelId="{6C28559C-EC15-4C2C-9644-6D961E031918}" type="pres">
      <dgm:prSet presAssocID="{4FA002C5-A8FA-43B0-AE30-37A42B731B60}" presName="root2" presStyleCnt="0"/>
      <dgm:spPr/>
    </dgm:pt>
    <dgm:pt modelId="{22679713-D353-451E-92B8-B9AFCE15C593}" type="pres">
      <dgm:prSet presAssocID="{4FA002C5-A8FA-43B0-AE30-37A42B731B60}" presName="LevelTwoTextNode" presStyleLbl="node4" presStyleIdx="1" presStyleCnt="4" custScaleX="209690">
        <dgm:presLayoutVars>
          <dgm:chPref val="3"/>
        </dgm:presLayoutVars>
      </dgm:prSet>
      <dgm:spPr/>
    </dgm:pt>
    <dgm:pt modelId="{EF634C29-0E86-46A0-B10E-56EE4BD19093}" type="pres">
      <dgm:prSet presAssocID="{4FA002C5-A8FA-43B0-AE30-37A42B731B60}" presName="level3hierChild" presStyleCnt="0"/>
      <dgm:spPr/>
    </dgm:pt>
    <dgm:pt modelId="{D59DB20D-D0E7-4E12-89CC-071A848BED59}" type="pres">
      <dgm:prSet presAssocID="{F47BF284-E934-47D3-BC0C-D6C633389E89}" presName="conn2-1" presStyleLbl="parChTrans1D2" presStyleIdx="2" presStyleCnt="4"/>
      <dgm:spPr/>
    </dgm:pt>
    <dgm:pt modelId="{EA11D5B9-B5AE-4FFF-93DC-86F75B777168}" type="pres">
      <dgm:prSet presAssocID="{F47BF284-E934-47D3-BC0C-D6C633389E89}" presName="connTx" presStyleLbl="parChTrans1D2" presStyleIdx="2" presStyleCnt="4"/>
      <dgm:spPr/>
    </dgm:pt>
    <dgm:pt modelId="{B77CBFCE-C096-4885-98B1-E293B7B76805}" type="pres">
      <dgm:prSet presAssocID="{95DDE25C-D200-4CA8-8AE4-4254808E69B6}" presName="root2" presStyleCnt="0"/>
      <dgm:spPr/>
    </dgm:pt>
    <dgm:pt modelId="{9A6CE64C-2310-47DE-A77C-AD47BD4A93CB}" type="pres">
      <dgm:prSet presAssocID="{95DDE25C-D200-4CA8-8AE4-4254808E69B6}" presName="LevelTwoTextNode" presStyleLbl="node2" presStyleIdx="2" presStyleCnt="4" custScaleX="209690">
        <dgm:presLayoutVars>
          <dgm:chPref val="3"/>
        </dgm:presLayoutVars>
      </dgm:prSet>
      <dgm:spPr/>
    </dgm:pt>
    <dgm:pt modelId="{D6AC1A82-03BD-4C6F-AE99-A1462D4F4479}" type="pres">
      <dgm:prSet presAssocID="{95DDE25C-D200-4CA8-8AE4-4254808E69B6}" presName="level3hierChild" presStyleCnt="0"/>
      <dgm:spPr/>
    </dgm:pt>
    <dgm:pt modelId="{9578B248-797C-4588-8B27-A40B73269322}" type="pres">
      <dgm:prSet presAssocID="{F7B26591-4214-4337-B056-548458BA3163}" presName="conn2-1" presStyleLbl="parChTrans1D3" presStyleIdx="2" presStyleCnt="4"/>
      <dgm:spPr/>
    </dgm:pt>
    <dgm:pt modelId="{D670ABC5-1642-46BA-831C-215E8EFF3A98}" type="pres">
      <dgm:prSet presAssocID="{F7B26591-4214-4337-B056-548458BA3163}" presName="connTx" presStyleLbl="parChTrans1D3" presStyleIdx="2" presStyleCnt="4"/>
      <dgm:spPr/>
    </dgm:pt>
    <dgm:pt modelId="{0AD03CC5-7E7F-432F-A659-2CAC60654BD3}" type="pres">
      <dgm:prSet presAssocID="{395CBF76-A95D-4AC8-A948-679AA0AF47C4}" presName="root2" presStyleCnt="0"/>
      <dgm:spPr/>
    </dgm:pt>
    <dgm:pt modelId="{EE171630-C307-4ADF-BC3D-D37413A9B367}" type="pres">
      <dgm:prSet presAssocID="{395CBF76-A95D-4AC8-A948-679AA0AF47C4}" presName="LevelTwoTextNode" presStyleLbl="node3" presStyleIdx="2" presStyleCnt="4" custScaleX="494644">
        <dgm:presLayoutVars>
          <dgm:chPref val="3"/>
        </dgm:presLayoutVars>
      </dgm:prSet>
      <dgm:spPr/>
    </dgm:pt>
    <dgm:pt modelId="{4974D106-B969-42FF-922C-638D7934DC40}" type="pres">
      <dgm:prSet presAssocID="{395CBF76-A95D-4AC8-A948-679AA0AF47C4}" presName="level3hierChild" presStyleCnt="0"/>
      <dgm:spPr/>
    </dgm:pt>
    <dgm:pt modelId="{B907B69B-C7D7-4BE2-816B-920DBB569B65}" type="pres">
      <dgm:prSet presAssocID="{EBB2C885-D5A0-4F38-9D94-2E164542E04A}" presName="conn2-1" presStyleLbl="parChTrans1D4" presStyleIdx="2" presStyleCnt="4"/>
      <dgm:spPr/>
    </dgm:pt>
    <dgm:pt modelId="{6458BF07-90DC-427F-B5E6-41BA47A74D5E}" type="pres">
      <dgm:prSet presAssocID="{EBB2C885-D5A0-4F38-9D94-2E164542E04A}" presName="connTx" presStyleLbl="parChTrans1D4" presStyleIdx="2" presStyleCnt="4"/>
      <dgm:spPr/>
    </dgm:pt>
    <dgm:pt modelId="{4C2A8B2F-5E5C-4AA0-AB0C-39DE0535EA5B}" type="pres">
      <dgm:prSet presAssocID="{10F8922A-6129-4529-8D3D-012485230DB3}" presName="root2" presStyleCnt="0"/>
      <dgm:spPr/>
    </dgm:pt>
    <dgm:pt modelId="{763952A3-B06F-4100-BED7-56FBEB924A48}" type="pres">
      <dgm:prSet presAssocID="{10F8922A-6129-4529-8D3D-012485230DB3}" presName="LevelTwoTextNode" presStyleLbl="node4" presStyleIdx="2" presStyleCnt="4" custScaleX="209690">
        <dgm:presLayoutVars>
          <dgm:chPref val="3"/>
        </dgm:presLayoutVars>
      </dgm:prSet>
      <dgm:spPr/>
    </dgm:pt>
    <dgm:pt modelId="{63AF6EA4-654D-4BE2-B0D7-2705EC6703B5}" type="pres">
      <dgm:prSet presAssocID="{10F8922A-6129-4529-8D3D-012485230DB3}" presName="level3hierChild" presStyleCnt="0"/>
      <dgm:spPr/>
    </dgm:pt>
    <dgm:pt modelId="{692EBB91-61DB-4515-B85E-40FE75EDAE5D}" type="pres">
      <dgm:prSet presAssocID="{DC9C53C4-AD7F-4A9E-A984-DA7D9694402C}" presName="conn2-1" presStyleLbl="parChTrans1D2" presStyleIdx="3" presStyleCnt="4"/>
      <dgm:spPr/>
    </dgm:pt>
    <dgm:pt modelId="{D2ABDFE0-0083-4636-8993-98FB53EBD490}" type="pres">
      <dgm:prSet presAssocID="{DC9C53C4-AD7F-4A9E-A984-DA7D9694402C}" presName="connTx" presStyleLbl="parChTrans1D2" presStyleIdx="3" presStyleCnt="4"/>
      <dgm:spPr/>
    </dgm:pt>
    <dgm:pt modelId="{F1A33D99-411E-4F05-8117-283BD613ED2F}" type="pres">
      <dgm:prSet presAssocID="{CB025D49-BEDB-4FE6-A20F-45F3F4182F12}" presName="root2" presStyleCnt="0"/>
      <dgm:spPr/>
    </dgm:pt>
    <dgm:pt modelId="{CF6ADA2C-9BCD-423F-9849-45E8792F853C}" type="pres">
      <dgm:prSet presAssocID="{CB025D49-BEDB-4FE6-A20F-45F3F4182F12}" presName="LevelTwoTextNode" presStyleLbl="node2" presStyleIdx="3" presStyleCnt="4" custScaleX="209690">
        <dgm:presLayoutVars>
          <dgm:chPref val="3"/>
        </dgm:presLayoutVars>
      </dgm:prSet>
      <dgm:spPr/>
    </dgm:pt>
    <dgm:pt modelId="{0E8057A8-B272-408A-9865-522BF7DF33DD}" type="pres">
      <dgm:prSet presAssocID="{CB025D49-BEDB-4FE6-A20F-45F3F4182F12}" presName="level3hierChild" presStyleCnt="0"/>
      <dgm:spPr/>
    </dgm:pt>
    <dgm:pt modelId="{EA363173-913B-4098-AACC-7E1797B9125D}" type="pres">
      <dgm:prSet presAssocID="{9E6A251D-6B48-4F59-8F76-73392F5CFCD6}" presName="conn2-1" presStyleLbl="parChTrans1D3" presStyleIdx="3" presStyleCnt="4"/>
      <dgm:spPr/>
    </dgm:pt>
    <dgm:pt modelId="{C312CF7C-D5DE-4825-9FC9-32078FF06DFF}" type="pres">
      <dgm:prSet presAssocID="{9E6A251D-6B48-4F59-8F76-73392F5CFCD6}" presName="connTx" presStyleLbl="parChTrans1D3" presStyleIdx="3" presStyleCnt="4"/>
      <dgm:spPr/>
    </dgm:pt>
    <dgm:pt modelId="{E78537F4-52A7-47BB-898E-0B08BE472212}" type="pres">
      <dgm:prSet presAssocID="{D505A933-C7FC-4579-B96E-2A9C124AE3DA}" presName="root2" presStyleCnt="0"/>
      <dgm:spPr/>
    </dgm:pt>
    <dgm:pt modelId="{A4EC2FE8-A8BC-4593-98AE-FC581C6A08F9}" type="pres">
      <dgm:prSet presAssocID="{D505A933-C7FC-4579-B96E-2A9C124AE3DA}" presName="LevelTwoTextNode" presStyleLbl="node3" presStyleIdx="3" presStyleCnt="4" custScaleX="494644">
        <dgm:presLayoutVars>
          <dgm:chPref val="3"/>
        </dgm:presLayoutVars>
      </dgm:prSet>
      <dgm:spPr/>
    </dgm:pt>
    <dgm:pt modelId="{D3CE069A-A8B2-445F-BAFE-983F5253E147}" type="pres">
      <dgm:prSet presAssocID="{D505A933-C7FC-4579-B96E-2A9C124AE3DA}" presName="level3hierChild" presStyleCnt="0"/>
      <dgm:spPr/>
    </dgm:pt>
    <dgm:pt modelId="{D5A05932-8066-42AA-8A6D-5ECC201021A6}" type="pres">
      <dgm:prSet presAssocID="{18854683-536E-4A99-A31F-FE8E83C322D7}" presName="conn2-1" presStyleLbl="parChTrans1D4" presStyleIdx="3" presStyleCnt="4"/>
      <dgm:spPr/>
    </dgm:pt>
    <dgm:pt modelId="{B21DB7BA-28DB-444B-860A-E5E2C4E3F70C}" type="pres">
      <dgm:prSet presAssocID="{18854683-536E-4A99-A31F-FE8E83C322D7}" presName="connTx" presStyleLbl="parChTrans1D4" presStyleIdx="3" presStyleCnt="4"/>
      <dgm:spPr/>
    </dgm:pt>
    <dgm:pt modelId="{DF7FCA96-443B-488A-9424-27D0D5842045}" type="pres">
      <dgm:prSet presAssocID="{5E4DBA58-4512-40E7-9672-FF464BA2F282}" presName="root2" presStyleCnt="0"/>
      <dgm:spPr/>
    </dgm:pt>
    <dgm:pt modelId="{5DFC6D1C-60EA-4E85-A746-8458B872020E}" type="pres">
      <dgm:prSet presAssocID="{5E4DBA58-4512-40E7-9672-FF464BA2F282}" presName="LevelTwoTextNode" presStyleLbl="node4" presStyleIdx="3" presStyleCnt="4" custScaleX="209690">
        <dgm:presLayoutVars>
          <dgm:chPref val="3"/>
        </dgm:presLayoutVars>
      </dgm:prSet>
      <dgm:spPr/>
    </dgm:pt>
    <dgm:pt modelId="{561EC8E3-3F98-4829-8F35-F94C23980A1B}" type="pres">
      <dgm:prSet presAssocID="{5E4DBA58-4512-40E7-9672-FF464BA2F282}" presName="level3hierChild" presStyleCnt="0"/>
      <dgm:spPr/>
    </dgm:pt>
  </dgm:ptLst>
  <dgm:cxnLst>
    <dgm:cxn modelId="{2B045001-A8E8-4C7D-B79A-75CBE983DF23}" type="presOf" srcId="{9E6A251D-6B48-4F59-8F76-73392F5CFCD6}" destId="{C312CF7C-D5DE-4825-9FC9-32078FF06DFF}" srcOrd="1" destOrd="0" presId="urn:microsoft.com/office/officeart/2005/8/layout/hierarchy2"/>
    <dgm:cxn modelId="{E29C8A12-2C54-4E8A-A093-3C5424167C87}" type="presOf" srcId="{A5A00584-01A5-4A43-9193-092030A1ED53}" destId="{CF6BEAC0-FD07-4879-AFF1-91BFBFD8657A}" srcOrd="0" destOrd="0" presId="urn:microsoft.com/office/officeart/2005/8/layout/hierarchy2"/>
    <dgm:cxn modelId="{DA995E1B-BE29-4C86-8FB0-F2E013617159}" type="presOf" srcId="{395CBF76-A95D-4AC8-A948-679AA0AF47C4}" destId="{EE171630-C307-4ADF-BC3D-D37413A9B367}" srcOrd="0" destOrd="0" presId="urn:microsoft.com/office/officeart/2005/8/layout/hierarchy2"/>
    <dgm:cxn modelId="{E3E14229-6653-4F24-83DC-392818BCD3C8}" type="presOf" srcId="{EBB2C885-D5A0-4F38-9D94-2E164542E04A}" destId="{6458BF07-90DC-427F-B5E6-41BA47A74D5E}" srcOrd="1" destOrd="0" presId="urn:microsoft.com/office/officeart/2005/8/layout/hierarchy2"/>
    <dgm:cxn modelId="{5ADFAA2C-D56C-4A89-84AF-E1B9A830035D}" type="presOf" srcId="{985785FC-B19F-4ACC-8315-214EAE8CE0C9}" destId="{673F7FEA-B0B3-4694-978F-E0CF7AD1FFA5}" srcOrd="0" destOrd="0" presId="urn:microsoft.com/office/officeart/2005/8/layout/hierarchy2"/>
    <dgm:cxn modelId="{BEAE6D2E-3D39-4B35-BB9F-6A4A1EDD65DE}" srcId="{FF065579-4905-4295-8124-4380806C1385}" destId="{95DDE25C-D200-4CA8-8AE4-4254808E69B6}" srcOrd="2" destOrd="0" parTransId="{F47BF284-E934-47D3-BC0C-D6C633389E89}" sibTransId="{44853840-C158-41F2-A85C-FD352B5344E5}"/>
    <dgm:cxn modelId="{CE9CAF33-B001-4F56-AF98-64EE3A0523D3}" type="presOf" srcId="{A8C77870-94C2-4C07-9621-A2DDB3CCE3E7}" destId="{AF4861ED-C014-4FC8-A52F-F2DB0D83C220}" srcOrd="0" destOrd="0" presId="urn:microsoft.com/office/officeart/2005/8/layout/hierarchy2"/>
    <dgm:cxn modelId="{F3652236-8632-4CC5-8B9D-53EAB4BECC67}" type="presOf" srcId="{D505A933-C7FC-4579-B96E-2A9C124AE3DA}" destId="{A4EC2FE8-A8BC-4593-98AE-FC581C6A08F9}" srcOrd="0" destOrd="0" presId="urn:microsoft.com/office/officeart/2005/8/layout/hierarchy2"/>
    <dgm:cxn modelId="{FE61A73E-12A7-46F7-BB0D-490AAF217437}" srcId="{372608EA-9B7F-4AF4-ADD6-F0E31EFA052C}" destId="{FF065579-4905-4295-8124-4380806C1385}" srcOrd="0" destOrd="0" parTransId="{E9CC3206-9217-4997-8B7C-AA097AA62D5C}" sibTransId="{DD27CDC0-472B-4148-85C8-23709EDE03B1}"/>
    <dgm:cxn modelId="{7D7FD53E-0F66-4C4F-8F16-B1000EDEDB33}" srcId="{FDC3373A-2C75-48B2-AA08-09C2F7242264}" destId="{E67E5514-1D67-4D8B-B7B7-1796C1A0D961}" srcOrd="0" destOrd="0" parTransId="{9B8082F0-D65F-4362-8B72-89E09FB6A735}" sibTransId="{03A17C32-7A25-4B82-A9E7-3C8E726F5063}"/>
    <dgm:cxn modelId="{17388140-6CA8-42B6-8397-30CA28103DBE}" type="presOf" srcId="{FDC3373A-2C75-48B2-AA08-09C2F7242264}" destId="{55BA60C5-A501-425B-B808-D49C3CBF0C95}" srcOrd="0" destOrd="0" presId="urn:microsoft.com/office/officeart/2005/8/layout/hierarchy2"/>
    <dgm:cxn modelId="{EACB895C-0B59-4A29-83D7-93DDC7C0249B}" type="presOf" srcId="{D413CC41-9756-4866-A37B-581B24ACB424}" destId="{5200EA19-1C60-444A-B5C2-0AD86C4AC1C6}" srcOrd="1" destOrd="0" presId="urn:microsoft.com/office/officeart/2005/8/layout/hierarchy2"/>
    <dgm:cxn modelId="{DDCEFE5E-6593-4DF6-96BF-CFCC0A0DD124}" type="presOf" srcId="{4FA002C5-A8FA-43B0-AE30-37A42B731B60}" destId="{22679713-D353-451E-92B8-B9AFCE15C593}" srcOrd="0" destOrd="0" presId="urn:microsoft.com/office/officeart/2005/8/layout/hierarchy2"/>
    <dgm:cxn modelId="{9B42A45F-B1CF-43D0-958D-A7D4B56B9763}" type="presOf" srcId="{5E4DBA58-4512-40E7-9672-FF464BA2F282}" destId="{5DFC6D1C-60EA-4E85-A746-8458B872020E}" srcOrd="0" destOrd="0" presId="urn:microsoft.com/office/officeart/2005/8/layout/hierarchy2"/>
    <dgm:cxn modelId="{7AF0B642-6396-4C28-854B-0D3E280F4EE4}" type="presOf" srcId="{41155782-BFCB-4AE5-9A45-FEA5606D8510}" destId="{447FF48B-A440-4F46-8E71-2D70DF45B7EC}" srcOrd="0" destOrd="0" presId="urn:microsoft.com/office/officeart/2005/8/layout/hierarchy2"/>
    <dgm:cxn modelId="{75351267-28CF-4648-830C-E9183CFEDFBA}" type="presOf" srcId="{9E6A251D-6B48-4F59-8F76-73392F5CFCD6}" destId="{EA363173-913B-4098-AACC-7E1797B9125D}" srcOrd="0" destOrd="0" presId="urn:microsoft.com/office/officeart/2005/8/layout/hierarchy2"/>
    <dgm:cxn modelId="{CB26B068-A666-4A8D-9B73-B6A298CBD2F9}" type="presOf" srcId="{9B8082F0-D65F-4362-8B72-89E09FB6A735}" destId="{F7EB5309-F3F7-40EC-A15F-9B9BFB9C4DAB}" srcOrd="0" destOrd="0" presId="urn:microsoft.com/office/officeart/2005/8/layout/hierarchy2"/>
    <dgm:cxn modelId="{FFEA5549-87CD-4BBC-979C-1010451A4E2A}" type="presOf" srcId="{F7B26591-4214-4337-B056-548458BA3163}" destId="{9578B248-797C-4588-8B27-A40B73269322}" srcOrd="0" destOrd="0" presId="urn:microsoft.com/office/officeart/2005/8/layout/hierarchy2"/>
    <dgm:cxn modelId="{6F6A134D-F8C2-4F60-B016-30FB9C92B776}" srcId="{D1108FB0-C588-4797-838B-C3ABE7537934}" destId="{FDC3373A-2C75-48B2-AA08-09C2F7242264}" srcOrd="0" destOrd="0" parTransId="{D413CC41-9756-4866-A37B-581B24ACB424}" sibTransId="{0974C2B6-4A61-4EF2-8523-134E7EB8F405}"/>
    <dgm:cxn modelId="{359ACB4D-3860-40CE-A3B4-B55F174746F3}" type="presOf" srcId="{F7B26591-4214-4337-B056-548458BA3163}" destId="{D670ABC5-1642-46BA-831C-215E8EFF3A98}" srcOrd="1" destOrd="0" presId="urn:microsoft.com/office/officeart/2005/8/layout/hierarchy2"/>
    <dgm:cxn modelId="{4E5A9957-064E-437A-BF1E-9ED496385A62}" type="presOf" srcId="{18854683-536E-4A99-A31F-FE8E83C322D7}" destId="{D5A05932-8066-42AA-8A6D-5ECC201021A6}" srcOrd="0" destOrd="0" presId="urn:microsoft.com/office/officeart/2005/8/layout/hierarchy2"/>
    <dgm:cxn modelId="{A7F21978-B21D-4E0A-AC26-8BCE11F099EC}" type="presOf" srcId="{E67E5514-1D67-4D8B-B7B7-1796C1A0D961}" destId="{B71F50AC-1413-48E5-B1A7-F7D5F454E966}" srcOrd="0" destOrd="0" presId="urn:microsoft.com/office/officeart/2005/8/layout/hierarchy2"/>
    <dgm:cxn modelId="{7B5E2F78-2EE5-4443-B066-17588550D43B}" srcId="{395CBF76-A95D-4AC8-A948-679AA0AF47C4}" destId="{10F8922A-6129-4529-8D3D-012485230DB3}" srcOrd="0" destOrd="0" parTransId="{EBB2C885-D5A0-4F38-9D94-2E164542E04A}" sibTransId="{F13425A9-63B9-42F6-936B-FBB27A44D6BC}"/>
    <dgm:cxn modelId="{92CF3D58-F46E-4AC1-BEDA-414626F20CEC}" type="presOf" srcId="{A5A00584-01A5-4A43-9193-092030A1ED53}" destId="{53887E21-B722-47EF-9E6C-94E881166F22}" srcOrd="1" destOrd="0" presId="urn:microsoft.com/office/officeart/2005/8/layout/hierarchy2"/>
    <dgm:cxn modelId="{9A0EF77D-F4CD-4E83-BFFE-CA058D5FBD61}" srcId="{985785FC-B19F-4ACC-8315-214EAE8CE0C9}" destId="{4FA002C5-A8FA-43B0-AE30-37A42B731B60}" srcOrd="0" destOrd="0" parTransId="{A5A00584-01A5-4A43-9193-092030A1ED53}" sibTransId="{D3E09675-B010-4435-94B8-1F1F709F7A65}"/>
    <dgm:cxn modelId="{20D52582-FF25-4AF7-9DBE-CD7D3101C494}" srcId="{41155782-BFCB-4AE5-9A45-FEA5606D8510}" destId="{985785FC-B19F-4ACC-8315-214EAE8CE0C9}" srcOrd="0" destOrd="0" parTransId="{DC03583C-7469-4047-99D4-5FC0B6C4319C}" sibTransId="{9B8FF612-700A-4C84-BA3B-F0E81A3C3D73}"/>
    <dgm:cxn modelId="{4BD3D28B-B41F-4712-B0DA-A6910493A1F1}" type="presOf" srcId="{DC03583C-7469-4047-99D4-5FC0B6C4319C}" destId="{D002A8EA-D522-42C5-BC2B-66C680F659EC}" srcOrd="1" destOrd="0" presId="urn:microsoft.com/office/officeart/2005/8/layout/hierarchy2"/>
    <dgm:cxn modelId="{CAA0F18B-931F-4696-8A1D-2D9F1A827A71}" type="presOf" srcId="{DC03583C-7469-4047-99D4-5FC0B6C4319C}" destId="{2A716636-67DC-47B2-8385-6C010CBEC922}" srcOrd="0" destOrd="0" presId="urn:microsoft.com/office/officeart/2005/8/layout/hierarchy2"/>
    <dgm:cxn modelId="{91E96793-F17D-4056-B6E1-3372811D4D28}" type="presOf" srcId="{95DDE25C-D200-4CA8-8AE4-4254808E69B6}" destId="{9A6CE64C-2310-47DE-A77C-AD47BD4A93CB}" srcOrd="0" destOrd="0" presId="urn:microsoft.com/office/officeart/2005/8/layout/hierarchy2"/>
    <dgm:cxn modelId="{4B3FFE9D-1DC1-45FA-BF8D-764C7D6A37B5}" type="presOf" srcId="{DC9C53C4-AD7F-4A9E-A984-DA7D9694402C}" destId="{692EBB91-61DB-4515-B85E-40FE75EDAE5D}" srcOrd="0" destOrd="0" presId="urn:microsoft.com/office/officeart/2005/8/layout/hierarchy2"/>
    <dgm:cxn modelId="{B96E97AC-4AE9-4F18-A9DD-BDE8B9DB45E3}" type="presOf" srcId="{18854683-536E-4A99-A31F-FE8E83C322D7}" destId="{B21DB7BA-28DB-444B-860A-E5E2C4E3F70C}" srcOrd="1" destOrd="0" presId="urn:microsoft.com/office/officeart/2005/8/layout/hierarchy2"/>
    <dgm:cxn modelId="{6AE750B1-44F2-4042-A278-E903E43110EA}" srcId="{FF065579-4905-4295-8124-4380806C1385}" destId="{41155782-BFCB-4AE5-9A45-FEA5606D8510}" srcOrd="1" destOrd="0" parTransId="{ACC4C744-2B34-4B73-BE0A-8244D8798E04}" sibTransId="{CBFBCDF5-18D8-4350-909A-BB83AD7F223C}"/>
    <dgm:cxn modelId="{09E2D3B5-F0D3-4F6F-82E9-562722DD7AD3}" type="presOf" srcId="{ACC4C744-2B34-4B73-BE0A-8244D8798E04}" destId="{D089CDD1-50E6-4D7B-A6F5-5E920D8FAE56}" srcOrd="1" destOrd="0" presId="urn:microsoft.com/office/officeart/2005/8/layout/hierarchy2"/>
    <dgm:cxn modelId="{0A2EE3B7-FFCF-43A9-AF86-129678279CCB}" type="presOf" srcId="{F47BF284-E934-47D3-BC0C-D6C633389E89}" destId="{EA11D5B9-B5AE-4FFF-93DC-86F75B777168}" srcOrd="1" destOrd="0" presId="urn:microsoft.com/office/officeart/2005/8/layout/hierarchy2"/>
    <dgm:cxn modelId="{A31B1BB8-E121-4FA3-B0B8-84EC7A8C6E84}" type="presOf" srcId="{EBB2C885-D5A0-4F38-9D94-2E164542E04A}" destId="{B907B69B-C7D7-4BE2-816B-920DBB569B65}" srcOrd="0" destOrd="0" presId="urn:microsoft.com/office/officeart/2005/8/layout/hierarchy2"/>
    <dgm:cxn modelId="{BD29CCBA-43D7-48E6-A52D-64238293019A}" type="presOf" srcId="{D1108FB0-C588-4797-838B-C3ABE7537934}" destId="{053E1F38-3981-4818-8CBB-8D931D288405}" srcOrd="0" destOrd="0" presId="urn:microsoft.com/office/officeart/2005/8/layout/hierarchy2"/>
    <dgm:cxn modelId="{704C99BB-34EC-49E5-BE3C-E44FA57C9B22}" srcId="{FF065579-4905-4295-8124-4380806C1385}" destId="{D1108FB0-C588-4797-838B-C3ABE7537934}" srcOrd="0" destOrd="0" parTransId="{A8C77870-94C2-4C07-9621-A2DDB3CCE3E7}" sibTransId="{E23E68B4-7AB5-4506-AFCE-A6A8B5886869}"/>
    <dgm:cxn modelId="{47A0FCC7-12E5-4AA6-863E-F2ACA2F7EB3F}" type="presOf" srcId="{F47BF284-E934-47D3-BC0C-D6C633389E89}" destId="{D59DB20D-D0E7-4E12-89CC-071A848BED59}" srcOrd="0" destOrd="0" presId="urn:microsoft.com/office/officeart/2005/8/layout/hierarchy2"/>
    <dgm:cxn modelId="{3BD3BECB-3C78-4F70-88EF-D4CCE124D5D7}" srcId="{D505A933-C7FC-4579-B96E-2A9C124AE3DA}" destId="{5E4DBA58-4512-40E7-9672-FF464BA2F282}" srcOrd="0" destOrd="0" parTransId="{18854683-536E-4A99-A31F-FE8E83C322D7}" sibTransId="{1DF88CA2-2B50-4558-8A75-D965DE90F023}"/>
    <dgm:cxn modelId="{E9F1EBCE-8285-42BD-9D99-EB2670B935BA}" type="presOf" srcId="{A8C77870-94C2-4C07-9621-A2DDB3CCE3E7}" destId="{5CC5DB20-69F5-44E8-B50A-7F40BC04C70B}" srcOrd="1" destOrd="0" presId="urn:microsoft.com/office/officeart/2005/8/layout/hierarchy2"/>
    <dgm:cxn modelId="{CBB0A2CF-851F-4555-97C1-2C301DECF137}" type="presOf" srcId="{9B8082F0-D65F-4362-8B72-89E09FB6A735}" destId="{F0C16DB6-2082-491A-A0A1-3DE3769BB409}" srcOrd="1" destOrd="0" presId="urn:microsoft.com/office/officeart/2005/8/layout/hierarchy2"/>
    <dgm:cxn modelId="{8401A8D9-A595-4DFE-9709-CEA3B7F7BB9C}" type="presOf" srcId="{10F8922A-6129-4529-8D3D-012485230DB3}" destId="{763952A3-B06F-4100-BED7-56FBEB924A48}" srcOrd="0" destOrd="0" presId="urn:microsoft.com/office/officeart/2005/8/layout/hierarchy2"/>
    <dgm:cxn modelId="{24C0C6DB-6594-4DB9-91E0-AF371F072C86}" type="presOf" srcId="{ACC4C744-2B34-4B73-BE0A-8244D8798E04}" destId="{1E3E8D7E-0A63-4DDD-9B78-2075B05AFCBB}" srcOrd="0" destOrd="0" presId="urn:microsoft.com/office/officeart/2005/8/layout/hierarchy2"/>
    <dgm:cxn modelId="{8CAFF4E1-70B4-4B60-836C-745E44563756}" srcId="{CB025D49-BEDB-4FE6-A20F-45F3F4182F12}" destId="{D505A933-C7FC-4579-B96E-2A9C124AE3DA}" srcOrd="0" destOrd="0" parTransId="{9E6A251D-6B48-4F59-8F76-73392F5CFCD6}" sibTransId="{C1A8A45F-7299-4320-BB20-4D21878805F3}"/>
    <dgm:cxn modelId="{FC3825E6-A12D-4F43-BBA0-4C7CAB7FB7CC}" type="presOf" srcId="{FF065579-4905-4295-8124-4380806C1385}" destId="{DB56435F-C860-4B8B-9AD6-10295E2F2080}" srcOrd="0" destOrd="0" presId="urn:microsoft.com/office/officeart/2005/8/layout/hierarchy2"/>
    <dgm:cxn modelId="{68EDD7E7-BF84-478B-964F-55701C4D7E6A}" type="presOf" srcId="{CB025D49-BEDB-4FE6-A20F-45F3F4182F12}" destId="{CF6ADA2C-9BCD-423F-9849-45E8792F853C}" srcOrd="0" destOrd="0" presId="urn:microsoft.com/office/officeart/2005/8/layout/hierarchy2"/>
    <dgm:cxn modelId="{4DCF6EEA-7958-4D29-87F4-4654598220C5}" srcId="{FF065579-4905-4295-8124-4380806C1385}" destId="{CB025D49-BEDB-4FE6-A20F-45F3F4182F12}" srcOrd="3" destOrd="0" parTransId="{DC9C53C4-AD7F-4A9E-A984-DA7D9694402C}" sibTransId="{A63B492C-E72A-4907-AABD-D420AC2E2513}"/>
    <dgm:cxn modelId="{F57910F5-3B31-4AED-A350-0AFA4903A7DB}" type="presOf" srcId="{372608EA-9B7F-4AF4-ADD6-F0E31EFA052C}" destId="{B22BA8F6-D187-420E-9779-186D7475A108}" srcOrd="0" destOrd="0" presId="urn:microsoft.com/office/officeart/2005/8/layout/hierarchy2"/>
    <dgm:cxn modelId="{0D6547F5-5D90-42A8-9A0B-D9D18088BE8A}" type="presOf" srcId="{D413CC41-9756-4866-A37B-581B24ACB424}" destId="{C207ED1E-751B-43C1-B722-5CA838528512}" srcOrd="0" destOrd="0" presId="urn:microsoft.com/office/officeart/2005/8/layout/hierarchy2"/>
    <dgm:cxn modelId="{0CE25CFA-C8D2-4CFA-A56F-8ECEB5051B46}" srcId="{95DDE25C-D200-4CA8-8AE4-4254808E69B6}" destId="{395CBF76-A95D-4AC8-A948-679AA0AF47C4}" srcOrd="0" destOrd="0" parTransId="{F7B26591-4214-4337-B056-548458BA3163}" sibTransId="{B0CC1FB5-3244-42A6-B44C-B275161221BA}"/>
    <dgm:cxn modelId="{3C9F72FA-CDD3-4F73-9230-A263FB56D6D4}" type="presOf" srcId="{DC9C53C4-AD7F-4A9E-A984-DA7D9694402C}" destId="{D2ABDFE0-0083-4636-8993-98FB53EBD490}" srcOrd="1" destOrd="0" presId="urn:microsoft.com/office/officeart/2005/8/layout/hierarchy2"/>
    <dgm:cxn modelId="{99C01DC1-D5C5-4463-A382-C7E1A1A6180A}" type="presParOf" srcId="{B22BA8F6-D187-420E-9779-186D7475A108}" destId="{9BD58BF7-0242-4D7B-8826-6FE927FB5E2F}" srcOrd="0" destOrd="0" presId="urn:microsoft.com/office/officeart/2005/8/layout/hierarchy2"/>
    <dgm:cxn modelId="{2F1F1FCC-6B2C-48AC-BADE-594DAE284ACF}" type="presParOf" srcId="{9BD58BF7-0242-4D7B-8826-6FE927FB5E2F}" destId="{DB56435F-C860-4B8B-9AD6-10295E2F2080}" srcOrd="0" destOrd="0" presId="urn:microsoft.com/office/officeart/2005/8/layout/hierarchy2"/>
    <dgm:cxn modelId="{530D65AB-1B17-4450-9CF1-88F517561759}" type="presParOf" srcId="{9BD58BF7-0242-4D7B-8826-6FE927FB5E2F}" destId="{80532E31-8AB4-4B99-ACBB-4C1AAAF12100}" srcOrd="1" destOrd="0" presId="urn:microsoft.com/office/officeart/2005/8/layout/hierarchy2"/>
    <dgm:cxn modelId="{D53D3969-B665-401A-99D9-BC373D6A7816}" type="presParOf" srcId="{80532E31-8AB4-4B99-ACBB-4C1AAAF12100}" destId="{AF4861ED-C014-4FC8-A52F-F2DB0D83C220}" srcOrd="0" destOrd="0" presId="urn:microsoft.com/office/officeart/2005/8/layout/hierarchy2"/>
    <dgm:cxn modelId="{61A04E13-8CB7-4A3A-833B-CCB508B9FA42}" type="presParOf" srcId="{AF4861ED-C014-4FC8-A52F-F2DB0D83C220}" destId="{5CC5DB20-69F5-44E8-B50A-7F40BC04C70B}" srcOrd="0" destOrd="0" presId="urn:microsoft.com/office/officeart/2005/8/layout/hierarchy2"/>
    <dgm:cxn modelId="{8D7DAA18-1EC8-403B-B730-2DF54B31156F}" type="presParOf" srcId="{80532E31-8AB4-4B99-ACBB-4C1AAAF12100}" destId="{67EB966B-03BC-46E7-A2A8-94293E5FFB2D}" srcOrd="1" destOrd="0" presId="urn:microsoft.com/office/officeart/2005/8/layout/hierarchy2"/>
    <dgm:cxn modelId="{16E3A7FF-E24B-49F3-8BEE-2CD918265F9A}" type="presParOf" srcId="{67EB966B-03BC-46E7-A2A8-94293E5FFB2D}" destId="{053E1F38-3981-4818-8CBB-8D931D288405}" srcOrd="0" destOrd="0" presId="urn:microsoft.com/office/officeart/2005/8/layout/hierarchy2"/>
    <dgm:cxn modelId="{8A8C5184-8484-4B84-BF92-FC981F89CC1F}" type="presParOf" srcId="{67EB966B-03BC-46E7-A2A8-94293E5FFB2D}" destId="{27C75D7F-7995-42B5-8B74-B0433BAAA1DE}" srcOrd="1" destOrd="0" presId="urn:microsoft.com/office/officeart/2005/8/layout/hierarchy2"/>
    <dgm:cxn modelId="{9932FDFC-066D-469F-8441-1AF1DF4B6ADB}" type="presParOf" srcId="{27C75D7F-7995-42B5-8B74-B0433BAAA1DE}" destId="{C207ED1E-751B-43C1-B722-5CA838528512}" srcOrd="0" destOrd="0" presId="urn:microsoft.com/office/officeart/2005/8/layout/hierarchy2"/>
    <dgm:cxn modelId="{8DA8C75A-9968-4889-AEDC-1B35015BFAA3}" type="presParOf" srcId="{C207ED1E-751B-43C1-B722-5CA838528512}" destId="{5200EA19-1C60-444A-B5C2-0AD86C4AC1C6}" srcOrd="0" destOrd="0" presId="urn:microsoft.com/office/officeart/2005/8/layout/hierarchy2"/>
    <dgm:cxn modelId="{8251DF69-9B77-493B-BC24-899BF41F0F83}" type="presParOf" srcId="{27C75D7F-7995-42B5-8B74-B0433BAAA1DE}" destId="{FE3A99B7-11B2-475D-B19D-2982ED06F2D9}" srcOrd="1" destOrd="0" presId="urn:microsoft.com/office/officeart/2005/8/layout/hierarchy2"/>
    <dgm:cxn modelId="{606E33C8-D556-4F95-BA27-2FA768310372}" type="presParOf" srcId="{FE3A99B7-11B2-475D-B19D-2982ED06F2D9}" destId="{55BA60C5-A501-425B-B808-D49C3CBF0C95}" srcOrd="0" destOrd="0" presId="urn:microsoft.com/office/officeart/2005/8/layout/hierarchy2"/>
    <dgm:cxn modelId="{F96D36F9-6958-4E3D-AB92-CCB58C013DFB}" type="presParOf" srcId="{FE3A99B7-11B2-475D-B19D-2982ED06F2D9}" destId="{AFC183BD-F96B-4070-92A7-2FDFC0004F98}" srcOrd="1" destOrd="0" presId="urn:microsoft.com/office/officeart/2005/8/layout/hierarchy2"/>
    <dgm:cxn modelId="{B01F73EE-E1D3-4AEF-9374-F4202285FD77}" type="presParOf" srcId="{AFC183BD-F96B-4070-92A7-2FDFC0004F98}" destId="{F7EB5309-F3F7-40EC-A15F-9B9BFB9C4DAB}" srcOrd="0" destOrd="0" presId="urn:microsoft.com/office/officeart/2005/8/layout/hierarchy2"/>
    <dgm:cxn modelId="{4A60F172-F519-4057-B1CF-4186C430E1F5}" type="presParOf" srcId="{F7EB5309-F3F7-40EC-A15F-9B9BFB9C4DAB}" destId="{F0C16DB6-2082-491A-A0A1-3DE3769BB409}" srcOrd="0" destOrd="0" presId="urn:microsoft.com/office/officeart/2005/8/layout/hierarchy2"/>
    <dgm:cxn modelId="{29CCA0DE-A50E-4C34-AC47-A1D5A09963F9}" type="presParOf" srcId="{AFC183BD-F96B-4070-92A7-2FDFC0004F98}" destId="{6E88FDDA-6DB9-44E3-BAEE-1FBEE228A0BF}" srcOrd="1" destOrd="0" presId="urn:microsoft.com/office/officeart/2005/8/layout/hierarchy2"/>
    <dgm:cxn modelId="{55561C07-690F-422B-AC90-8F5C624C42AA}" type="presParOf" srcId="{6E88FDDA-6DB9-44E3-BAEE-1FBEE228A0BF}" destId="{B71F50AC-1413-48E5-B1A7-F7D5F454E966}" srcOrd="0" destOrd="0" presId="urn:microsoft.com/office/officeart/2005/8/layout/hierarchy2"/>
    <dgm:cxn modelId="{D62C712C-28F2-49A6-9D71-C86A421C58F5}" type="presParOf" srcId="{6E88FDDA-6DB9-44E3-BAEE-1FBEE228A0BF}" destId="{C9958DCB-AAFD-41AC-B47B-8DE03B4A4DA5}" srcOrd="1" destOrd="0" presId="urn:microsoft.com/office/officeart/2005/8/layout/hierarchy2"/>
    <dgm:cxn modelId="{DE432601-0D87-446B-B512-8D6EA9E2F7EC}" type="presParOf" srcId="{80532E31-8AB4-4B99-ACBB-4C1AAAF12100}" destId="{1E3E8D7E-0A63-4DDD-9B78-2075B05AFCBB}" srcOrd="2" destOrd="0" presId="urn:microsoft.com/office/officeart/2005/8/layout/hierarchy2"/>
    <dgm:cxn modelId="{AFF44092-486E-4001-98F5-BCDDE99C5C6B}" type="presParOf" srcId="{1E3E8D7E-0A63-4DDD-9B78-2075B05AFCBB}" destId="{D089CDD1-50E6-4D7B-A6F5-5E920D8FAE56}" srcOrd="0" destOrd="0" presId="urn:microsoft.com/office/officeart/2005/8/layout/hierarchy2"/>
    <dgm:cxn modelId="{4F8FA126-4946-4D6B-87B2-BB015C0D9EF6}" type="presParOf" srcId="{80532E31-8AB4-4B99-ACBB-4C1AAAF12100}" destId="{D30DB856-E057-4B5F-A7DF-6BE6B6EC2C04}" srcOrd="3" destOrd="0" presId="urn:microsoft.com/office/officeart/2005/8/layout/hierarchy2"/>
    <dgm:cxn modelId="{9370DA3F-5642-4341-B137-39E46700C093}" type="presParOf" srcId="{D30DB856-E057-4B5F-A7DF-6BE6B6EC2C04}" destId="{447FF48B-A440-4F46-8E71-2D70DF45B7EC}" srcOrd="0" destOrd="0" presId="urn:microsoft.com/office/officeart/2005/8/layout/hierarchy2"/>
    <dgm:cxn modelId="{4A616C7F-D3E9-4A14-9ECE-91F315F76C1F}" type="presParOf" srcId="{D30DB856-E057-4B5F-A7DF-6BE6B6EC2C04}" destId="{07C1FF28-857E-4250-BEAD-42F74D5C455A}" srcOrd="1" destOrd="0" presId="urn:microsoft.com/office/officeart/2005/8/layout/hierarchy2"/>
    <dgm:cxn modelId="{13D86318-3AA4-43B6-8962-88E896402471}" type="presParOf" srcId="{07C1FF28-857E-4250-BEAD-42F74D5C455A}" destId="{2A716636-67DC-47B2-8385-6C010CBEC922}" srcOrd="0" destOrd="0" presId="urn:microsoft.com/office/officeart/2005/8/layout/hierarchy2"/>
    <dgm:cxn modelId="{83263AE0-D088-4845-8B6C-31AD55CCF04C}" type="presParOf" srcId="{2A716636-67DC-47B2-8385-6C010CBEC922}" destId="{D002A8EA-D522-42C5-BC2B-66C680F659EC}" srcOrd="0" destOrd="0" presId="urn:microsoft.com/office/officeart/2005/8/layout/hierarchy2"/>
    <dgm:cxn modelId="{3A1DF60F-75BB-4320-858A-B614E28D75CA}" type="presParOf" srcId="{07C1FF28-857E-4250-BEAD-42F74D5C455A}" destId="{A325CBC2-B8B7-4474-9C98-6D25EA4B6BE7}" srcOrd="1" destOrd="0" presId="urn:microsoft.com/office/officeart/2005/8/layout/hierarchy2"/>
    <dgm:cxn modelId="{9BF3052E-91D1-477B-B541-2F44AE7E0161}" type="presParOf" srcId="{A325CBC2-B8B7-4474-9C98-6D25EA4B6BE7}" destId="{673F7FEA-B0B3-4694-978F-E0CF7AD1FFA5}" srcOrd="0" destOrd="0" presId="urn:microsoft.com/office/officeart/2005/8/layout/hierarchy2"/>
    <dgm:cxn modelId="{1BEA07B3-13C5-4652-844F-EC30F418A4CE}" type="presParOf" srcId="{A325CBC2-B8B7-4474-9C98-6D25EA4B6BE7}" destId="{ACD96C55-03C5-4010-B52E-21DAB06E0CFB}" srcOrd="1" destOrd="0" presId="urn:microsoft.com/office/officeart/2005/8/layout/hierarchy2"/>
    <dgm:cxn modelId="{75C93DF0-14E9-4B2A-9EFA-433974850BC4}" type="presParOf" srcId="{ACD96C55-03C5-4010-B52E-21DAB06E0CFB}" destId="{CF6BEAC0-FD07-4879-AFF1-91BFBFD8657A}" srcOrd="0" destOrd="0" presId="urn:microsoft.com/office/officeart/2005/8/layout/hierarchy2"/>
    <dgm:cxn modelId="{DC512C6E-6ABB-47CA-8848-CCEF989D4CD0}" type="presParOf" srcId="{CF6BEAC0-FD07-4879-AFF1-91BFBFD8657A}" destId="{53887E21-B722-47EF-9E6C-94E881166F22}" srcOrd="0" destOrd="0" presId="urn:microsoft.com/office/officeart/2005/8/layout/hierarchy2"/>
    <dgm:cxn modelId="{3DD0612E-05EC-4341-84E6-6D111C15D554}" type="presParOf" srcId="{ACD96C55-03C5-4010-B52E-21DAB06E0CFB}" destId="{6C28559C-EC15-4C2C-9644-6D961E031918}" srcOrd="1" destOrd="0" presId="urn:microsoft.com/office/officeart/2005/8/layout/hierarchy2"/>
    <dgm:cxn modelId="{ABA2C9BA-1C41-457E-A82B-32386B8B0F55}" type="presParOf" srcId="{6C28559C-EC15-4C2C-9644-6D961E031918}" destId="{22679713-D353-451E-92B8-B9AFCE15C593}" srcOrd="0" destOrd="0" presId="urn:microsoft.com/office/officeart/2005/8/layout/hierarchy2"/>
    <dgm:cxn modelId="{D5ED93B3-A1AF-4715-AD59-A26C2C200036}" type="presParOf" srcId="{6C28559C-EC15-4C2C-9644-6D961E031918}" destId="{EF634C29-0E86-46A0-B10E-56EE4BD19093}" srcOrd="1" destOrd="0" presId="urn:microsoft.com/office/officeart/2005/8/layout/hierarchy2"/>
    <dgm:cxn modelId="{BAC7EF69-B909-479A-B09D-634759767974}" type="presParOf" srcId="{80532E31-8AB4-4B99-ACBB-4C1AAAF12100}" destId="{D59DB20D-D0E7-4E12-89CC-071A848BED59}" srcOrd="4" destOrd="0" presId="urn:microsoft.com/office/officeart/2005/8/layout/hierarchy2"/>
    <dgm:cxn modelId="{16C03E29-AED1-4001-94E1-02C5E37B91C9}" type="presParOf" srcId="{D59DB20D-D0E7-4E12-89CC-071A848BED59}" destId="{EA11D5B9-B5AE-4FFF-93DC-86F75B777168}" srcOrd="0" destOrd="0" presId="urn:microsoft.com/office/officeart/2005/8/layout/hierarchy2"/>
    <dgm:cxn modelId="{BF681DF4-8A0A-46D1-8EF5-AE7BCAC97DF4}" type="presParOf" srcId="{80532E31-8AB4-4B99-ACBB-4C1AAAF12100}" destId="{B77CBFCE-C096-4885-98B1-E293B7B76805}" srcOrd="5" destOrd="0" presId="urn:microsoft.com/office/officeart/2005/8/layout/hierarchy2"/>
    <dgm:cxn modelId="{6AEA1EE5-AB5E-47A3-AEA6-D0F1678FA95B}" type="presParOf" srcId="{B77CBFCE-C096-4885-98B1-E293B7B76805}" destId="{9A6CE64C-2310-47DE-A77C-AD47BD4A93CB}" srcOrd="0" destOrd="0" presId="urn:microsoft.com/office/officeart/2005/8/layout/hierarchy2"/>
    <dgm:cxn modelId="{C7C17C3E-7F03-4321-A858-B1B91B6B942C}" type="presParOf" srcId="{B77CBFCE-C096-4885-98B1-E293B7B76805}" destId="{D6AC1A82-03BD-4C6F-AE99-A1462D4F4479}" srcOrd="1" destOrd="0" presId="urn:microsoft.com/office/officeart/2005/8/layout/hierarchy2"/>
    <dgm:cxn modelId="{DFAC2DC1-2EFE-4001-BB22-3601A856F8FC}" type="presParOf" srcId="{D6AC1A82-03BD-4C6F-AE99-A1462D4F4479}" destId="{9578B248-797C-4588-8B27-A40B73269322}" srcOrd="0" destOrd="0" presId="urn:microsoft.com/office/officeart/2005/8/layout/hierarchy2"/>
    <dgm:cxn modelId="{4D1BDA48-6481-421D-937E-4EDBEAE4EEAD}" type="presParOf" srcId="{9578B248-797C-4588-8B27-A40B73269322}" destId="{D670ABC5-1642-46BA-831C-215E8EFF3A98}" srcOrd="0" destOrd="0" presId="urn:microsoft.com/office/officeart/2005/8/layout/hierarchy2"/>
    <dgm:cxn modelId="{B35D7D40-C818-4D3C-8B2A-15DCE58FAB18}" type="presParOf" srcId="{D6AC1A82-03BD-4C6F-AE99-A1462D4F4479}" destId="{0AD03CC5-7E7F-432F-A659-2CAC60654BD3}" srcOrd="1" destOrd="0" presId="urn:microsoft.com/office/officeart/2005/8/layout/hierarchy2"/>
    <dgm:cxn modelId="{EBF09BE7-6C1C-4C35-8D71-DEDE4EB2B200}" type="presParOf" srcId="{0AD03CC5-7E7F-432F-A659-2CAC60654BD3}" destId="{EE171630-C307-4ADF-BC3D-D37413A9B367}" srcOrd="0" destOrd="0" presId="urn:microsoft.com/office/officeart/2005/8/layout/hierarchy2"/>
    <dgm:cxn modelId="{6CEFA7BF-6E7B-4773-88E1-0E12B820BFEC}" type="presParOf" srcId="{0AD03CC5-7E7F-432F-A659-2CAC60654BD3}" destId="{4974D106-B969-42FF-922C-638D7934DC40}" srcOrd="1" destOrd="0" presId="urn:microsoft.com/office/officeart/2005/8/layout/hierarchy2"/>
    <dgm:cxn modelId="{AB2237EF-0393-4407-93C0-A5A2CDAA7642}" type="presParOf" srcId="{4974D106-B969-42FF-922C-638D7934DC40}" destId="{B907B69B-C7D7-4BE2-816B-920DBB569B65}" srcOrd="0" destOrd="0" presId="urn:microsoft.com/office/officeart/2005/8/layout/hierarchy2"/>
    <dgm:cxn modelId="{EE198578-247B-45BA-B6AF-FE2A8B39D195}" type="presParOf" srcId="{B907B69B-C7D7-4BE2-816B-920DBB569B65}" destId="{6458BF07-90DC-427F-B5E6-41BA47A74D5E}" srcOrd="0" destOrd="0" presId="urn:microsoft.com/office/officeart/2005/8/layout/hierarchy2"/>
    <dgm:cxn modelId="{DFBF4E5D-3117-4CDD-A0F6-A3360CDC8BDD}" type="presParOf" srcId="{4974D106-B969-42FF-922C-638D7934DC40}" destId="{4C2A8B2F-5E5C-4AA0-AB0C-39DE0535EA5B}" srcOrd="1" destOrd="0" presId="urn:microsoft.com/office/officeart/2005/8/layout/hierarchy2"/>
    <dgm:cxn modelId="{784A146E-574D-4CE0-B490-3F5F02573AF6}" type="presParOf" srcId="{4C2A8B2F-5E5C-4AA0-AB0C-39DE0535EA5B}" destId="{763952A3-B06F-4100-BED7-56FBEB924A48}" srcOrd="0" destOrd="0" presId="urn:microsoft.com/office/officeart/2005/8/layout/hierarchy2"/>
    <dgm:cxn modelId="{949E4C4B-6C61-4D67-98C0-DEE2C64F019D}" type="presParOf" srcId="{4C2A8B2F-5E5C-4AA0-AB0C-39DE0535EA5B}" destId="{63AF6EA4-654D-4BE2-B0D7-2705EC6703B5}" srcOrd="1" destOrd="0" presId="urn:microsoft.com/office/officeart/2005/8/layout/hierarchy2"/>
    <dgm:cxn modelId="{50D69071-FC76-4CE2-81D5-333EF1E57427}" type="presParOf" srcId="{80532E31-8AB4-4B99-ACBB-4C1AAAF12100}" destId="{692EBB91-61DB-4515-B85E-40FE75EDAE5D}" srcOrd="6" destOrd="0" presId="urn:microsoft.com/office/officeart/2005/8/layout/hierarchy2"/>
    <dgm:cxn modelId="{E9039AE4-B58A-4DA2-97F4-33C5F038B28D}" type="presParOf" srcId="{692EBB91-61DB-4515-B85E-40FE75EDAE5D}" destId="{D2ABDFE0-0083-4636-8993-98FB53EBD490}" srcOrd="0" destOrd="0" presId="urn:microsoft.com/office/officeart/2005/8/layout/hierarchy2"/>
    <dgm:cxn modelId="{EB9C9A55-5882-467A-A602-4785903E6343}" type="presParOf" srcId="{80532E31-8AB4-4B99-ACBB-4C1AAAF12100}" destId="{F1A33D99-411E-4F05-8117-283BD613ED2F}" srcOrd="7" destOrd="0" presId="urn:microsoft.com/office/officeart/2005/8/layout/hierarchy2"/>
    <dgm:cxn modelId="{7548F915-0074-46D7-8B75-5C454BC0F580}" type="presParOf" srcId="{F1A33D99-411E-4F05-8117-283BD613ED2F}" destId="{CF6ADA2C-9BCD-423F-9849-45E8792F853C}" srcOrd="0" destOrd="0" presId="urn:microsoft.com/office/officeart/2005/8/layout/hierarchy2"/>
    <dgm:cxn modelId="{0CFAE534-58F5-4ED6-BB9B-777159AEFC40}" type="presParOf" srcId="{F1A33D99-411E-4F05-8117-283BD613ED2F}" destId="{0E8057A8-B272-408A-9865-522BF7DF33DD}" srcOrd="1" destOrd="0" presId="urn:microsoft.com/office/officeart/2005/8/layout/hierarchy2"/>
    <dgm:cxn modelId="{C471F0E9-6032-4B7B-98FC-4B76AF2981C6}" type="presParOf" srcId="{0E8057A8-B272-408A-9865-522BF7DF33DD}" destId="{EA363173-913B-4098-AACC-7E1797B9125D}" srcOrd="0" destOrd="0" presId="urn:microsoft.com/office/officeart/2005/8/layout/hierarchy2"/>
    <dgm:cxn modelId="{E37C8CEC-CCF1-454C-8C0C-22274B45DCD0}" type="presParOf" srcId="{EA363173-913B-4098-AACC-7E1797B9125D}" destId="{C312CF7C-D5DE-4825-9FC9-32078FF06DFF}" srcOrd="0" destOrd="0" presId="urn:microsoft.com/office/officeart/2005/8/layout/hierarchy2"/>
    <dgm:cxn modelId="{558201DA-930F-49E4-BA6B-D8270728C24A}" type="presParOf" srcId="{0E8057A8-B272-408A-9865-522BF7DF33DD}" destId="{E78537F4-52A7-47BB-898E-0B08BE472212}" srcOrd="1" destOrd="0" presId="urn:microsoft.com/office/officeart/2005/8/layout/hierarchy2"/>
    <dgm:cxn modelId="{3686E9E0-7DA5-4A23-B39A-1706E53513B7}" type="presParOf" srcId="{E78537F4-52A7-47BB-898E-0B08BE472212}" destId="{A4EC2FE8-A8BC-4593-98AE-FC581C6A08F9}" srcOrd="0" destOrd="0" presId="urn:microsoft.com/office/officeart/2005/8/layout/hierarchy2"/>
    <dgm:cxn modelId="{0803CBC1-A1EC-4B0D-BBA3-18FF1E4BD54E}" type="presParOf" srcId="{E78537F4-52A7-47BB-898E-0B08BE472212}" destId="{D3CE069A-A8B2-445F-BAFE-983F5253E147}" srcOrd="1" destOrd="0" presId="urn:microsoft.com/office/officeart/2005/8/layout/hierarchy2"/>
    <dgm:cxn modelId="{619A0676-2E93-440C-9861-CCBD49981855}" type="presParOf" srcId="{D3CE069A-A8B2-445F-BAFE-983F5253E147}" destId="{D5A05932-8066-42AA-8A6D-5ECC201021A6}" srcOrd="0" destOrd="0" presId="urn:microsoft.com/office/officeart/2005/8/layout/hierarchy2"/>
    <dgm:cxn modelId="{C6896933-96FF-4486-AA9B-26B78C5291CA}" type="presParOf" srcId="{D5A05932-8066-42AA-8A6D-5ECC201021A6}" destId="{B21DB7BA-28DB-444B-860A-E5E2C4E3F70C}" srcOrd="0" destOrd="0" presId="urn:microsoft.com/office/officeart/2005/8/layout/hierarchy2"/>
    <dgm:cxn modelId="{3CC36198-C822-4292-9A0E-C19BA9F13CB7}" type="presParOf" srcId="{D3CE069A-A8B2-445F-BAFE-983F5253E147}" destId="{DF7FCA96-443B-488A-9424-27D0D5842045}" srcOrd="1" destOrd="0" presId="urn:microsoft.com/office/officeart/2005/8/layout/hierarchy2"/>
    <dgm:cxn modelId="{93FD3441-F44E-441F-96EB-EEADA447719E}" type="presParOf" srcId="{DF7FCA96-443B-488A-9424-27D0D5842045}" destId="{5DFC6D1C-60EA-4E85-A746-8458B872020E}" srcOrd="0" destOrd="0" presId="urn:microsoft.com/office/officeart/2005/8/layout/hierarchy2"/>
    <dgm:cxn modelId="{40D0F676-D6FE-43F8-B7DD-05B3DBFACF4B}" type="presParOf" srcId="{DF7FCA96-443B-488A-9424-27D0D5842045}" destId="{561EC8E3-3F98-4829-8F35-F94C23980A1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72608EA-9B7F-4AF4-ADD6-F0E31EFA052C}"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0B342826-47B2-4B23-822D-13DA11CA9F60}">
      <dgm:prSet phldrT="[Texto]" custT="1"/>
      <dgm:spPr/>
      <dgm:t>
        <a:bodyPr/>
        <a:lstStyle/>
        <a:p>
          <a:r>
            <a:rPr lang="pt-BR" sz="1800" dirty="0"/>
            <a:t>§2º</a:t>
          </a:r>
        </a:p>
      </dgm:t>
    </dgm:pt>
    <dgm:pt modelId="{83FE196F-7058-4E36-8E0B-7760A9392F75}" type="parTrans" cxnId="{133280AB-AE55-46CC-A6BE-FEF5459DCE58}">
      <dgm:prSet/>
      <dgm:spPr/>
      <dgm:t>
        <a:bodyPr/>
        <a:lstStyle/>
        <a:p>
          <a:endParaRPr lang="pt-BR"/>
        </a:p>
      </dgm:t>
    </dgm:pt>
    <dgm:pt modelId="{E6441597-9B70-4192-8AEB-125932BC1B07}" type="sibTrans" cxnId="{133280AB-AE55-46CC-A6BE-FEF5459DCE58}">
      <dgm:prSet/>
      <dgm:spPr/>
      <dgm:t>
        <a:bodyPr/>
        <a:lstStyle/>
        <a:p>
          <a:endParaRPr lang="pt-BR"/>
        </a:p>
      </dgm:t>
    </dgm:pt>
    <dgm:pt modelId="{F34A4699-71E1-4FFF-9CF2-3B0708AAC726}">
      <dgm:prSet phldrT="[Texto]" custT="1"/>
      <dgm:spPr/>
      <dgm:t>
        <a:bodyPr/>
        <a:lstStyle/>
        <a:p>
          <a:r>
            <a:rPr lang="pt-BR" sz="1400" dirty="0"/>
            <a:t>INCISO I</a:t>
          </a:r>
        </a:p>
      </dgm:t>
    </dgm:pt>
    <dgm:pt modelId="{49A3C251-1555-4247-A51F-5E9EFF330E63}" type="parTrans" cxnId="{4C6DC05D-673D-4D12-953D-70D3A61E4CCB}">
      <dgm:prSet/>
      <dgm:spPr/>
      <dgm:t>
        <a:bodyPr/>
        <a:lstStyle/>
        <a:p>
          <a:endParaRPr lang="pt-BR"/>
        </a:p>
      </dgm:t>
    </dgm:pt>
    <dgm:pt modelId="{63756EC1-2572-4003-90D8-0691EEA3D2C0}" type="sibTrans" cxnId="{4C6DC05D-673D-4D12-953D-70D3A61E4CCB}">
      <dgm:prSet/>
      <dgm:spPr/>
      <dgm:t>
        <a:bodyPr/>
        <a:lstStyle/>
        <a:p>
          <a:endParaRPr lang="pt-BR"/>
        </a:p>
      </dgm:t>
    </dgm:pt>
    <dgm:pt modelId="{F80673BF-4795-41A8-A28C-98C3C189084D}">
      <dgm:prSet phldrT="[Texto]" custT="1"/>
      <dgm:spPr/>
      <dgm:t>
        <a:bodyPr/>
        <a:lstStyle/>
        <a:p>
          <a:r>
            <a:rPr lang="pt-BR" sz="1400" dirty="0"/>
            <a:t>INCISO II</a:t>
          </a:r>
        </a:p>
      </dgm:t>
    </dgm:pt>
    <dgm:pt modelId="{4BA81421-94BB-4C6B-940F-B10D13D43977}" type="parTrans" cxnId="{EB9B6E90-4BA4-4048-BDCC-05CFC8F43E48}">
      <dgm:prSet/>
      <dgm:spPr/>
      <dgm:t>
        <a:bodyPr/>
        <a:lstStyle/>
        <a:p>
          <a:endParaRPr lang="pt-BR"/>
        </a:p>
      </dgm:t>
    </dgm:pt>
    <dgm:pt modelId="{5812B861-F196-44B0-A7D8-B6561AF12A94}" type="sibTrans" cxnId="{EB9B6E90-4BA4-4048-BDCC-05CFC8F43E48}">
      <dgm:prSet/>
      <dgm:spPr/>
      <dgm:t>
        <a:bodyPr/>
        <a:lstStyle/>
        <a:p>
          <a:endParaRPr lang="pt-BR"/>
        </a:p>
      </dgm:t>
    </dgm:pt>
    <dgm:pt modelId="{F6B26200-7D0E-4E8A-AFF6-58894EAAE81F}">
      <dgm:prSet phldrT="[Texto]" custT="1"/>
      <dgm:spPr/>
      <dgm:t>
        <a:bodyPr/>
        <a:lstStyle/>
        <a:p>
          <a:r>
            <a:rPr lang="pt-BR" sz="1400" dirty="0"/>
            <a:t>INCISSO III</a:t>
          </a:r>
        </a:p>
      </dgm:t>
    </dgm:pt>
    <dgm:pt modelId="{45956FDA-0396-4D46-B89D-11366378008D}" type="parTrans" cxnId="{6CC6A757-D3A3-4DB3-B596-CCB63BA919D0}">
      <dgm:prSet/>
      <dgm:spPr/>
      <dgm:t>
        <a:bodyPr/>
        <a:lstStyle/>
        <a:p>
          <a:endParaRPr lang="pt-BR"/>
        </a:p>
      </dgm:t>
    </dgm:pt>
    <dgm:pt modelId="{27574579-8CD6-4020-8D50-5866D297CADD}" type="sibTrans" cxnId="{6CC6A757-D3A3-4DB3-B596-CCB63BA919D0}">
      <dgm:prSet/>
      <dgm:spPr/>
      <dgm:t>
        <a:bodyPr/>
        <a:lstStyle/>
        <a:p>
          <a:endParaRPr lang="pt-BR"/>
        </a:p>
      </dgm:t>
    </dgm:pt>
    <dgm:pt modelId="{1B532360-3C97-4FA8-9262-7136E1A53484}">
      <dgm:prSet phldrT="[Texto]" custT="1"/>
      <dgm:spPr/>
      <dgm:t>
        <a:bodyPr/>
        <a:lstStyle/>
        <a:p>
          <a:r>
            <a:rPr lang="pt-BR" sz="1400" dirty="0"/>
            <a:t>INCISO IV</a:t>
          </a:r>
        </a:p>
      </dgm:t>
    </dgm:pt>
    <dgm:pt modelId="{9E2CF312-5C19-42E6-BBB5-5DE2AAAAFF09}" type="parTrans" cxnId="{422DEC91-3F10-48CE-8798-50732C8201D8}">
      <dgm:prSet/>
      <dgm:spPr/>
      <dgm:t>
        <a:bodyPr/>
        <a:lstStyle/>
        <a:p>
          <a:endParaRPr lang="pt-BR"/>
        </a:p>
      </dgm:t>
    </dgm:pt>
    <dgm:pt modelId="{C12D85F6-66AC-43A9-AE9B-7A3E213BE593}" type="sibTrans" cxnId="{422DEC91-3F10-48CE-8798-50732C8201D8}">
      <dgm:prSet/>
      <dgm:spPr/>
      <dgm:t>
        <a:bodyPr/>
        <a:lstStyle/>
        <a:p>
          <a:endParaRPr lang="pt-BR"/>
        </a:p>
      </dgm:t>
    </dgm:pt>
    <dgm:pt modelId="{5AD4A4EF-96EC-4347-8E2D-72EE595EC586}">
      <dgm:prSet phldrT="[Texto]" custT="1"/>
      <dgm:spPr/>
      <dgm:t>
        <a:bodyPr/>
        <a:lstStyle/>
        <a:p>
          <a:r>
            <a:rPr lang="pt-BR" sz="1400" dirty="0"/>
            <a:t>INCAPACIDADE PERMANENTE PARA O TRABALHO</a:t>
          </a:r>
        </a:p>
      </dgm:t>
    </dgm:pt>
    <dgm:pt modelId="{9E7CC558-C49E-4449-AC81-77C19AF9573E}" type="parTrans" cxnId="{60E34BB6-A064-4952-A67C-3043B20556EE}">
      <dgm:prSet/>
      <dgm:spPr/>
      <dgm:t>
        <a:bodyPr/>
        <a:lstStyle/>
        <a:p>
          <a:endParaRPr lang="pt-BR"/>
        </a:p>
      </dgm:t>
    </dgm:pt>
    <dgm:pt modelId="{380C172C-400E-474B-9FCC-2582F5E7BACD}" type="sibTrans" cxnId="{60E34BB6-A064-4952-A67C-3043B20556EE}">
      <dgm:prSet/>
      <dgm:spPr/>
      <dgm:t>
        <a:bodyPr/>
        <a:lstStyle/>
        <a:p>
          <a:endParaRPr lang="pt-BR"/>
        </a:p>
      </dgm:t>
    </dgm:pt>
    <dgm:pt modelId="{E1A99BA3-9E33-45F4-BA5B-67F49CF301FE}">
      <dgm:prSet phldrT="[Texto]"/>
      <dgm:spPr/>
      <dgm:t>
        <a:bodyPr/>
        <a:lstStyle/>
        <a:p>
          <a:r>
            <a:rPr lang="pt-BR" dirty="0"/>
            <a:t>DOLO OU CULPA</a:t>
          </a:r>
        </a:p>
      </dgm:t>
    </dgm:pt>
    <dgm:pt modelId="{17DE93EE-EC94-4B74-B0DC-83D558D4C853}" type="parTrans" cxnId="{1A9C881E-AC9C-4C6B-BD62-3F2D40CB99DE}">
      <dgm:prSet/>
      <dgm:spPr/>
      <dgm:t>
        <a:bodyPr/>
        <a:lstStyle/>
        <a:p>
          <a:endParaRPr lang="pt-BR"/>
        </a:p>
      </dgm:t>
    </dgm:pt>
    <dgm:pt modelId="{7F5CA1F3-8F5C-457E-9E21-C449338AA246}" type="sibTrans" cxnId="{1A9C881E-AC9C-4C6B-BD62-3F2D40CB99DE}">
      <dgm:prSet/>
      <dgm:spPr/>
      <dgm:t>
        <a:bodyPr/>
        <a:lstStyle/>
        <a:p>
          <a:endParaRPr lang="pt-BR"/>
        </a:p>
      </dgm:t>
    </dgm:pt>
    <dgm:pt modelId="{B599E430-5767-4FFE-8A04-117BE7FA5518}">
      <dgm:prSet phldrT="[Texto]" custT="1"/>
      <dgm:spPr/>
      <dgm:t>
        <a:bodyPr/>
        <a:lstStyle/>
        <a:p>
          <a:r>
            <a:rPr lang="pt-BR" sz="1400" dirty="0"/>
            <a:t>ENFERMIDADE INCURÁVEL</a:t>
          </a:r>
        </a:p>
      </dgm:t>
    </dgm:pt>
    <dgm:pt modelId="{EAADA467-7F15-4670-A815-C376D912B606}" type="parTrans" cxnId="{A1DD256B-4CC9-4C25-871A-62F675654AD2}">
      <dgm:prSet/>
      <dgm:spPr/>
      <dgm:t>
        <a:bodyPr/>
        <a:lstStyle/>
        <a:p>
          <a:endParaRPr lang="pt-BR"/>
        </a:p>
      </dgm:t>
    </dgm:pt>
    <dgm:pt modelId="{6377E7C9-6234-4460-93C0-9C61DB190792}" type="sibTrans" cxnId="{A1DD256B-4CC9-4C25-871A-62F675654AD2}">
      <dgm:prSet/>
      <dgm:spPr/>
      <dgm:t>
        <a:bodyPr/>
        <a:lstStyle/>
        <a:p>
          <a:endParaRPr lang="pt-BR"/>
        </a:p>
      </dgm:t>
    </dgm:pt>
    <dgm:pt modelId="{BFA7D69A-5A63-4AE0-A7DF-49FE3817E043}">
      <dgm:prSet phldrT="[Texto]"/>
      <dgm:spPr/>
      <dgm:t>
        <a:bodyPr/>
        <a:lstStyle/>
        <a:p>
          <a:r>
            <a:rPr lang="pt-BR" dirty="0"/>
            <a:t>DOLO OU CULPA</a:t>
          </a:r>
        </a:p>
      </dgm:t>
    </dgm:pt>
    <dgm:pt modelId="{54FFA702-4438-4856-8549-3E27ADA23A6F}" type="parTrans" cxnId="{F7B8B5A3-9760-4F77-85CC-AF8166CFEC87}">
      <dgm:prSet/>
      <dgm:spPr/>
      <dgm:t>
        <a:bodyPr/>
        <a:lstStyle/>
        <a:p>
          <a:endParaRPr lang="pt-BR"/>
        </a:p>
      </dgm:t>
    </dgm:pt>
    <dgm:pt modelId="{7BEC2C52-3934-4C10-B46F-635D29C99A04}" type="sibTrans" cxnId="{F7B8B5A3-9760-4F77-85CC-AF8166CFEC87}">
      <dgm:prSet/>
      <dgm:spPr/>
      <dgm:t>
        <a:bodyPr/>
        <a:lstStyle/>
        <a:p>
          <a:endParaRPr lang="pt-BR"/>
        </a:p>
      </dgm:t>
    </dgm:pt>
    <dgm:pt modelId="{4F8FE154-4451-41AE-8A30-4115CA90F582}">
      <dgm:prSet phldrT="[Texto]" custT="1"/>
      <dgm:spPr/>
      <dgm:t>
        <a:bodyPr/>
        <a:lstStyle/>
        <a:p>
          <a:r>
            <a:rPr lang="pt-BR" sz="1400" dirty="0"/>
            <a:t>PERDA OU INUTILIZAÇÃO DO MEMBRO, SENTIDO OU FUNÇÃO</a:t>
          </a:r>
        </a:p>
      </dgm:t>
    </dgm:pt>
    <dgm:pt modelId="{B8C90CEA-FFEE-45C9-930C-31278EB0EA31}" type="parTrans" cxnId="{8C2B4AA5-1EFB-4D91-9B34-D1C38A4F30DC}">
      <dgm:prSet/>
      <dgm:spPr/>
      <dgm:t>
        <a:bodyPr/>
        <a:lstStyle/>
        <a:p>
          <a:endParaRPr lang="pt-BR"/>
        </a:p>
      </dgm:t>
    </dgm:pt>
    <dgm:pt modelId="{7D055FC2-7139-4BCE-86A6-059642F3B36E}" type="sibTrans" cxnId="{8C2B4AA5-1EFB-4D91-9B34-D1C38A4F30DC}">
      <dgm:prSet/>
      <dgm:spPr/>
      <dgm:t>
        <a:bodyPr/>
        <a:lstStyle/>
        <a:p>
          <a:endParaRPr lang="pt-BR"/>
        </a:p>
      </dgm:t>
    </dgm:pt>
    <dgm:pt modelId="{5B87FF3C-6026-4CA3-AC2F-3738225FFE51}">
      <dgm:prSet phldrT="[Texto]"/>
      <dgm:spPr/>
      <dgm:t>
        <a:bodyPr/>
        <a:lstStyle/>
        <a:p>
          <a:r>
            <a:rPr lang="pt-BR" dirty="0"/>
            <a:t>DOLO OU CULPA</a:t>
          </a:r>
        </a:p>
      </dgm:t>
    </dgm:pt>
    <dgm:pt modelId="{7FFB1A12-F068-4A87-BDF1-95B9EE7FA8EE}" type="parTrans" cxnId="{E6B625B5-1F95-4B7B-BF0F-2387C554DBA1}">
      <dgm:prSet/>
      <dgm:spPr/>
      <dgm:t>
        <a:bodyPr/>
        <a:lstStyle/>
        <a:p>
          <a:endParaRPr lang="pt-BR"/>
        </a:p>
      </dgm:t>
    </dgm:pt>
    <dgm:pt modelId="{EAA02ACA-A5FB-48A7-B3A7-41762ACCB7C7}" type="sibTrans" cxnId="{E6B625B5-1F95-4B7B-BF0F-2387C554DBA1}">
      <dgm:prSet/>
      <dgm:spPr/>
      <dgm:t>
        <a:bodyPr/>
        <a:lstStyle/>
        <a:p>
          <a:endParaRPr lang="pt-BR"/>
        </a:p>
      </dgm:t>
    </dgm:pt>
    <dgm:pt modelId="{32925F0F-57E0-4F47-AC1A-8A9C1E8F92D4}">
      <dgm:prSet phldrT="[Texto]" custT="1"/>
      <dgm:spPr/>
      <dgm:t>
        <a:bodyPr/>
        <a:lstStyle/>
        <a:p>
          <a:r>
            <a:rPr lang="pt-BR" sz="1400" dirty="0"/>
            <a:t>DEFORMIDADE PERMANENTE</a:t>
          </a:r>
        </a:p>
      </dgm:t>
    </dgm:pt>
    <dgm:pt modelId="{8C0F325A-FB99-47EF-B5B3-35D5B0ADA1F2}" type="parTrans" cxnId="{E218F00F-1765-4ADF-B153-2E81BEB74C3E}">
      <dgm:prSet/>
      <dgm:spPr/>
      <dgm:t>
        <a:bodyPr/>
        <a:lstStyle/>
        <a:p>
          <a:endParaRPr lang="pt-BR"/>
        </a:p>
      </dgm:t>
    </dgm:pt>
    <dgm:pt modelId="{C8481D16-D37D-4233-91E4-B6692162E7A6}" type="sibTrans" cxnId="{E218F00F-1765-4ADF-B153-2E81BEB74C3E}">
      <dgm:prSet/>
      <dgm:spPr/>
      <dgm:t>
        <a:bodyPr/>
        <a:lstStyle/>
        <a:p>
          <a:endParaRPr lang="pt-BR"/>
        </a:p>
      </dgm:t>
    </dgm:pt>
    <dgm:pt modelId="{B7B01992-7C26-48A8-A5A8-474540B35716}">
      <dgm:prSet phldrT="[Texto]"/>
      <dgm:spPr/>
      <dgm:t>
        <a:bodyPr/>
        <a:lstStyle/>
        <a:p>
          <a:r>
            <a:rPr lang="pt-BR" dirty="0"/>
            <a:t>DOLO OU CULPA</a:t>
          </a:r>
        </a:p>
      </dgm:t>
    </dgm:pt>
    <dgm:pt modelId="{EEC8DD96-3EA8-4E66-8F2E-023EA5F960C6}" type="parTrans" cxnId="{AC639359-8BD1-4FDF-B3C3-6B5AA2A50C2F}">
      <dgm:prSet/>
      <dgm:spPr/>
      <dgm:t>
        <a:bodyPr/>
        <a:lstStyle/>
        <a:p>
          <a:endParaRPr lang="pt-BR"/>
        </a:p>
      </dgm:t>
    </dgm:pt>
    <dgm:pt modelId="{B917F2E1-08A9-4264-A68E-6A5DD4F48F56}" type="sibTrans" cxnId="{AC639359-8BD1-4FDF-B3C3-6B5AA2A50C2F}">
      <dgm:prSet/>
      <dgm:spPr/>
      <dgm:t>
        <a:bodyPr/>
        <a:lstStyle/>
        <a:p>
          <a:endParaRPr lang="pt-BR"/>
        </a:p>
      </dgm:t>
    </dgm:pt>
    <dgm:pt modelId="{C0A9633B-0CA5-4351-8612-C722D3A7C066}">
      <dgm:prSet phldrT="[Texto]" custT="1"/>
      <dgm:spPr/>
      <dgm:t>
        <a:bodyPr/>
        <a:lstStyle/>
        <a:p>
          <a:r>
            <a:rPr lang="pt-BR" sz="1400" dirty="0"/>
            <a:t>ABORTO</a:t>
          </a:r>
        </a:p>
      </dgm:t>
    </dgm:pt>
    <dgm:pt modelId="{0265A05B-2EC0-4B3B-A60B-69BBA008BD13}" type="parTrans" cxnId="{2BABBD02-9F69-40D7-8A9D-A593C260DE2C}">
      <dgm:prSet/>
      <dgm:spPr/>
      <dgm:t>
        <a:bodyPr/>
        <a:lstStyle/>
        <a:p>
          <a:endParaRPr lang="pt-BR"/>
        </a:p>
      </dgm:t>
    </dgm:pt>
    <dgm:pt modelId="{BF27E354-84C3-4F5E-ACA6-9C679EE39E92}" type="sibTrans" cxnId="{2BABBD02-9F69-40D7-8A9D-A593C260DE2C}">
      <dgm:prSet/>
      <dgm:spPr/>
      <dgm:t>
        <a:bodyPr/>
        <a:lstStyle/>
        <a:p>
          <a:endParaRPr lang="pt-BR"/>
        </a:p>
      </dgm:t>
    </dgm:pt>
    <dgm:pt modelId="{484FD9E7-2865-4715-91CF-1B7F95045B91}">
      <dgm:prSet phldrT="[Texto]"/>
      <dgm:spPr/>
      <dgm:t>
        <a:bodyPr/>
        <a:lstStyle/>
        <a:p>
          <a:r>
            <a:rPr lang="pt-BR" b="1" u="sng" dirty="0">
              <a:solidFill>
                <a:srgbClr val="FF0000"/>
              </a:solidFill>
            </a:rPr>
            <a:t>SOMENTE CULPA</a:t>
          </a:r>
        </a:p>
      </dgm:t>
    </dgm:pt>
    <dgm:pt modelId="{83E24298-A405-40FB-87EC-748250DD77E6}" type="parTrans" cxnId="{D93A2446-D11C-40F1-BE37-9AB0E12A7A16}">
      <dgm:prSet/>
      <dgm:spPr/>
      <dgm:t>
        <a:bodyPr/>
        <a:lstStyle/>
        <a:p>
          <a:endParaRPr lang="pt-BR"/>
        </a:p>
      </dgm:t>
    </dgm:pt>
    <dgm:pt modelId="{CE5E6336-7E83-43B7-9DE0-54CB37E765AB}" type="sibTrans" cxnId="{D93A2446-D11C-40F1-BE37-9AB0E12A7A16}">
      <dgm:prSet/>
      <dgm:spPr/>
      <dgm:t>
        <a:bodyPr/>
        <a:lstStyle/>
        <a:p>
          <a:endParaRPr lang="pt-BR"/>
        </a:p>
      </dgm:t>
    </dgm:pt>
    <dgm:pt modelId="{FDDB6352-1836-4BBD-892E-A1705EF6D1C0}">
      <dgm:prSet phldrT="[Texto]" custT="1"/>
      <dgm:spPr/>
      <dgm:t>
        <a:bodyPr/>
        <a:lstStyle/>
        <a:p>
          <a:r>
            <a:rPr lang="pt-BR" sz="1400" dirty="0"/>
            <a:t>INCISO V</a:t>
          </a:r>
        </a:p>
      </dgm:t>
    </dgm:pt>
    <dgm:pt modelId="{B31121D7-310B-4D7B-94CF-C786474D22D0}" type="parTrans" cxnId="{B4685803-EB32-4B4E-A7C4-17A4305A1182}">
      <dgm:prSet/>
      <dgm:spPr/>
      <dgm:t>
        <a:bodyPr/>
        <a:lstStyle/>
        <a:p>
          <a:endParaRPr lang="pt-BR"/>
        </a:p>
      </dgm:t>
    </dgm:pt>
    <dgm:pt modelId="{37167401-016C-4AB0-AC0A-C80EECC000DB}" type="sibTrans" cxnId="{B4685803-EB32-4B4E-A7C4-17A4305A1182}">
      <dgm:prSet/>
      <dgm:spPr/>
      <dgm:t>
        <a:bodyPr/>
        <a:lstStyle/>
        <a:p>
          <a:endParaRPr lang="pt-BR"/>
        </a:p>
      </dgm:t>
    </dgm:pt>
    <dgm:pt modelId="{C71BC4D2-7C5E-4C1F-9C8C-A0C61ECFE4A1}">
      <dgm:prSet phldrT="[Texto]" custT="1"/>
      <dgm:spPr/>
      <dgm:t>
        <a:bodyPr/>
        <a:lstStyle/>
        <a:p>
          <a:r>
            <a:rPr lang="pt-BR" sz="1800" dirty="0"/>
            <a:t>§3º</a:t>
          </a:r>
        </a:p>
      </dgm:t>
    </dgm:pt>
    <dgm:pt modelId="{A6D5861A-B161-4D46-8DC9-E43EB4ADC5B2}" type="parTrans" cxnId="{565468D2-B19B-470E-B353-151DDB203A07}">
      <dgm:prSet/>
      <dgm:spPr/>
      <dgm:t>
        <a:bodyPr/>
        <a:lstStyle/>
        <a:p>
          <a:endParaRPr lang="pt-BR"/>
        </a:p>
      </dgm:t>
    </dgm:pt>
    <dgm:pt modelId="{26A60840-5B90-44B9-BA9E-16CD4E99AB47}" type="sibTrans" cxnId="{565468D2-B19B-470E-B353-151DDB203A07}">
      <dgm:prSet/>
      <dgm:spPr/>
      <dgm:t>
        <a:bodyPr/>
        <a:lstStyle/>
        <a:p>
          <a:endParaRPr lang="pt-BR"/>
        </a:p>
      </dgm:t>
    </dgm:pt>
    <dgm:pt modelId="{AD3FA7D5-6BFA-430B-8F05-68779234C4EE}">
      <dgm:prSet phldrT="[Texto]" custT="1"/>
      <dgm:spPr/>
      <dgm:t>
        <a:bodyPr/>
        <a:lstStyle/>
        <a:p>
          <a:r>
            <a:rPr lang="pt-BR" sz="1400" dirty="0"/>
            <a:t>MORTE</a:t>
          </a:r>
        </a:p>
      </dgm:t>
    </dgm:pt>
    <dgm:pt modelId="{C1D38439-7A59-486F-A96F-F7777159642C}" type="parTrans" cxnId="{FB0238E7-4AA0-4408-9969-685D437580F2}">
      <dgm:prSet/>
      <dgm:spPr/>
      <dgm:t>
        <a:bodyPr/>
        <a:lstStyle/>
        <a:p>
          <a:endParaRPr lang="pt-BR"/>
        </a:p>
      </dgm:t>
    </dgm:pt>
    <dgm:pt modelId="{67FDFEEB-F219-44B6-88F4-3F96D82FCB50}" type="sibTrans" cxnId="{FB0238E7-4AA0-4408-9969-685D437580F2}">
      <dgm:prSet/>
      <dgm:spPr/>
      <dgm:t>
        <a:bodyPr/>
        <a:lstStyle/>
        <a:p>
          <a:endParaRPr lang="pt-BR"/>
        </a:p>
      </dgm:t>
    </dgm:pt>
    <dgm:pt modelId="{932EB684-E638-4B79-8618-F254EE6A87D9}">
      <dgm:prSet phldrT="[Texto]"/>
      <dgm:spPr/>
      <dgm:t>
        <a:bodyPr/>
        <a:lstStyle/>
        <a:p>
          <a:r>
            <a:rPr lang="pt-BR" b="1" u="sng" dirty="0">
              <a:solidFill>
                <a:srgbClr val="FF0000"/>
              </a:solidFill>
            </a:rPr>
            <a:t>SOMENTE CULPA</a:t>
          </a:r>
        </a:p>
      </dgm:t>
    </dgm:pt>
    <dgm:pt modelId="{CFEE273C-7533-4056-8480-00B6DBD2ACDE}" type="parTrans" cxnId="{876B3CCB-6822-40B5-8200-A206F05736BF}">
      <dgm:prSet/>
      <dgm:spPr/>
      <dgm:t>
        <a:bodyPr/>
        <a:lstStyle/>
        <a:p>
          <a:endParaRPr lang="pt-BR"/>
        </a:p>
      </dgm:t>
    </dgm:pt>
    <dgm:pt modelId="{C016F61F-96B8-4FEC-8089-04DCC0D52CE4}" type="sibTrans" cxnId="{876B3CCB-6822-40B5-8200-A206F05736BF}">
      <dgm:prSet/>
      <dgm:spPr/>
      <dgm:t>
        <a:bodyPr/>
        <a:lstStyle/>
        <a:p>
          <a:endParaRPr lang="pt-BR"/>
        </a:p>
      </dgm:t>
    </dgm:pt>
    <dgm:pt modelId="{6701609B-07AE-439A-A489-163C5CFF6E27}">
      <dgm:prSet phldrT="[Texto]" custT="1"/>
      <dgm:spPr/>
      <dgm:t>
        <a:bodyPr/>
        <a:lstStyle/>
        <a:p>
          <a:r>
            <a:rPr lang="pt-BR" sz="1400" dirty="0"/>
            <a:t>PREVISÃO ÚNICA</a:t>
          </a:r>
        </a:p>
      </dgm:t>
    </dgm:pt>
    <dgm:pt modelId="{C4FBD81A-21A8-4BAC-AF87-182874FF8912}" type="parTrans" cxnId="{8A7CC8D3-40A5-417B-A5E7-5861EA60BAD2}">
      <dgm:prSet/>
      <dgm:spPr/>
      <dgm:t>
        <a:bodyPr/>
        <a:lstStyle/>
        <a:p>
          <a:endParaRPr lang="pt-BR"/>
        </a:p>
      </dgm:t>
    </dgm:pt>
    <dgm:pt modelId="{56B38A3F-C3EF-4B62-BF9C-1E2015A6423E}" type="sibTrans" cxnId="{8A7CC8D3-40A5-417B-A5E7-5861EA60BAD2}">
      <dgm:prSet/>
      <dgm:spPr/>
      <dgm:t>
        <a:bodyPr/>
        <a:lstStyle/>
        <a:p>
          <a:endParaRPr lang="pt-BR"/>
        </a:p>
      </dgm:t>
    </dgm:pt>
    <dgm:pt modelId="{B22BA8F6-D187-420E-9779-186D7475A108}" type="pres">
      <dgm:prSet presAssocID="{372608EA-9B7F-4AF4-ADD6-F0E31EFA052C}" presName="diagram" presStyleCnt="0">
        <dgm:presLayoutVars>
          <dgm:chPref val="1"/>
          <dgm:dir/>
          <dgm:animOne val="branch"/>
          <dgm:animLvl val="lvl"/>
          <dgm:resizeHandles val="exact"/>
        </dgm:presLayoutVars>
      </dgm:prSet>
      <dgm:spPr/>
    </dgm:pt>
    <dgm:pt modelId="{E73D430D-6EAB-4230-BE3E-F70926D97368}" type="pres">
      <dgm:prSet presAssocID="{0B342826-47B2-4B23-822D-13DA11CA9F60}" presName="root1" presStyleCnt="0"/>
      <dgm:spPr/>
    </dgm:pt>
    <dgm:pt modelId="{17318670-280A-4668-A5CE-C615FDCFB3DA}" type="pres">
      <dgm:prSet presAssocID="{0B342826-47B2-4B23-822D-13DA11CA9F60}" presName="LevelOneTextNode" presStyleLbl="node0" presStyleIdx="0" presStyleCnt="2" custScaleX="80213">
        <dgm:presLayoutVars>
          <dgm:chPref val="3"/>
        </dgm:presLayoutVars>
      </dgm:prSet>
      <dgm:spPr/>
    </dgm:pt>
    <dgm:pt modelId="{64CF3439-5F0A-4DCA-A95C-4F5742D951E7}" type="pres">
      <dgm:prSet presAssocID="{0B342826-47B2-4B23-822D-13DA11CA9F60}" presName="level2hierChild" presStyleCnt="0"/>
      <dgm:spPr/>
    </dgm:pt>
    <dgm:pt modelId="{FFBE0611-8DB9-46BE-A6C1-FA6BC0CCFADD}" type="pres">
      <dgm:prSet presAssocID="{49A3C251-1555-4247-A51F-5E9EFF330E63}" presName="conn2-1" presStyleLbl="parChTrans1D2" presStyleIdx="0" presStyleCnt="6"/>
      <dgm:spPr/>
    </dgm:pt>
    <dgm:pt modelId="{F803B979-F285-40B2-8D94-D685F2F590D6}" type="pres">
      <dgm:prSet presAssocID="{49A3C251-1555-4247-A51F-5E9EFF330E63}" presName="connTx" presStyleLbl="parChTrans1D2" presStyleIdx="0" presStyleCnt="6"/>
      <dgm:spPr/>
    </dgm:pt>
    <dgm:pt modelId="{DFDE9AE7-2A43-45EA-AB1F-7E321272A939}" type="pres">
      <dgm:prSet presAssocID="{F34A4699-71E1-4FFF-9CF2-3B0708AAC726}" presName="root2" presStyleCnt="0"/>
      <dgm:spPr/>
    </dgm:pt>
    <dgm:pt modelId="{6C8B0EF9-F092-49FC-97A2-BFDCB7D4BA48}" type="pres">
      <dgm:prSet presAssocID="{F34A4699-71E1-4FFF-9CF2-3B0708AAC726}" presName="LevelTwoTextNode" presStyleLbl="node2" presStyleIdx="0" presStyleCnt="6" custScaleX="209690">
        <dgm:presLayoutVars>
          <dgm:chPref val="3"/>
        </dgm:presLayoutVars>
      </dgm:prSet>
      <dgm:spPr/>
    </dgm:pt>
    <dgm:pt modelId="{03AB5EE3-82AF-4A68-9DB7-022F463F9087}" type="pres">
      <dgm:prSet presAssocID="{F34A4699-71E1-4FFF-9CF2-3B0708AAC726}" presName="level3hierChild" presStyleCnt="0"/>
      <dgm:spPr/>
    </dgm:pt>
    <dgm:pt modelId="{25449D18-C2DC-487E-ABBE-8443B4B41054}" type="pres">
      <dgm:prSet presAssocID="{9E7CC558-C49E-4449-AC81-77C19AF9573E}" presName="conn2-1" presStyleLbl="parChTrans1D3" presStyleIdx="0" presStyleCnt="6"/>
      <dgm:spPr/>
    </dgm:pt>
    <dgm:pt modelId="{3FE0781F-722E-4A5F-93E2-856643CEF05D}" type="pres">
      <dgm:prSet presAssocID="{9E7CC558-C49E-4449-AC81-77C19AF9573E}" presName="connTx" presStyleLbl="parChTrans1D3" presStyleIdx="0" presStyleCnt="6"/>
      <dgm:spPr/>
    </dgm:pt>
    <dgm:pt modelId="{F4DFA400-F1C7-4738-84E5-62C95F924DBF}" type="pres">
      <dgm:prSet presAssocID="{5AD4A4EF-96EC-4347-8E2D-72EE595EC586}" presName="root2" presStyleCnt="0"/>
      <dgm:spPr/>
    </dgm:pt>
    <dgm:pt modelId="{2DAC804F-DF4E-4928-892D-F7563D321AD6}" type="pres">
      <dgm:prSet presAssocID="{5AD4A4EF-96EC-4347-8E2D-72EE595EC586}" presName="LevelTwoTextNode" presStyleLbl="node3" presStyleIdx="0" presStyleCnt="6" custScaleX="494644">
        <dgm:presLayoutVars>
          <dgm:chPref val="3"/>
        </dgm:presLayoutVars>
      </dgm:prSet>
      <dgm:spPr/>
    </dgm:pt>
    <dgm:pt modelId="{DCD7E644-C041-4EC2-A7BC-AE7B801F5832}" type="pres">
      <dgm:prSet presAssocID="{5AD4A4EF-96EC-4347-8E2D-72EE595EC586}" presName="level3hierChild" presStyleCnt="0"/>
      <dgm:spPr/>
    </dgm:pt>
    <dgm:pt modelId="{84ECB627-726A-4C87-BBE4-18D3FF7CEB78}" type="pres">
      <dgm:prSet presAssocID="{17DE93EE-EC94-4B74-B0DC-83D558D4C853}" presName="conn2-1" presStyleLbl="parChTrans1D4" presStyleIdx="0" presStyleCnt="6"/>
      <dgm:spPr/>
    </dgm:pt>
    <dgm:pt modelId="{559E6180-4658-4FE3-9E32-B6958FBC4932}" type="pres">
      <dgm:prSet presAssocID="{17DE93EE-EC94-4B74-B0DC-83D558D4C853}" presName="connTx" presStyleLbl="parChTrans1D4" presStyleIdx="0" presStyleCnt="6"/>
      <dgm:spPr/>
    </dgm:pt>
    <dgm:pt modelId="{75C05391-C95D-48CF-917D-82600D7465F0}" type="pres">
      <dgm:prSet presAssocID="{E1A99BA3-9E33-45F4-BA5B-67F49CF301FE}" presName="root2" presStyleCnt="0"/>
      <dgm:spPr/>
    </dgm:pt>
    <dgm:pt modelId="{C83A86E8-1079-4E40-A42C-486FC79867BB}" type="pres">
      <dgm:prSet presAssocID="{E1A99BA3-9E33-45F4-BA5B-67F49CF301FE}" presName="LevelTwoTextNode" presStyleLbl="node4" presStyleIdx="0" presStyleCnt="6" custScaleX="209690">
        <dgm:presLayoutVars>
          <dgm:chPref val="3"/>
        </dgm:presLayoutVars>
      </dgm:prSet>
      <dgm:spPr/>
    </dgm:pt>
    <dgm:pt modelId="{E4D10FA5-BFF8-4599-9B69-468DA705ECA3}" type="pres">
      <dgm:prSet presAssocID="{E1A99BA3-9E33-45F4-BA5B-67F49CF301FE}" presName="level3hierChild" presStyleCnt="0"/>
      <dgm:spPr/>
    </dgm:pt>
    <dgm:pt modelId="{926FB533-E8E5-4FBD-A97E-C1D2F6ADA214}" type="pres">
      <dgm:prSet presAssocID="{4BA81421-94BB-4C6B-940F-B10D13D43977}" presName="conn2-1" presStyleLbl="parChTrans1D2" presStyleIdx="1" presStyleCnt="6"/>
      <dgm:spPr/>
    </dgm:pt>
    <dgm:pt modelId="{5CCB7FF1-4884-4917-B4FE-48DBC5C77985}" type="pres">
      <dgm:prSet presAssocID="{4BA81421-94BB-4C6B-940F-B10D13D43977}" presName="connTx" presStyleLbl="parChTrans1D2" presStyleIdx="1" presStyleCnt="6"/>
      <dgm:spPr/>
    </dgm:pt>
    <dgm:pt modelId="{F5380D3B-B050-48FD-95B7-3E24DAA0DFD7}" type="pres">
      <dgm:prSet presAssocID="{F80673BF-4795-41A8-A28C-98C3C189084D}" presName="root2" presStyleCnt="0"/>
      <dgm:spPr/>
    </dgm:pt>
    <dgm:pt modelId="{2A105C4F-9C0D-47C9-A629-EDE4EA27D5CE}" type="pres">
      <dgm:prSet presAssocID="{F80673BF-4795-41A8-A28C-98C3C189084D}" presName="LevelTwoTextNode" presStyleLbl="node2" presStyleIdx="1" presStyleCnt="6" custScaleX="209690">
        <dgm:presLayoutVars>
          <dgm:chPref val="3"/>
        </dgm:presLayoutVars>
      </dgm:prSet>
      <dgm:spPr/>
    </dgm:pt>
    <dgm:pt modelId="{7E45F7B4-FB15-48E5-9193-5EC727C6B69F}" type="pres">
      <dgm:prSet presAssocID="{F80673BF-4795-41A8-A28C-98C3C189084D}" presName="level3hierChild" presStyleCnt="0"/>
      <dgm:spPr/>
    </dgm:pt>
    <dgm:pt modelId="{079DCC7B-51FC-414F-A8FA-9128AD31C4F9}" type="pres">
      <dgm:prSet presAssocID="{EAADA467-7F15-4670-A815-C376D912B606}" presName="conn2-1" presStyleLbl="parChTrans1D3" presStyleIdx="1" presStyleCnt="6"/>
      <dgm:spPr/>
    </dgm:pt>
    <dgm:pt modelId="{5EC2D709-1995-4A60-8E13-0C8F04D117C9}" type="pres">
      <dgm:prSet presAssocID="{EAADA467-7F15-4670-A815-C376D912B606}" presName="connTx" presStyleLbl="parChTrans1D3" presStyleIdx="1" presStyleCnt="6"/>
      <dgm:spPr/>
    </dgm:pt>
    <dgm:pt modelId="{2671B08B-CB28-41B2-9AAC-A81754300B95}" type="pres">
      <dgm:prSet presAssocID="{B599E430-5767-4FFE-8A04-117BE7FA5518}" presName="root2" presStyleCnt="0"/>
      <dgm:spPr/>
    </dgm:pt>
    <dgm:pt modelId="{F5EBE077-8804-4F06-BCBC-DFC7A9DF35B9}" type="pres">
      <dgm:prSet presAssocID="{B599E430-5767-4FFE-8A04-117BE7FA5518}" presName="LevelTwoTextNode" presStyleLbl="node3" presStyleIdx="1" presStyleCnt="6" custScaleX="494644">
        <dgm:presLayoutVars>
          <dgm:chPref val="3"/>
        </dgm:presLayoutVars>
      </dgm:prSet>
      <dgm:spPr/>
    </dgm:pt>
    <dgm:pt modelId="{71CC8E88-C91C-4683-8AE4-A41741E29F0D}" type="pres">
      <dgm:prSet presAssocID="{B599E430-5767-4FFE-8A04-117BE7FA5518}" presName="level3hierChild" presStyleCnt="0"/>
      <dgm:spPr/>
    </dgm:pt>
    <dgm:pt modelId="{799160F6-9D13-4793-8319-902625EFF76A}" type="pres">
      <dgm:prSet presAssocID="{54FFA702-4438-4856-8549-3E27ADA23A6F}" presName="conn2-1" presStyleLbl="parChTrans1D4" presStyleIdx="1" presStyleCnt="6"/>
      <dgm:spPr/>
    </dgm:pt>
    <dgm:pt modelId="{7BBAA7C3-CF4F-41B8-A914-9769E487C3F7}" type="pres">
      <dgm:prSet presAssocID="{54FFA702-4438-4856-8549-3E27ADA23A6F}" presName="connTx" presStyleLbl="parChTrans1D4" presStyleIdx="1" presStyleCnt="6"/>
      <dgm:spPr/>
    </dgm:pt>
    <dgm:pt modelId="{CD74CA00-CE93-498E-A4D4-DFBEDB5EB5AB}" type="pres">
      <dgm:prSet presAssocID="{BFA7D69A-5A63-4AE0-A7DF-49FE3817E043}" presName="root2" presStyleCnt="0"/>
      <dgm:spPr/>
    </dgm:pt>
    <dgm:pt modelId="{92DE02E5-C68C-4E93-8841-BEDEC69E44C1}" type="pres">
      <dgm:prSet presAssocID="{BFA7D69A-5A63-4AE0-A7DF-49FE3817E043}" presName="LevelTwoTextNode" presStyleLbl="node4" presStyleIdx="1" presStyleCnt="6" custScaleX="209690">
        <dgm:presLayoutVars>
          <dgm:chPref val="3"/>
        </dgm:presLayoutVars>
      </dgm:prSet>
      <dgm:spPr/>
    </dgm:pt>
    <dgm:pt modelId="{B3A59361-FB70-4F98-B606-5F53EA09B4E0}" type="pres">
      <dgm:prSet presAssocID="{BFA7D69A-5A63-4AE0-A7DF-49FE3817E043}" presName="level3hierChild" presStyleCnt="0"/>
      <dgm:spPr/>
    </dgm:pt>
    <dgm:pt modelId="{D76C7025-FE10-4D08-92E7-3B2DD819A53A}" type="pres">
      <dgm:prSet presAssocID="{45956FDA-0396-4D46-B89D-11366378008D}" presName="conn2-1" presStyleLbl="parChTrans1D2" presStyleIdx="2" presStyleCnt="6"/>
      <dgm:spPr/>
    </dgm:pt>
    <dgm:pt modelId="{5FD06CD5-4199-4480-859D-D4FD0AC9E4FF}" type="pres">
      <dgm:prSet presAssocID="{45956FDA-0396-4D46-B89D-11366378008D}" presName="connTx" presStyleLbl="parChTrans1D2" presStyleIdx="2" presStyleCnt="6"/>
      <dgm:spPr/>
    </dgm:pt>
    <dgm:pt modelId="{3ACB2E38-A61B-4F1A-8431-F7E8091D055A}" type="pres">
      <dgm:prSet presAssocID="{F6B26200-7D0E-4E8A-AFF6-58894EAAE81F}" presName="root2" presStyleCnt="0"/>
      <dgm:spPr/>
    </dgm:pt>
    <dgm:pt modelId="{E918BB96-02C0-4C16-BF8B-568CFFCAC7A3}" type="pres">
      <dgm:prSet presAssocID="{F6B26200-7D0E-4E8A-AFF6-58894EAAE81F}" presName="LevelTwoTextNode" presStyleLbl="node2" presStyleIdx="2" presStyleCnt="6" custScaleX="209690">
        <dgm:presLayoutVars>
          <dgm:chPref val="3"/>
        </dgm:presLayoutVars>
      </dgm:prSet>
      <dgm:spPr/>
    </dgm:pt>
    <dgm:pt modelId="{1BE45454-581D-4289-B23A-4EAE0F1952F0}" type="pres">
      <dgm:prSet presAssocID="{F6B26200-7D0E-4E8A-AFF6-58894EAAE81F}" presName="level3hierChild" presStyleCnt="0"/>
      <dgm:spPr/>
    </dgm:pt>
    <dgm:pt modelId="{94EC3697-143F-44A0-B91F-A344DDF01F01}" type="pres">
      <dgm:prSet presAssocID="{B8C90CEA-FFEE-45C9-930C-31278EB0EA31}" presName="conn2-1" presStyleLbl="parChTrans1D3" presStyleIdx="2" presStyleCnt="6"/>
      <dgm:spPr/>
    </dgm:pt>
    <dgm:pt modelId="{3F6A6712-5DCD-4EF7-9F7B-1D18B9E86DF4}" type="pres">
      <dgm:prSet presAssocID="{B8C90CEA-FFEE-45C9-930C-31278EB0EA31}" presName="connTx" presStyleLbl="parChTrans1D3" presStyleIdx="2" presStyleCnt="6"/>
      <dgm:spPr/>
    </dgm:pt>
    <dgm:pt modelId="{7A835578-336F-4D25-B0E7-B50F25505E8A}" type="pres">
      <dgm:prSet presAssocID="{4F8FE154-4451-41AE-8A30-4115CA90F582}" presName="root2" presStyleCnt="0"/>
      <dgm:spPr/>
    </dgm:pt>
    <dgm:pt modelId="{D42A2006-5C2D-4F99-A1B7-42C6D54939B5}" type="pres">
      <dgm:prSet presAssocID="{4F8FE154-4451-41AE-8A30-4115CA90F582}" presName="LevelTwoTextNode" presStyleLbl="node3" presStyleIdx="2" presStyleCnt="6" custScaleX="494644">
        <dgm:presLayoutVars>
          <dgm:chPref val="3"/>
        </dgm:presLayoutVars>
      </dgm:prSet>
      <dgm:spPr/>
    </dgm:pt>
    <dgm:pt modelId="{C557C78F-A488-4EF6-8384-189D3475B14C}" type="pres">
      <dgm:prSet presAssocID="{4F8FE154-4451-41AE-8A30-4115CA90F582}" presName="level3hierChild" presStyleCnt="0"/>
      <dgm:spPr/>
    </dgm:pt>
    <dgm:pt modelId="{E567FD57-5546-4AEE-A221-3FF62FA9B929}" type="pres">
      <dgm:prSet presAssocID="{7FFB1A12-F068-4A87-BDF1-95B9EE7FA8EE}" presName="conn2-1" presStyleLbl="parChTrans1D4" presStyleIdx="2" presStyleCnt="6"/>
      <dgm:spPr/>
    </dgm:pt>
    <dgm:pt modelId="{1C6533DF-AF3E-47CF-AA00-ACC5A5F3B45B}" type="pres">
      <dgm:prSet presAssocID="{7FFB1A12-F068-4A87-BDF1-95B9EE7FA8EE}" presName="connTx" presStyleLbl="parChTrans1D4" presStyleIdx="2" presStyleCnt="6"/>
      <dgm:spPr/>
    </dgm:pt>
    <dgm:pt modelId="{58BC3E6B-4247-4304-85FB-3370B0DCEACD}" type="pres">
      <dgm:prSet presAssocID="{5B87FF3C-6026-4CA3-AC2F-3738225FFE51}" presName="root2" presStyleCnt="0"/>
      <dgm:spPr/>
    </dgm:pt>
    <dgm:pt modelId="{7A470772-361C-4BF4-B2A2-46EFD8E5F39F}" type="pres">
      <dgm:prSet presAssocID="{5B87FF3C-6026-4CA3-AC2F-3738225FFE51}" presName="LevelTwoTextNode" presStyleLbl="node4" presStyleIdx="2" presStyleCnt="6" custScaleX="209690">
        <dgm:presLayoutVars>
          <dgm:chPref val="3"/>
        </dgm:presLayoutVars>
      </dgm:prSet>
      <dgm:spPr/>
    </dgm:pt>
    <dgm:pt modelId="{D33DE2CB-0C11-4E3D-BA63-69DC2BC6C2FB}" type="pres">
      <dgm:prSet presAssocID="{5B87FF3C-6026-4CA3-AC2F-3738225FFE51}" presName="level3hierChild" presStyleCnt="0"/>
      <dgm:spPr/>
    </dgm:pt>
    <dgm:pt modelId="{BD28E259-794D-4B85-8242-1CE23A69485B}" type="pres">
      <dgm:prSet presAssocID="{9E2CF312-5C19-42E6-BBB5-5DE2AAAAFF09}" presName="conn2-1" presStyleLbl="parChTrans1D2" presStyleIdx="3" presStyleCnt="6"/>
      <dgm:spPr/>
    </dgm:pt>
    <dgm:pt modelId="{D841297B-07FE-4568-B2AC-578E0F38BA24}" type="pres">
      <dgm:prSet presAssocID="{9E2CF312-5C19-42E6-BBB5-5DE2AAAAFF09}" presName="connTx" presStyleLbl="parChTrans1D2" presStyleIdx="3" presStyleCnt="6"/>
      <dgm:spPr/>
    </dgm:pt>
    <dgm:pt modelId="{5F4B9D68-C29F-49F4-B722-0FE632606D7A}" type="pres">
      <dgm:prSet presAssocID="{1B532360-3C97-4FA8-9262-7136E1A53484}" presName="root2" presStyleCnt="0"/>
      <dgm:spPr/>
    </dgm:pt>
    <dgm:pt modelId="{DF8ABB5A-62C3-481D-B083-08862DC398E0}" type="pres">
      <dgm:prSet presAssocID="{1B532360-3C97-4FA8-9262-7136E1A53484}" presName="LevelTwoTextNode" presStyleLbl="node2" presStyleIdx="3" presStyleCnt="6" custScaleX="209690">
        <dgm:presLayoutVars>
          <dgm:chPref val="3"/>
        </dgm:presLayoutVars>
      </dgm:prSet>
      <dgm:spPr/>
    </dgm:pt>
    <dgm:pt modelId="{7F0E59E2-0402-4084-93A4-E26EF0D690D7}" type="pres">
      <dgm:prSet presAssocID="{1B532360-3C97-4FA8-9262-7136E1A53484}" presName="level3hierChild" presStyleCnt="0"/>
      <dgm:spPr/>
    </dgm:pt>
    <dgm:pt modelId="{81267331-22C2-44C3-82C8-A9C38E30E45A}" type="pres">
      <dgm:prSet presAssocID="{8C0F325A-FB99-47EF-B5B3-35D5B0ADA1F2}" presName="conn2-1" presStyleLbl="parChTrans1D3" presStyleIdx="3" presStyleCnt="6"/>
      <dgm:spPr/>
    </dgm:pt>
    <dgm:pt modelId="{68B38F70-A289-479B-A45F-52E45BAC8390}" type="pres">
      <dgm:prSet presAssocID="{8C0F325A-FB99-47EF-B5B3-35D5B0ADA1F2}" presName="connTx" presStyleLbl="parChTrans1D3" presStyleIdx="3" presStyleCnt="6"/>
      <dgm:spPr/>
    </dgm:pt>
    <dgm:pt modelId="{CF43A866-0E96-454C-ABC4-3964F2BC1325}" type="pres">
      <dgm:prSet presAssocID="{32925F0F-57E0-4F47-AC1A-8A9C1E8F92D4}" presName="root2" presStyleCnt="0"/>
      <dgm:spPr/>
    </dgm:pt>
    <dgm:pt modelId="{B61DFE6B-F382-4D73-A542-1AF7C06EFF9C}" type="pres">
      <dgm:prSet presAssocID="{32925F0F-57E0-4F47-AC1A-8A9C1E8F92D4}" presName="LevelTwoTextNode" presStyleLbl="node3" presStyleIdx="3" presStyleCnt="6" custScaleX="494644">
        <dgm:presLayoutVars>
          <dgm:chPref val="3"/>
        </dgm:presLayoutVars>
      </dgm:prSet>
      <dgm:spPr/>
    </dgm:pt>
    <dgm:pt modelId="{AD310239-8DD7-4674-AB87-2A181CEBF16D}" type="pres">
      <dgm:prSet presAssocID="{32925F0F-57E0-4F47-AC1A-8A9C1E8F92D4}" presName="level3hierChild" presStyleCnt="0"/>
      <dgm:spPr/>
    </dgm:pt>
    <dgm:pt modelId="{04259C45-68CB-469A-B1C1-BAA8984B74E8}" type="pres">
      <dgm:prSet presAssocID="{EEC8DD96-3EA8-4E66-8F2E-023EA5F960C6}" presName="conn2-1" presStyleLbl="parChTrans1D4" presStyleIdx="3" presStyleCnt="6"/>
      <dgm:spPr/>
    </dgm:pt>
    <dgm:pt modelId="{7C3CEEE5-793B-4CFA-8F8F-76BA1F5A9221}" type="pres">
      <dgm:prSet presAssocID="{EEC8DD96-3EA8-4E66-8F2E-023EA5F960C6}" presName="connTx" presStyleLbl="parChTrans1D4" presStyleIdx="3" presStyleCnt="6"/>
      <dgm:spPr/>
    </dgm:pt>
    <dgm:pt modelId="{520D0EB7-0A00-40D4-BBE8-529378CFCE3E}" type="pres">
      <dgm:prSet presAssocID="{B7B01992-7C26-48A8-A5A8-474540B35716}" presName="root2" presStyleCnt="0"/>
      <dgm:spPr/>
    </dgm:pt>
    <dgm:pt modelId="{0A1BC153-202E-4085-A34D-162B02826DAE}" type="pres">
      <dgm:prSet presAssocID="{B7B01992-7C26-48A8-A5A8-474540B35716}" presName="LevelTwoTextNode" presStyleLbl="node4" presStyleIdx="3" presStyleCnt="6" custScaleX="209690">
        <dgm:presLayoutVars>
          <dgm:chPref val="3"/>
        </dgm:presLayoutVars>
      </dgm:prSet>
      <dgm:spPr/>
    </dgm:pt>
    <dgm:pt modelId="{D2F3C20D-F7CB-4435-851A-E9444B1EC2AD}" type="pres">
      <dgm:prSet presAssocID="{B7B01992-7C26-48A8-A5A8-474540B35716}" presName="level3hierChild" presStyleCnt="0"/>
      <dgm:spPr/>
    </dgm:pt>
    <dgm:pt modelId="{86FA7BB0-E91E-4BC5-9675-74FCF989E1AD}" type="pres">
      <dgm:prSet presAssocID="{B31121D7-310B-4D7B-94CF-C786474D22D0}" presName="conn2-1" presStyleLbl="parChTrans1D2" presStyleIdx="4" presStyleCnt="6"/>
      <dgm:spPr/>
    </dgm:pt>
    <dgm:pt modelId="{B0A998BD-B2BC-4EA9-A532-E171D69FA619}" type="pres">
      <dgm:prSet presAssocID="{B31121D7-310B-4D7B-94CF-C786474D22D0}" presName="connTx" presStyleLbl="parChTrans1D2" presStyleIdx="4" presStyleCnt="6"/>
      <dgm:spPr/>
    </dgm:pt>
    <dgm:pt modelId="{E812D428-E92A-4C07-8810-BF47161AE3C1}" type="pres">
      <dgm:prSet presAssocID="{FDDB6352-1836-4BBD-892E-A1705EF6D1C0}" presName="root2" presStyleCnt="0"/>
      <dgm:spPr/>
    </dgm:pt>
    <dgm:pt modelId="{6F8FCD44-1CE6-4F92-9F7E-F7E3BD1F642A}" type="pres">
      <dgm:prSet presAssocID="{FDDB6352-1836-4BBD-892E-A1705EF6D1C0}" presName="LevelTwoTextNode" presStyleLbl="node2" presStyleIdx="4" presStyleCnt="6" custScaleX="209690">
        <dgm:presLayoutVars>
          <dgm:chPref val="3"/>
        </dgm:presLayoutVars>
      </dgm:prSet>
      <dgm:spPr/>
    </dgm:pt>
    <dgm:pt modelId="{287D2199-966E-4D4B-A864-72C4A9DAC35E}" type="pres">
      <dgm:prSet presAssocID="{FDDB6352-1836-4BBD-892E-A1705EF6D1C0}" presName="level3hierChild" presStyleCnt="0"/>
      <dgm:spPr/>
    </dgm:pt>
    <dgm:pt modelId="{B990D16B-E938-42D2-B6CF-78016696C42A}" type="pres">
      <dgm:prSet presAssocID="{0265A05B-2EC0-4B3B-A60B-69BBA008BD13}" presName="conn2-1" presStyleLbl="parChTrans1D3" presStyleIdx="4" presStyleCnt="6"/>
      <dgm:spPr/>
    </dgm:pt>
    <dgm:pt modelId="{DD855A21-116D-4631-A3B5-B0CBEE90EA77}" type="pres">
      <dgm:prSet presAssocID="{0265A05B-2EC0-4B3B-A60B-69BBA008BD13}" presName="connTx" presStyleLbl="parChTrans1D3" presStyleIdx="4" presStyleCnt="6"/>
      <dgm:spPr/>
    </dgm:pt>
    <dgm:pt modelId="{A04C6673-80E6-41B1-A1B4-D21EDB23BC1F}" type="pres">
      <dgm:prSet presAssocID="{C0A9633B-0CA5-4351-8612-C722D3A7C066}" presName="root2" presStyleCnt="0"/>
      <dgm:spPr/>
    </dgm:pt>
    <dgm:pt modelId="{372F79AB-8337-4041-8D58-D8FE39A535E5}" type="pres">
      <dgm:prSet presAssocID="{C0A9633B-0CA5-4351-8612-C722D3A7C066}" presName="LevelTwoTextNode" presStyleLbl="node3" presStyleIdx="4" presStyleCnt="6" custScaleX="494644">
        <dgm:presLayoutVars>
          <dgm:chPref val="3"/>
        </dgm:presLayoutVars>
      </dgm:prSet>
      <dgm:spPr/>
    </dgm:pt>
    <dgm:pt modelId="{B723A972-A9FF-44F1-A643-18178D52368A}" type="pres">
      <dgm:prSet presAssocID="{C0A9633B-0CA5-4351-8612-C722D3A7C066}" presName="level3hierChild" presStyleCnt="0"/>
      <dgm:spPr/>
    </dgm:pt>
    <dgm:pt modelId="{6BFC6E99-FD54-4822-B307-0453F50D305E}" type="pres">
      <dgm:prSet presAssocID="{83E24298-A405-40FB-87EC-748250DD77E6}" presName="conn2-1" presStyleLbl="parChTrans1D4" presStyleIdx="4" presStyleCnt="6"/>
      <dgm:spPr/>
    </dgm:pt>
    <dgm:pt modelId="{4A6C64D4-08FC-4851-90CE-D378F5D8064E}" type="pres">
      <dgm:prSet presAssocID="{83E24298-A405-40FB-87EC-748250DD77E6}" presName="connTx" presStyleLbl="parChTrans1D4" presStyleIdx="4" presStyleCnt="6"/>
      <dgm:spPr/>
    </dgm:pt>
    <dgm:pt modelId="{47AEBC00-BDDF-4445-984F-92D853BA03C4}" type="pres">
      <dgm:prSet presAssocID="{484FD9E7-2865-4715-91CF-1B7F95045B91}" presName="root2" presStyleCnt="0"/>
      <dgm:spPr/>
    </dgm:pt>
    <dgm:pt modelId="{4ACE4E8B-C4CE-4A82-B6BF-402B11D79656}" type="pres">
      <dgm:prSet presAssocID="{484FD9E7-2865-4715-91CF-1B7F95045B91}" presName="LevelTwoTextNode" presStyleLbl="node4" presStyleIdx="4" presStyleCnt="6" custScaleX="209690">
        <dgm:presLayoutVars>
          <dgm:chPref val="3"/>
        </dgm:presLayoutVars>
      </dgm:prSet>
      <dgm:spPr/>
    </dgm:pt>
    <dgm:pt modelId="{E0F21274-8ECB-43C7-B891-49C9C93C2257}" type="pres">
      <dgm:prSet presAssocID="{484FD9E7-2865-4715-91CF-1B7F95045B91}" presName="level3hierChild" presStyleCnt="0"/>
      <dgm:spPr/>
    </dgm:pt>
    <dgm:pt modelId="{94A5088B-B65D-4EFA-AB4B-04CD5E190903}" type="pres">
      <dgm:prSet presAssocID="{C71BC4D2-7C5E-4C1F-9C8C-A0C61ECFE4A1}" presName="root1" presStyleCnt="0"/>
      <dgm:spPr/>
    </dgm:pt>
    <dgm:pt modelId="{49C7FE43-D7EB-4830-9829-039F8A7412AF}" type="pres">
      <dgm:prSet presAssocID="{C71BC4D2-7C5E-4C1F-9C8C-A0C61ECFE4A1}" presName="LevelOneTextNode" presStyleLbl="node0" presStyleIdx="1" presStyleCnt="2" custScaleX="80213">
        <dgm:presLayoutVars>
          <dgm:chPref val="3"/>
        </dgm:presLayoutVars>
      </dgm:prSet>
      <dgm:spPr/>
    </dgm:pt>
    <dgm:pt modelId="{5AD1CC4E-1E9D-4269-A68E-3AE3B840E3B1}" type="pres">
      <dgm:prSet presAssocID="{C71BC4D2-7C5E-4C1F-9C8C-A0C61ECFE4A1}" presName="level2hierChild" presStyleCnt="0"/>
      <dgm:spPr/>
    </dgm:pt>
    <dgm:pt modelId="{35407CCE-6BF8-4311-9012-0F5AA5833745}" type="pres">
      <dgm:prSet presAssocID="{C4FBD81A-21A8-4BAC-AF87-182874FF8912}" presName="conn2-1" presStyleLbl="parChTrans1D2" presStyleIdx="5" presStyleCnt="6"/>
      <dgm:spPr/>
    </dgm:pt>
    <dgm:pt modelId="{0612046E-3685-442E-AA82-C56217545B0E}" type="pres">
      <dgm:prSet presAssocID="{C4FBD81A-21A8-4BAC-AF87-182874FF8912}" presName="connTx" presStyleLbl="parChTrans1D2" presStyleIdx="5" presStyleCnt="6"/>
      <dgm:spPr/>
    </dgm:pt>
    <dgm:pt modelId="{5699570C-A54D-4095-B1C1-356CB72E4AC5}" type="pres">
      <dgm:prSet presAssocID="{6701609B-07AE-439A-A489-163C5CFF6E27}" presName="root2" presStyleCnt="0"/>
      <dgm:spPr/>
    </dgm:pt>
    <dgm:pt modelId="{FC5D0264-9052-403C-9009-1CEFFF7F6155}" type="pres">
      <dgm:prSet presAssocID="{6701609B-07AE-439A-A489-163C5CFF6E27}" presName="LevelTwoTextNode" presStyleLbl="node2" presStyleIdx="5" presStyleCnt="6" custScaleX="209690">
        <dgm:presLayoutVars>
          <dgm:chPref val="3"/>
        </dgm:presLayoutVars>
      </dgm:prSet>
      <dgm:spPr/>
    </dgm:pt>
    <dgm:pt modelId="{0E6B2D37-542C-4D6F-A772-F316E3D6E307}" type="pres">
      <dgm:prSet presAssocID="{6701609B-07AE-439A-A489-163C5CFF6E27}" presName="level3hierChild" presStyleCnt="0"/>
      <dgm:spPr/>
    </dgm:pt>
    <dgm:pt modelId="{6D3BE349-7B9E-4998-86CC-06DE316776F4}" type="pres">
      <dgm:prSet presAssocID="{C1D38439-7A59-486F-A96F-F7777159642C}" presName="conn2-1" presStyleLbl="parChTrans1D3" presStyleIdx="5" presStyleCnt="6"/>
      <dgm:spPr/>
    </dgm:pt>
    <dgm:pt modelId="{4565C4B9-7982-4DCC-9B48-86957A4DF9F8}" type="pres">
      <dgm:prSet presAssocID="{C1D38439-7A59-486F-A96F-F7777159642C}" presName="connTx" presStyleLbl="parChTrans1D3" presStyleIdx="5" presStyleCnt="6"/>
      <dgm:spPr/>
    </dgm:pt>
    <dgm:pt modelId="{0A865A2D-E2AF-4159-9D93-227AB2D9B717}" type="pres">
      <dgm:prSet presAssocID="{AD3FA7D5-6BFA-430B-8F05-68779234C4EE}" presName="root2" presStyleCnt="0"/>
      <dgm:spPr/>
    </dgm:pt>
    <dgm:pt modelId="{3D703AAD-9244-4F0C-9141-33FE9D82CC1D}" type="pres">
      <dgm:prSet presAssocID="{AD3FA7D5-6BFA-430B-8F05-68779234C4EE}" presName="LevelTwoTextNode" presStyleLbl="node3" presStyleIdx="5" presStyleCnt="6" custScaleX="494644">
        <dgm:presLayoutVars>
          <dgm:chPref val="3"/>
        </dgm:presLayoutVars>
      </dgm:prSet>
      <dgm:spPr/>
    </dgm:pt>
    <dgm:pt modelId="{E3761FD7-FBC3-4243-BB33-6A169CFB58AF}" type="pres">
      <dgm:prSet presAssocID="{AD3FA7D5-6BFA-430B-8F05-68779234C4EE}" presName="level3hierChild" presStyleCnt="0"/>
      <dgm:spPr/>
    </dgm:pt>
    <dgm:pt modelId="{C6C010C7-9A20-4E39-B89F-3C13C9B9DF06}" type="pres">
      <dgm:prSet presAssocID="{CFEE273C-7533-4056-8480-00B6DBD2ACDE}" presName="conn2-1" presStyleLbl="parChTrans1D4" presStyleIdx="5" presStyleCnt="6"/>
      <dgm:spPr/>
    </dgm:pt>
    <dgm:pt modelId="{B458FC7B-0A7D-43D9-9A63-FBC62D052B2B}" type="pres">
      <dgm:prSet presAssocID="{CFEE273C-7533-4056-8480-00B6DBD2ACDE}" presName="connTx" presStyleLbl="parChTrans1D4" presStyleIdx="5" presStyleCnt="6"/>
      <dgm:spPr/>
    </dgm:pt>
    <dgm:pt modelId="{983F39DC-F8FD-419C-9FA4-A01FE7C1D095}" type="pres">
      <dgm:prSet presAssocID="{932EB684-E638-4B79-8618-F254EE6A87D9}" presName="root2" presStyleCnt="0"/>
      <dgm:spPr/>
    </dgm:pt>
    <dgm:pt modelId="{0E4F63AB-EE01-43C3-8FE6-4452B4911AF4}" type="pres">
      <dgm:prSet presAssocID="{932EB684-E638-4B79-8618-F254EE6A87D9}" presName="LevelTwoTextNode" presStyleLbl="node4" presStyleIdx="5" presStyleCnt="6" custScaleX="209690">
        <dgm:presLayoutVars>
          <dgm:chPref val="3"/>
        </dgm:presLayoutVars>
      </dgm:prSet>
      <dgm:spPr/>
    </dgm:pt>
    <dgm:pt modelId="{93475F3C-1255-4DB9-8526-4A1562F2CD5E}" type="pres">
      <dgm:prSet presAssocID="{932EB684-E638-4B79-8618-F254EE6A87D9}" presName="level3hierChild" presStyleCnt="0"/>
      <dgm:spPr/>
    </dgm:pt>
  </dgm:ptLst>
  <dgm:cxnLst>
    <dgm:cxn modelId="{2BABBD02-9F69-40D7-8A9D-A593C260DE2C}" srcId="{FDDB6352-1836-4BBD-892E-A1705EF6D1C0}" destId="{C0A9633B-0CA5-4351-8612-C722D3A7C066}" srcOrd="0" destOrd="0" parTransId="{0265A05B-2EC0-4B3B-A60B-69BBA008BD13}" sibTransId="{BF27E354-84C3-4F5E-ACA6-9C679EE39E92}"/>
    <dgm:cxn modelId="{6FFBE902-0A30-4915-B9C0-67CAFCF55BF7}" type="presOf" srcId="{83E24298-A405-40FB-87EC-748250DD77E6}" destId="{6BFC6E99-FD54-4822-B307-0453F50D305E}" srcOrd="0" destOrd="0" presId="urn:microsoft.com/office/officeart/2005/8/layout/hierarchy2"/>
    <dgm:cxn modelId="{B4685803-EB32-4B4E-A7C4-17A4305A1182}" srcId="{0B342826-47B2-4B23-822D-13DA11CA9F60}" destId="{FDDB6352-1836-4BBD-892E-A1705EF6D1C0}" srcOrd="4" destOrd="0" parTransId="{B31121D7-310B-4D7B-94CF-C786474D22D0}" sibTransId="{37167401-016C-4AB0-AC0A-C80EECC000DB}"/>
    <dgm:cxn modelId="{98BABE03-3055-48BA-9386-BC31F3B64F0F}" type="presOf" srcId="{C1D38439-7A59-486F-A96F-F7777159642C}" destId="{6D3BE349-7B9E-4998-86CC-06DE316776F4}" srcOrd="0" destOrd="0" presId="urn:microsoft.com/office/officeart/2005/8/layout/hierarchy2"/>
    <dgm:cxn modelId="{D9A9D905-6E9E-4AC2-893E-148D1B38415E}" type="presOf" srcId="{EAADA467-7F15-4670-A815-C376D912B606}" destId="{079DCC7B-51FC-414F-A8FA-9128AD31C4F9}" srcOrd="0" destOrd="0" presId="urn:microsoft.com/office/officeart/2005/8/layout/hierarchy2"/>
    <dgm:cxn modelId="{044A7306-3AEB-4DBD-BFD8-C5D271F7A58F}" type="presOf" srcId="{45956FDA-0396-4D46-B89D-11366378008D}" destId="{D76C7025-FE10-4D08-92E7-3B2DD819A53A}" srcOrd="0" destOrd="0" presId="urn:microsoft.com/office/officeart/2005/8/layout/hierarchy2"/>
    <dgm:cxn modelId="{AC2B700B-8767-41A3-B0F3-C2563811893B}" type="presOf" srcId="{C71BC4D2-7C5E-4C1F-9C8C-A0C61ECFE4A1}" destId="{49C7FE43-D7EB-4830-9829-039F8A7412AF}" srcOrd="0" destOrd="0" presId="urn:microsoft.com/office/officeart/2005/8/layout/hierarchy2"/>
    <dgm:cxn modelId="{40FEC90D-16BD-41CD-85D1-F49846DDD771}" type="presOf" srcId="{17DE93EE-EC94-4B74-B0DC-83D558D4C853}" destId="{84ECB627-726A-4C87-BBE4-18D3FF7CEB78}" srcOrd="0" destOrd="0" presId="urn:microsoft.com/office/officeart/2005/8/layout/hierarchy2"/>
    <dgm:cxn modelId="{CA15550E-1BA2-49BD-990A-8CBA2B72B5C1}" type="presOf" srcId="{0B342826-47B2-4B23-822D-13DA11CA9F60}" destId="{17318670-280A-4668-A5CE-C615FDCFB3DA}" srcOrd="0" destOrd="0" presId="urn:microsoft.com/office/officeart/2005/8/layout/hierarchy2"/>
    <dgm:cxn modelId="{E764C50F-6A05-4DF3-BA51-76FA5B269222}" type="presOf" srcId="{EAADA467-7F15-4670-A815-C376D912B606}" destId="{5EC2D709-1995-4A60-8E13-0C8F04D117C9}" srcOrd="1" destOrd="0" presId="urn:microsoft.com/office/officeart/2005/8/layout/hierarchy2"/>
    <dgm:cxn modelId="{E218F00F-1765-4ADF-B153-2E81BEB74C3E}" srcId="{1B532360-3C97-4FA8-9262-7136E1A53484}" destId="{32925F0F-57E0-4F47-AC1A-8A9C1E8F92D4}" srcOrd="0" destOrd="0" parTransId="{8C0F325A-FB99-47EF-B5B3-35D5B0ADA1F2}" sibTransId="{C8481D16-D37D-4233-91E4-B6692162E7A6}"/>
    <dgm:cxn modelId="{D7C2DB1A-E3EC-4F36-B131-861BE2DE670D}" type="presOf" srcId="{45956FDA-0396-4D46-B89D-11366378008D}" destId="{5FD06CD5-4199-4480-859D-D4FD0AC9E4FF}" srcOrd="1" destOrd="0" presId="urn:microsoft.com/office/officeart/2005/8/layout/hierarchy2"/>
    <dgm:cxn modelId="{914EDF1A-E5A3-46F9-A8C7-6A128F30C900}" type="presOf" srcId="{C4FBD81A-21A8-4BAC-AF87-182874FF8912}" destId="{35407CCE-6BF8-4311-9012-0F5AA5833745}" srcOrd="0" destOrd="0" presId="urn:microsoft.com/office/officeart/2005/8/layout/hierarchy2"/>
    <dgm:cxn modelId="{3B9A131B-F3F6-4C37-8BF5-822CECAEFC94}" type="presOf" srcId="{1B532360-3C97-4FA8-9262-7136E1A53484}" destId="{DF8ABB5A-62C3-481D-B083-08862DC398E0}" srcOrd="0" destOrd="0" presId="urn:microsoft.com/office/officeart/2005/8/layout/hierarchy2"/>
    <dgm:cxn modelId="{09660F1D-06A9-41EE-BA7B-67B2FB9D7F9A}" type="presOf" srcId="{B31121D7-310B-4D7B-94CF-C786474D22D0}" destId="{86FA7BB0-E91E-4BC5-9675-74FCF989E1AD}" srcOrd="0" destOrd="0" presId="urn:microsoft.com/office/officeart/2005/8/layout/hierarchy2"/>
    <dgm:cxn modelId="{5713411D-D55D-46D5-9E2C-D6B8A48F08A9}" type="presOf" srcId="{FDDB6352-1836-4BBD-892E-A1705EF6D1C0}" destId="{6F8FCD44-1CE6-4F92-9F7E-F7E3BD1F642A}" srcOrd="0" destOrd="0" presId="urn:microsoft.com/office/officeart/2005/8/layout/hierarchy2"/>
    <dgm:cxn modelId="{B31A7F1D-BE59-4DDC-986C-78550DF03F2B}" type="presOf" srcId="{B8C90CEA-FFEE-45C9-930C-31278EB0EA31}" destId="{94EC3697-143F-44A0-B91F-A344DDF01F01}" srcOrd="0" destOrd="0" presId="urn:microsoft.com/office/officeart/2005/8/layout/hierarchy2"/>
    <dgm:cxn modelId="{1A9C881E-AC9C-4C6B-BD62-3F2D40CB99DE}" srcId="{5AD4A4EF-96EC-4347-8E2D-72EE595EC586}" destId="{E1A99BA3-9E33-45F4-BA5B-67F49CF301FE}" srcOrd="0" destOrd="0" parTransId="{17DE93EE-EC94-4B74-B0DC-83D558D4C853}" sibTransId="{7F5CA1F3-8F5C-457E-9E21-C449338AA246}"/>
    <dgm:cxn modelId="{7102B21E-8C2F-4E8E-9349-C34B8A363C41}" type="presOf" srcId="{7FFB1A12-F068-4A87-BDF1-95B9EE7FA8EE}" destId="{E567FD57-5546-4AEE-A221-3FF62FA9B929}" srcOrd="0" destOrd="0" presId="urn:microsoft.com/office/officeart/2005/8/layout/hierarchy2"/>
    <dgm:cxn modelId="{786AB824-7A11-415A-8BC8-74AB44808D10}" type="presOf" srcId="{49A3C251-1555-4247-A51F-5E9EFF330E63}" destId="{FFBE0611-8DB9-46BE-A6C1-FA6BC0CCFADD}" srcOrd="0" destOrd="0" presId="urn:microsoft.com/office/officeart/2005/8/layout/hierarchy2"/>
    <dgm:cxn modelId="{552D7F25-9132-4F26-BA43-4D1A16034CDF}" type="presOf" srcId="{CFEE273C-7533-4056-8480-00B6DBD2ACDE}" destId="{C6C010C7-9A20-4E39-B89F-3C13C9B9DF06}" srcOrd="0" destOrd="0" presId="urn:microsoft.com/office/officeart/2005/8/layout/hierarchy2"/>
    <dgm:cxn modelId="{D7980128-712E-460A-8C9A-443918730D60}" type="presOf" srcId="{83E24298-A405-40FB-87EC-748250DD77E6}" destId="{4A6C64D4-08FC-4851-90CE-D378F5D8064E}" srcOrd="1" destOrd="0" presId="urn:microsoft.com/office/officeart/2005/8/layout/hierarchy2"/>
    <dgm:cxn modelId="{A23BB628-E98E-43AA-9884-E8F0DA5391E2}" type="presOf" srcId="{EEC8DD96-3EA8-4E66-8F2E-023EA5F960C6}" destId="{04259C45-68CB-469A-B1C1-BAA8984B74E8}" srcOrd="0" destOrd="0" presId="urn:microsoft.com/office/officeart/2005/8/layout/hierarchy2"/>
    <dgm:cxn modelId="{9189C03A-F231-4E35-92E9-2031F98066AC}" type="presOf" srcId="{4BA81421-94BB-4C6B-940F-B10D13D43977}" destId="{926FB533-E8E5-4FBD-A97E-C1D2F6ADA214}" srcOrd="0" destOrd="0" presId="urn:microsoft.com/office/officeart/2005/8/layout/hierarchy2"/>
    <dgm:cxn modelId="{2C3A2C3C-A54F-47FF-9FBD-409339AD2F85}" type="presOf" srcId="{7FFB1A12-F068-4A87-BDF1-95B9EE7FA8EE}" destId="{1C6533DF-AF3E-47CF-AA00-ACC5A5F3B45B}" srcOrd="1" destOrd="0" presId="urn:microsoft.com/office/officeart/2005/8/layout/hierarchy2"/>
    <dgm:cxn modelId="{4C6DC05D-673D-4D12-953D-70D3A61E4CCB}" srcId="{0B342826-47B2-4B23-822D-13DA11CA9F60}" destId="{F34A4699-71E1-4FFF-9CF2-3B0708AAC726}" srcOrd="0" destOrd="0" parTransId="{49A3C251-1555-4247-A51F-5E9EFF330E63}" sibTransId="{63756EC1-2572-4003-90D8-0691EEA3D2C0}"/>
    <dgm:cxn modelId="{D93A2446-D11C-40F1-BE37-9AB0E12A7A16}" srcId="{C0A9633B-0CA5-4351-8612-C722D3A7C066}" destId="{484FD9E7-2865-4715-91CF-1B7F95045B91}" srcOrd="0" destOrd="0" parTransId="{83E24298-A405-40FB-87EC-748250DD77E6}" sibTransId="{CE5E6336-7E83-43B7-9DE0-54CB37E765AB}"/>
    <dgm:cxn modelId="{0FB03A46-1FB8-4A9A-AD63-944E39407455}" type="presOf" srcId="{5B87FF3C-6026-4CA3-AC2F-3738225FFE51}" destId="{7A470772-361C-4BF4-B2A2-46EFD8E5F39F}" srcOrd="0" destOrd="0" presId="urn:microsoft.com/office/officeart/2005/8/layout/hierarchy2"/>
    <dgm:cxn modelId="{20099D46-186C-4ABE-AAD7-6B771D75F95F}" type="presOf" srcId="{E1A99BA3-9E33-45F4-BA5B-67F49CF301FE}" destId="{C83A86E8-1079-4E40-A42C-486FC79867BB}" srcOrd="0" destOrd="0" presId="urn:microsoft.com/office/officeart/2005/8/layout/hierarchy2"/>
    <dgm:cxn modelId="{4979C946-B111-4A95-BEDD-C24EFC5A4ECD}" type="presOf" srcId="{6701609B-07AE-439A-A489-163C5CFF6E27}" destId="{FC5D0264-9052-403C-9009-1CEFFF7F6155}" srcOrd="0" destOrd="0" presId="urn:microsoft.com/office/officeart/2005/8/layout/hierarchy2"/>
    <dgm:cxn modelId="{A1DD256B-4CC9-4C25-871A-62F675654AD2}" srcId="{F80673BF-4795-41A8-A28C-98C3C189084D}" destId="{B599E430-5767-4FFE-8A04-117BE7FA5518}" srcOrd="0" destOrd="0" parTransId="{EAADA467-7F15-4670-A815-C376D912B606}" sibTransId="{6377E7C9-6234-4460-93C0-9C61DB190792}"/>
    <dgm:cxn modelId="{B7D6A14C-F4D3-4091-935C-9C4B4B693283}" type="presOf" srcId="{EEC8DD96-3EA8-4E66-8F2E-023EA5F960C6}" destId="{7C3CEEE5-793B-4CFA-8F8F-76BA1F5A9221}" srcOrd="1" destOrd="0" presId="urn:microsoft.com/office/officeart/2005/8/layout/hierarchy2"/>
    <dgm:cxn modelId="{5A698C53-7769-4029-BDA9-77C25DF3316A}" type="presOf" srcId="{B7B01992-7C26-48A8-A5A8-474540B35716}" destId="{0A1BC153-202E-4085-A34D-162B02826DAE}" srcOrd="0" destOrd="0" presId="urn:microsoft.com/office/officeart/2005/8/layout/hierarchy2"/>
    <dgm:cxn modelId="{0BCE7274-66F0-43FA-A65B-CEF82EA77D44}" type="presOf" srcId="{F80673BF-4795-41A8-A28C-98C3C189084D}" destId="{2A105C4F-9C0D-47C9-A629-EDE4EA27D5CE}" srcOrd="0" destOrd="0" presId="urn:microsoft.com/office/officeart/2005/8/layout/hierarchy2"/>
    <dgm:cxn modelId="{6CC6A757-D3A3-4DB3-B596-CCB63BA919D0}" srcId="{0B342826-47B2-4B23-822D-13DA11CA9F60}" destId="{F6B26200-7D0E-4E8A-AFF6-58894EAAE81F}" srcOrd="2" destOrd="0" parTransId="{45956FDA-0396-4D46-B89D-11366378008D}" sibTransId="{27574579-8CD6-4020-8D50-5866D297CADD}"/>
    <dgm:cxn modelId="{AC639359-8BD1-4FDF-B3C3-6B5AA2A50C2F}" srcId="{32925F0F-57E0-4F47-AC1A-8A9C1E8F92D4}" destId="{B7B01992-7C26-48A8-A5A8-474540B35716}" srcOrd="0" destOrd="0" parTransId="{EEC8DD96-3EA8-4E66-8F2E-023EA5F960C6}" sibTransId="{B917F2E1-08A9-4264-A68E-6A5DD4F48F56}"/>
    <dgm:cxn modelId="{FE9F467A-ADE7-40C5-B91E-FFA5250C4650}" type="presOf" srcId="{AD3FA7D5-6BFA-430B-8F05-68779234C4EE}" destId="{3D703AAD-9244-4F0C-9141-33FE9D82CC1D}" srcOrd="0" destOrd="0" presId="urn:microsoft.com/office/officeart/2005/8/layout/hierarchy2"/>
    <dgm:cxn modelId="{4047737D-C6FF-4340-8C81-62306FD90A9D}" type="presOf" srcId="{BFA7D69A-5A63-4AE0-A7DF-49FE3817E043}" destId="{92DE02E5-C68C-4E93-8841-BEDEC69E44C1}" srcOrd="0" destOrd="0" presId="urn:microsoft.com/office/officeart/2005/8/layout/hierarchy2"/>
    <dgm:cxn modelId="{614AD080-C13B-4127-A5C6-31B03F164F23}" type="presOf" srcId="{9E2CF312-5C19-42E6-BBB5-5DE2AAAAFF09}" destId="{BD28E259-794D-4B85-8242-1CE23A69485B}" srcOrd="0" destOrd="0" presId="urn:microsoft.com/office/officeart/2005/8/layout/hierarchy2"/>
    <dgm:cxn modelId="{F0C70485-092B-4581-B0EA-76C8D85734CA}" type="presOf" srcId="{32925F0F-57E0-4F47-AC1A-8A9C1E8F92D4}" destId="{B61DFE6B-F382-4D73-A542-1AF7C06EFF9C}" srcOrd="0" destOrd="0" presId="urn:microsoft.com/office/officeart/2005/8/layout/hierarchy2"/>
    <dgm:cxn modelId="{C76B478B-F8A1-47E7-87A0-3A9C565869E5}" type="presOf" srcId="{9E7CC558-C49E-4449-AC81-77C19AF9573E}" destId="{3FE0781F-722E-4A5F-93E2-856643CEF05D}" srcOrd="1" destOrd="0" presId="urn:microsoft.com/office/officeart/2005/8/layout/hierarchy2"/>
    <dgm:cxn modelId="{3665118D-614C-4D3C-99C1-795632BE6D6B}" type="presOf" srcId="{F6B26200-7D0E-4E8A-AFF6-58894EAAE81F}" destId="{E918BB96-02C0-4C16-BF8B-568CFFCAC7A3}" srcOrd="0" destOrd="0" presId="urn:microsoft.com/office/officeart/2005/8/layout/hierarchy2"/>
    <dgm:cxn modelId="{EB9B6E90-4BA4-4048-BDCC-05CFC8F43E48}" srcId="{0B342826-47B2-4B23-822D-13DA11CA9F60}" destId="{F80673BF-4795-41A8-A28C-98C3C189084D}" srcOrd="1" destOrd="0" parTransId="{4BA81421-94BB-4C6B-940F-B10D13D43977}" sibTransId="{5812B861-F196-44B0-A7D8-B6561AF12A94}"/>
    <dgm:cxn modelId="{422DEC91-3F10-48CE-8798-50732C8201D8}" srcId="{0B342826-47B2-4B23-822D-13DA11CA9F60}" destId="{1B532360-3C97-4FA8-9262-7136E1A53484}" srcOrd="3" destOrd="0" parTransId="{9E2CF312-5C19-42E6-BBB5-5DE2AAAAFF09}" sibTransId="{C12D85F6-66AC-43A9-AE9B-7A3E213BE593}"/>
    <dgm:cxn modelId="{DD877E96-3976-4E60-A8BE-50288986A6A7}" type="presOf" srcId="{932EB684-E638-4B79-8618-F254EE6A87D9}" destId="{0E4F63AB-EE01-43C3-8FE6-4452B4911AF4}" srcOrd="0" destOrd="0" presId="urn:microsoft.com/office/officeart/2005/8/layout/hierarchy2"/>
    <dgm:cxn modelId="{7CCA40A0-7F13-4735-901C-A4EDD9265B59}" type="presOf" srcId="{5AD4A4EF-96EC-4347-8E2D-72EE595EC586}" destId="{2DAC804F-DF4E-4928-892D-F7563D321AD6}" srcOrd="0" destOrd="0" presId="urn:microsoft.com/office/officeart/2005/8/layout/hierarchy2"/>
    <dgm:cxn modelId="{F7B8B5A3-9760-4F77-85CC-AF8166CFEC87}" srcId="{B599E430-5767-4FFE-8A04-117BE7FA5518}" destId="{BFA7D69A-5A63-4AE0-A7DF-49FE3817E043}" srcOrd="0" destOrd="0" parTransId="{54FFA702-4438-4856-8549-3E27ADA23A6F}" sibTransId="{7BEC2C52-3934-4C10-B46F-635D29C99A04}"/>
    <dgm:cxn modelId="{8C2B4AA5-1EFB-4D91-9B34-D1C38A4F30DC}" srcId="{F6B26200-7D0E-4E8A-AFF6-58894EAAE81F}" destId="{4F8FE154-4451-41AE-8A30-4115CA90F582}" srcOrd="0" destOrd="0" parTransId="{B8C90CEA-FFEE-45C9-930C-31278EB0EA31}" sibTransId="{7D055FC2-7139-4BCE-86A6-059642F3B36E}"/>
    <dgm:cxn modelId="{133280AB-AE55-46CC-A6BE-FEF5459DCE58}" srcId="{372608EA-9B7F-4AF4-ADD6-F0E31EFA052C}" destId="{0B342826-47B2-4B23-822D-13DA11CA9F60}" srcOrd="0" destOrd="0" parTransId="{83FE196F-7058-4E36-8E0B-7760A9392F75}" sibTransId="{E6441597-9B70-4192-8AEB-125932BC1B07}"/>
    <dgm:cxn modelId="{D3DB12AC-E4EC-4E3D-A783-7E7DBF967266}" type="presOf" srcId="{9E7CC558-C49E-4449-AC81-77C19AF9573E}" destId="{25449D18-C2DC-487E-ABBE-8443B4B41054}" srcOrd="0" destOrd="0" presId="urn:microsoft.com/office/officeart/2005/8/layout/hierarchy2"/>
    <dgm:cxn modelId="{E6B625B5-1F95-4B7B-BF0F-2387C554DBA1}" srcId="{4F8FE154-4451-41AE-8A30-4115CA90F582}" destId="{5B87FF3C-6026-4CA3-AC2F-3738225FFE51}" srcOrd="0" destOrd="0" parTransId="{7FFB1A12-F068-4A87-BDF1-95B9EE7FA8EE}" sibTransId="{EAA02ACA-A5FB-48A7-B3A7-41762ACCB7C7}"/>
    <dgm:cxn modelId="{60E34BB6-A064-4952-A67C-3043B20556EE}" srcId="{F34A4699-71E1-4FFF-9CF2-3B0708AAC726}" destId="{5AD4A4EF-96EC-4347-8E2D-72EE595EC586}" srcOrd="0" destOrd="0" parTransId="{9E7CC558-C49E-4449-AC81-77C19AF9573E}" sibTransId="{380C172C-400E-474B-9FCC-2582F5E7BACD}"/>
    <dgm:cxn modelId="{40504DBE-995A-48B2-B6F1-BC89CD7C200E}" type="presOf" srcId="{B31121D7-310B-4D7B-94CF-C786474D22D0}" destId="{B0A998BD-B2BC-4EA9-A532-E171D69FA619}" srcOrd="1" destOrd="0" presId="urn:microsoft.com/office/officeart/2005/8/layout/hierarchy2"/>
    <dgm:cxn modelId="{5A4FB0C5-162C-4708-9C4D-DD34F8BAC242}" type="presOf" srcId="{54FFA702-4438-4856-8549-3E27ADA23A6F}" destId="{7BBAA7C3-CF4F-41B8-A914-9769E487C3F7}" srcOrd="1" destOrd="0" presId="urn:microsoft.com/office/officeart/2005/8/layout/hierarchy2"/>
    <dgm:cxn modelId="{876B3CCB-6822-40B5-8200-A206F05736BF}" srcId="{AD3FA7D5-6BFA-430B-8F05-68779234C4EE}" destId="{932EB684-E638-4B79-8618-F254EE6A87D9}" srcOrd="0" destOrd="0" parTransId="{CFEE273C-7533-4056-8480-00B6DBD2ACDE}" sibTransId="{C016F61F-96B8-4FEC-8089-04DCC0D52CE4}"/>
    <dgm:cxn modelId="{9F68A6CD-5B10-4348-BDBF-D3D8B12420E9}" type="presOf" srcId="{C4FBD81A-21A8-4BAC-AF87-182874FF8912}" destId="{0612046E-3685-442E-AA82-C56217545B0E}" srcOrd="1" destOrd="0" presId="urn:microsoft.com/office/officeart/2005/8/layout/hierarchy2"/>
    <dgm:cxn modelId="{112391CE-126F-480F-808B-BA1BFA188210}" type="presOf" srcId="{0265A05B-2EC0-4B3B-A60B-69BBA008BD13}" destId="{B990D16B-E938-42D2-B6CF-78016696C42A}" srcOrd="0" destOrd="0" presId="urn:microsoft.com/office/officeart/2005/8/layout/hierarchy2"/>
    <dgm:cxn modelId="{CBC2D2CE-BF54-44E8-9C33-6FCE32A20C79}" type="presOf" srcId="{B8C90CEA-FFEE-45C9-930C-31278EB0EA31}" destId="{3F6A6712-5DCD-4EF7-9F7B-1D18B9E86DF4}" srcOrd="1" destOrd="0" presId="urn:microsoft.com/office/officeart/2005/8/layout/hierarchy2"/>
    <dgm:cxn modelId="{473417CF-16D3-41AB-8679-8FB317AE4B93}" type="presOf" srcId="{484FD9E7-2865-4715-91CF-1B7F95045B91}" destId="{4ACE4E8B-C4CE-4A82-B6BF-402B11D79656}" srcOrd="0" destOrd="0" presId="urn:microsoft.com/office/officeart/2005/8/layout/hierarchy2"/>
    <dgm:cxn modelId="{565468D2-B19B-470E-B353-151DDB203A07}" srcId="{372608EA-9B7F-4AF4-ADD6-F0E31EFA052C}" destId="{C71BC4D2-7C5E-4C1F-9C8C-A0C61ECFE4A1}" srcOrd="1" destOrd="0" parTransId="{A6D5861A-B161-4D46-8DC9-E43EB4ADC5B2}" sibTransId="{26A60840-5B90-44B9-BA9E-16CD4E99AB47}"/>
    <dgm:cxn modelId="{8A7CC8D3-40A5-417B-A5E7-5861EA60BAD2}" srcId="{C71BC4D2-7C5E-4C1F-9C8C-A0C61ECFE4A1}" destId="{6701609B-07AE-439A-A489-163C5CFF6E27}" srcOrd="0" destOrd="0" parTransId="{C4FBD81A-21A8-4BAC-AF87-182874FF8912}" sibTransId="{56B38A3F-C3EF-4B62-BF9C-1E2015A6423E}"/>
    <dgm:cxn modelId="{7D6CCDDE-38AF-4AB7-8A5F-C18CC7BF4707}" type="presOf" srcId="{C1D38439-7A59-486F-A96F-F7777159642C}" destId="{4565C4B9-7982-4DCC-9B48-86957A4DF9F8}" srcOrd="1" destOrd="0" presId="urn:microsoft.com/office/officeart/2005/8/layout/hierarchy2"/>
    <dgm:cxn modelId="{F7A6D7DE-BCCE-459C-AFE4-218027E3CA4C}" type="presOf" srcId="{F34A4699-71E1-4FFF-9CF2-3B0708AAC726}" destId="{6C8B0EF9-F092-49FC-97A2-BFDCB7D4BA48}" srcOrd="0" destOrd="0" presId="urn:microsoft.com/office/officeart/2005/8/layout/hierarchy2"/>
    <dgm:cxn modelId="{029D55E0-E452-4814-A83C-F435DCAC20BA}" type="presOf" srcId="{54FFA702-4438-4856-8549-3E27ADA23A6F}" destId="{799160F6-9D13-4793-8319-902625EFF76A}" srcOrd="0" destOrd="0" presId="urn:microsoft.com/office/officeart/2005/8/layout/hierarchy2"/>
    <dgm:cxn modelId="{54821FE1-5FE2-46F8-82FF-C8776C8E9F63}" type="presOf" srcId="{4BA81421-94BB-4C6B-940F-B10D13D43977}" destId="{5CCB7FF1-4884-4917-B4FE-48DBC5C77985}" srcOrd="1" destOrd="0" presId="urn:microsoft.com/office/officeart/2005/8/layout/hierarchy2"/>
    <dgm:cxn modelId="{E1FC5EE1-97E4-4771-8056-B4BCFAB81C98}" type="presOf" srcId="{C0A9633B-0CA5-4351-8612-C722D3A7C066}" destId="{372F79AB-8337-4041-8D58-D8FE39A535E5}" srcOrd="0" destOrd="0" presId="urn:microsoft.com/office/officeart/2005/8/layout/hierarchy2"/>
    <dgm:cxn modelId="{FB0238E7-4AA0-4408-9969-685D437580F2}" srcId="{6701609B-07AE-439A-A489-163C5CFF6E27}" destId="{AD3FA7D5-6BFA-430B-8F05-68779234C4EE}" srcOrd="0" destOrd="0" parTransId="{C1D38439-7A59-486F-A96F-F7777159642C}" sibTransId="{67FDFEEB-F219-44B6-88F4-3F96D82FCB50}"/>
    <dgm:cxn modelId="{C70EA3EE-A18C-4EA7-82D0-9E4B7A5FD017}" type="presOf" srcId="{49A3C251-1555-4247-A51F-5E9EFF330E63}" destId="{F803B979-F285-40B2-8D94-D685F2F590D6}" srcOrd="1" destOrd="0" presId="urn:microsoft.com/office/officeart/2005/8/layout/hierarchy2"/>
    <dgm:cxn modelId="{9B47F4F0-B70D-4067-9449-5E4F2243B726}" type="presOf" srcId="{8C0F325A-FB99-47EF-B5B3-35D5B0ADA1F2}" destId="{81267331-22C2-44C3-82C8-A9C38E30E45A}" srcOrd="0" destOrd="0" presId="urn:microsoft.com/office/officeart/2005/8/layout/hierarchy2"/>
    <dgm:cxn modelId="{53134CF2-3D2A-411D-BC01-D70DDF51F251}" type="presOf" srcId="{9E2CF312-5C19-42E6-BBB5-5DE2AAAAFF09}" destId="{D841297B-07FE-4568-B2AC-578E0F38BA24}" srcOrd="1" destOrd="0" presId="urn:microsoft.com/office/officeart/2005/8/layout/hierarchy2"/>
    <dgm:cxn modelId="{319083F3-9D21-463C-B634-27F5638E26CD}" type="presOf" srcId="{B599E430-5767-4FFE-8A04-117BE7FA5518}" destId="{F5EBE077-8804-4F06-BCBC-DFC7A9DF35B9}" srcOrd="0" destOrd="0" presId="urn:microsoft.com/office/officeart/2005/8/layout/hierarchy2"/>
    <dgm:cxn modelId="{4754C2F4-44C6-450E-A418-386D46E5957A}" type="presOf" srcId="{4F8FE154-4451-41AE-8A30-4115CA90F582}" destId="{D42A2006-5C2D-4F99-A1B7-42C6D54939B5}" srcOrd="0" destOrd="0" presId="urn:microsoft.com/office/officeart/2005/8/layout/hierarchy2"/>
    <dgm:cxn modelId="{F57910F5-3B31-4AED-A350-0AFA4903A7DB}" type="presOf" srcId="{372608EA-9B7F-4AF4-ADD6-F0E31EFA052C}" destId="{B22BA8F6-D187-420E-9779-186D7475A108}" srcOrd="0" destOrd="0" presId="urn:microsoft.com/office/officeart/2005/8/layout/hierarchy2"/>
    <dgm:cxn modelId="{E1DB21F7-F1B0-4400-87F3-1017C4647E87}" type="presOf" srcId="{CFEE273C-7533-4056-8480-00B6DBD2ACDE}" destId="{B458FC7B-0A7D-43D9-9A63-FBC62D052B2B}" srcOrd="1" destOrd="0" presId="urn:microsoft.com/office/officeart/2005/8/layout/hierarchy2"/>
    <dgm:cxn modelId="{3D6B27F7-6E3D-4B13-874E-19A9B8436D57}" type="presOf" srcId="{0265A05B-2EC0-4B3B-A60B-69BBA008BD13}" destId="{DD855A21-116D-4631-A3B5-B0CBEE90EA77}" srcOrd="1" destOrd="0" presId="urn:microsoft.com/office/officeart/2005/8/layout/hierarchy2"/>
    <dgm:cxn modelId="{24244FFF-5AFE-42B0-89E2-41B0870027D2}" type="presOf" srcId="{17DE93EE-EC94-4B74-B0DC-83D558D4C853}" destId="{559E6180-4658-4FE3-9E32-B6958FBC4932}" srcOrd="1" destOrd="0" presId="urn:microsoft.com/office/officeart/2005/8/layout/hierarchy2"/>
    <dgm:cxn modelId="{1B7D94FF-9A86-441C-8D72-AC858C154238}" type="presOf" srcId="{8C0F325A-FB99-47EF-B5B3-35D5B0ADA1F2}" destId="{68B38F70-A289-479B-A45F-52E45BAC8390}" srcOrd="1" destOrd="0" presId="urn:microsoft.com/office/officeart/2005/8/layout/hierarchy2"/>
    <dgm:cxn modelId="{B1922A72-397A-4C93-832F-EF41F1DB85B5}" type="presParOf" srcId="{B22BA8F6-D187-420E-9779-186D7475A108}" destId="{E73D430D-6EAB-4230-BE3E-F70926D97368}" srcOrd="0" destOrd="0" presId="urn:microsoft.com/office/officeart/2005/8/layout/hierarchy2"/>
    <dgm:cxn modelId="{9E11B987-0A08-4AFA-A249-80C591754FF0}" type="presParOf" srcId="{E73D430D-6EAB-4230-BE3E-F70926D97368}" destId="{17318670-280A-4668-A5CE-C615FDCFB3DA}" srcOrd="0" destOrd="0" presId="urn:microsoft.com/office/officeart/2005/8/layout/hierarchy2"/>
    <dgm:cxn modelId="{4CABFD26-A6AF-4883-A111-ACA0918BEA73}" type="presParOf" srcId="{E73D430D-6EAB-4230-BE3E-F70926D97368}" destId="{64CF3439-5F0A-4DCA-A95C-4F5742D951E7}" srcOrd="1" destOrd="0" presId="urn:microsoft.com/office/officeart/2005/8/layout/hierarchy2"/>
    <dgm:cxn modelId="{441B5C20-4255-4190-879D-BBE3FCDE939F}" type="presParOf" srcId="{64CF3439-5F0A-4DCA-A95C-4F5742D951E7}" destId="{FFBE0611-8DB9-46BE-A6C1-FA6BC0CCFADD}" srcOrd="0" destOrd="0" presId="urn:microsoft.com/office/officeart/2005/8/layout/hierarchy2"/>
    <dgm:cxn modelId="{6EF1FC97-7161-42CE-BDDF-17C7D976BAF6}" type="presParOf" srcId="{FFBE0611-8DB9-46BE-A6C1-FA6BC0CCFADD}" destId="{F803B979-F285-40B2-8D94-D685F2F590D6}" srcOrd="0" destOrd="0" presId="urn:microsoft.com/office/officeart/2005/8/layout/hierarchy2"/>
    <dgm:cxn modelId="{334F4836-0BD1-4310-B82C-75505E5395D0}" type="presParOf" srcId="{64CF3439-5F0A-4DCA-A95C-4F5742D951E7}" destId="{DFDE9AE7-2A43-45EA-AB1F-7E321272A939}" srcOrd="1" destOrd="0" presId="urn:microsoft.com/office/officeart/2005/8/layout/hierarchy2"/>
    <dgm:cxn modelId="{A91C16F0-64DE-4556-B2AF-89D149E932CC}" type="presParOf" srcId="{DFDE9AE7-2A43-45EA-AB1F-7E321272A939}" destId="{6C8B0EF9-F092-49FC-97A2-BFDCB7D4BA48}" srcOrd="0" destOrd="0" presId="urn:microsoft.com/office/officeart/2005/8/layout/hierarchy2"/>
    <dgm:cxn modelId="{5BB4C7A2-8AE2-4963-90E0-1128FEC0C23D}" type="presParOf" srcId="{DFDE9AE7-2A43-45EA-AB1F-7E321272A939}" destId="{03AB5EE3-82AF-4A68-9DB7-022F463F9087}" srcOrd="1" destOrd="0" presId="urn:microsoft.com/office/officeart/2005/8/layout/hierarchy2"/>
    <dgm:cxn modelId="{853E0C76-0E52-4C9E-BC5A-6DE439541E91}" type="presParOf" srcId="{03AB5EE3-82AF-4A68-9DB7-022F463F9087}" destId="{25449D18-C2DC-487E-ABBE-8443B4B41054}" srcOrd="0" destOrd="0" presId="urn:microsoft.com/office/officeart/2005/8/layout/hierarchy2"/>
    <dgm:cxn modelId="{B3E20AEB-250C-4966-BD51-C61C263576E6}" type="presParOf" srcId="{25449D18-C2DC-487E-ABBE-8443B4B41054}" destId="{3FE0781F-722E-4A5F-93E2-856643CEF05D}" srcOrd="0" destOrd="0" presId="urn:microsoft.com/office/officeart/2005/8/layout/hierarchy2"/>
    <dgm:cxn modelId="{AC77A222-6B29-4D20-8FD0-5EA32D50EA26}" type="presParOf" srcId="{03AB5EE3-82AF-4A68-9DB7-022F463F9087}" destId="{F4DFA400-F1C7-4738-84E5-62C95F924DBF}" srcOrd="1" destOrd="0" presId="urn:microsoft.com/office/officeart/2005/8/layout/hierarchy2"/>
    <dgm:cxn modelId="{8BA7B9D8-ED8C-4F5D-B01E-B35DB0013C47}" type="presParOf" srcId="{F4DFA400-F1C7-4738-84E5-62C95F924DBF}" destId="{2DAC804F-DF4E-4928-892D-F7563D321AD6}" srcOrd="0" destOrd="0" presId="urn:microsoft.com/office/officeart/2005/8/layout/hierarchy2"/>
    <dgm:cxn modelId="{8E79D03E-1544-4E8B-9515-5421D5A61F38}" type="presParOf" srcId="{F4DFA400-F1C7-4738-84E5-62C95F924DBF}" destId="{DCD7E644-C041-4EC2-A7BC-AE7B801F5832}" srcOrd="1" destOrd="0" presId="urn:microsoft.com/office/officeart/2005/8/layout/hierarchy2"/>
    <dgm:cxn modelId="{700C4E22-88BD-4BB2-8366-BCC9D6C6AFA2}" type="presParOf" srcId="{DCD7E644-C041-4EC2-A7BC-AE7B801F5832}" destId="{84ECB627-726A-4C87-BBE4-18D3FF7CEB78}" srcOrd="0" destOrd="0" presId="urn:microsoft.com/office/officeart/2005/8/layout/hierarchy2"/>
    <dgm:cxn modelId="{197E6946-85C1-472D-96D5-088CACAE30A6}" type="presParOf" srcId="{84ECB627-726A-4C87-BBE4-18D3FF7CEB78}" destId="{559E6180-4658-4FE3-9E32-B6958FBC4932}" srcOrd="0" destOrd="0" presId="urn:microsoft.com/office/officeart/2005/8/layout/hierarchy2"/>
    <dgm:cxn modelId="{5E1B4E50-2C20-4239-8BE6-42EE6C91CBFD}" type="presParOf" srcId="{DCD7E644-C041-4EC2-A7BC-AE7B801F5832}" destId="{75C05391-C95D-48CF-917D-82600D7465F0}" srcOrd="1" destOrd="0" presId="urn:microsoft.com/office/officeart/2005/8/layout/hierarchy2"/>
    <dgm:cxn modelId="{CE9DD6D4-02DC-4FC2-AC68-BBEC6E4E79FE}" type="presParOf" srcId="{75C05391-C95D-48CF-917D-82600D7465F0}" destId="{C83A86E8-1079-4E40-A42C-486FC79867BB}" srcOrd="0" destOrd="0" presId="urn:microsoft.com/office/officeart/2005/8/layout/hierarchy2"/>
    <dgm:cxn modelId="{3835DBDA-023A-4D03-BAAA-E05F247330B5}" type="presParOf" srcId="{75C05391-C95D-48CF-917D-82600D7465F0}" destId="{E4D10FA5-BFF8-4599-9B69-468DA705ECA3}" srcOrd="1" destOrd="0" presId="urn:microsoft.com/office/officeart/2005/8/layout/hierarchy2"/>
    <dgm:cxn modelId="{9D023D22-A98F-4A31-BC20-CC6D13280C8C}" type="presParOf" srcId="{64CF3439-5F0A-4DCA-A95C-4F5742D951E7}" destId="{926FB533-E8E5-4FBD-A97E-C1D2F6ADA214}" srcOrd="2" destOrd="0" presId="urn:microsoft.com/office/officeart/2005/8/layout/hierarchy2"/>
    <dgm:cxn modelId="{12C03EE6-FBA5-43AC-8761-EA8B41069C15}" type="presParOf" srcId="{926FB533-E8E5-4FBD-A97E-C1D2F6ADA214}" destId="{5CCB7FF1-4884-4917-B4FE-48DBC5C77985}" srcOrd="0" destOrd="0" presId="urn:microsoft.com/office/officeart/2005/8/layout/hierarchy2"/>
    <dgm:cxn modelId="{F8BF318E-D6A6-4BE4-B4AF-51663883D5E0}" type="presParOf" srcId="{64CF3439-5F0A-4DCA-A95C-4F5742D951E7}" destId="{F5380D3B-B050-48FD-95B7-3E24DAA0DFD7}" srcOrd="3" destOrd="0" presId="urn:microsoft.com/office/officeart/2005/8/layout/hierarchy2"/>
    <dgm:cxn modelId="{F2619D2F-C608-40E3-8019-331FFBC04803}" type="presParOf" srcId="{F5380D3B-B050-48FD-95B7-3E24DAA0DFD7}" destId="{2A105C4F-9C0D-47C9-A629-EDE4EA27D5CE}" srcOrd="0" destOrd="0" presId="urn:microsoft.com/office/officeart/2005/8/layout/hierarchy2"/>
    <dgm:cxn modelId="{4AAF7B77-2D0E-440F-B836-3DB4BC32125F}" type="presParOf" srcId="{F5380D3B-B050-48FD-95B7-3E24DAA0DFD7}" destId="{7E45F7B4-FB15-48E5-9193-5EC727C6B69F}" srcOrd="1" destOrd="0" presId="urn:microsoft.com/office/officeart/2005/8/layout/hierarchy2"/>
    <dgm:cxn modelId="{6D41D860-432E-49BD-966D-0A728DC1DE1E}" type="presParOf" srcId="{7E45F7B4-FB15-48E5-9193-5EC727C6B69F}" destId="{079DCC7B-51FC-414F-A8FA-9128AD31C4F9}" srcOrd="0" destOrd="0" presId="urn:microsoft.com/office/officeart/2005/8/layout/hierarchy2"/>
    <dgm:cxn modelId="{1D03DB99-DCF6-4CFA-8059-4B14060EA96C}" type="presParOf" srcId="{079DCC7B-51FC-414F-A8FA-9128AD31C4F9}" destId="{5EC2D709-1995-4A60-8E13-0C8F04D117C9}" srcOrd="0" destOrd="0" presId="urn:microsoft.com/office/officeart/2005/8/layout/hierarchy2"/>
    <dgm:cxn modelId="{F71702CB-1E8B-42CD-86A1-41CCCFB59EA9}" type="presParOf" srcId="{7E45F7B4-FB15-48E5-9193-5EC727C6B69F}" destId="{2671B08B-CB28-41B2-9AAC-A81754300B95}" srcOrd="1" destOrd="0" presId="urn:microsoft.com/office/officeart/2005/8/layout/hierarchy2"/>
    <dgm:cxn modelId="{BC7254A4-DBB4-48C7-99F7-AE9DFC21645A}" type="presParOf" srcId="{2671B08B-CB28-41B2-9AAC-A81754300B95}" destId="{F5EBE077-8804-4F06-BCBC-DFC7A9DF35B9}" srcOrd="0" destOrd="0" presId="urn:microsoft.com/office/officeart/2005/8/layout/hierarchy2"/>
    <dgm:cxn modelId="{5DA05D7F-A4A8-46CC-8CB5-BAA6CEE33A71}" type="presParOf" srcId="{2671B08B-CB28-41B2-9AAC-A81754300B95}" destId="{71CC8E88-C91C-4683-8AE4-A41741E29F0D}" srcOrd="1" destOrd="0" presId="urn:microsoft.com/office/officeart/2005/8/layout/hierarchy2"/>
    <dgm:cxn modelId="{BEE974B5-CFE6-40E1-AC19-4B1BAFCB79C2}" type="presParOf" srcId="{71CC8E88-C91C-4683-8AE4-A41741E29F0D}" destId="{799160F6-9D13-4793-8319-902625EFF76A}" srcOrd="0" destOrd="0" presId="urn:microsoft.com/office/officeart/2005/8/layout/hierarchy2"/>
    <dgm:cxn modelId="{326492A0-BAAA-426A-8C6B-F87DE0A4350D}" type="presParOf" srcId="{799160F6-9D13-4793-8319-902625EFF76A}" destId="{7BBAA7C3-CF4F-41B8-A914-9769E487C3F7}" srcOrd="0" destOrd="0" presId="urn:microsoft.com/office/officeart/2005/8/layout/hierarchy2"/>
    <dgm:cxn modelId="{F1A01638-C56C-4D9E-8F9E-5234250D4DC6}" type="presParOf" srcId="{71CC8E88-C91C-4683-8AE4-A41741E29F0D}" destId="{CD74CA00-CE93-498E-A4D4-DFBEDB5EB5AB}" srcOrd="1" destOrd="0" presId="urn:microsoft.com/office/officeart/2005/8/layout/hierarchy2"/>
    <dgm:cxn modelId="{461AC649-E7E2-433C-BEA7-A1B16CC71038}" type="presParOf" srcId="{CD74CA00-CE93-498E-A4D4-DFBEDB5EB5AB}" destId="{92DE02E5-C68C-4E93-8841-BEDEC69E44C1}" srcOrd="0" destOrd="0" presId="urn:microsoft.com/office/officeart/2005/8/layout/hierarchy2"/>
    <dgm:cxn modelId="{9F23DD99-DC19-4104-8944-CB0BE01A06DD}" type="presParOf" srcId="{CD74CA00-CE93-498E-A4D4-DFBEDB5EB5AB}" destId="{B3A59361-FB70-4F98-B606-5F53EA09B4E0}" srcOrd="1" destOrd="0" presId="urn:microsoft.com/office/officeart/2005/8/layout/hierarchy2"/>
    <dgm:cxn modelId="{FA46E558-4663-45AA-B1FE-3B29E57D99AE}" type="presParOf" srcId="{64CF3439-5F0A-4DCA-A95C-4F5742D951E7}" destId="{D76C7025-FE10-4D08-92E7-3B2DD819A53A}" srcOrd="4" destOrd="0" presId="urn:microsoft.com/office/officeart/2005/8/layout/hierarchy2"/>
    <dgm:cxn modelId="{385A6E50-4BB4-402C-AD76-CBA42309EF5E}" type="presParOf" srcId="{D76C7025-FE10-4D08-92E7-3B2DD819A53A}" destId="{5FD06CD5-4199-4480-859D-D4FD0AC9E4FF}" srcOrd="0" destOrd="0" presId="urn:microsoft.com/office/officeart/2005/8/layout/hierarchy2"/>
    <dgm:cxn modelId="{2A2194AA-C34B-4FDD-9BE0-67AE228C67DC}" type="presParOf" srcId="{64CF3439-5F0A-4DCA-A95C-4F5742D951E7}" destId="{3ACB2E38-A61B-4F1A-8431-F7E8091D055A}" srcOrd="5" destOrd="0" presId="urn:microsoft.com/office/officeart/2005/8/layout/hierarchy2"/>
    <dgm:cxn modelId="{BDDA4FB8-D354-46CC-BBC4-5BA5C9277500}" type="presParOf" srcId="{3ACB2E38-A61B-4F1A-8431-F7E8091D055A}" destId="{E918BB96-02C0-4C16-BF8B-568CFFCAC7A3}" srcOrd="0" destOrd="0" presId="urn:microsoft.com/office/officeart/2005/8/layout/hierarchy2"/>
    <dgm:cxn modelId="{93B78275-7F97-4C96-BA98-CEFF6837E2E2}" type="presParOf" srcId="{3ACB2E38-A61B-4F1A-8431-F7E8091D055A}" destId="{1BE45454-581D-4289-B23A-4EAE0F1952F0}" srcOrd="1" destOrd="0" presId="urn:microsoft.com/office/officeart/2005/8/layout/hierarchy2"/>
    <dgm:cxn modelId="{D1D8CE6C-FEBA-4759-BB58-CDEDF8D38E6B}" type="presParOf" srcId="{1BE45454-581D-4289-B23A-4EAE0F1952F0}" destId="{94EC3697-143F-44A0-B91F-A344DDF01F01}" srcOrd="0" destOrd="0" presId="urn:microsoft.com/office/officeart/2005/8/layout/hierarchy2"/>
    <dgm:cxn modelId="{768A9E02-6690-410A-BA77-5376E8285F6A}" type="presParOf" srcId="{94EC3697-143F-44A0-B91F-A344DDF01F01}" destId="{3F6A6712-5DCD-4EF7-9F7B-1D18B9E86DF4}" srcOrd="0" destOrd="0" presId="urn:microsoft.com/office/officeart/2005/8/layout/hierarchy2"/>
    <dgm:cxn modelId="{126148CA-833A-4143-A164-E9B2006491F1}" type="presParOf" srcId="{1BE45454-581D-4289-B23A-4EAE0F1952F0}" destId="{7A835578-336F-4D25-B0E7-B50F25505E8A}" srcOrd="1" destOrd="0" presId="urn:microsoft.com/office/officeart/2005/8/layout/hierarchy2"/>
    <dgm:cxn modelId="{8787484C-D55B-49E1-8577-0EBB8A969EDA}" type="presParOf" srcId="{7A835578-336F-4D25-B0E7-B50F25505E8A}" destId="{D42A2006-5C2D-4F99-A1B7-42C6D54939B5}" srcOrd="0" destOrd="0" presId="urn:microsoft.com/office/officeart/2005/8/layout/hierarchy2"/>
    <dgm:cxn modelId="{8CE07532-D084-4578-984B-E51ED9BD7368}" type="presParOf" srcId="{7A835578-336F-4D25-B0E7-B50F25505E8A}" destId="{C557C78F-A488-4EF6-8384-189D3475B14C}" srcOrd="1" destOrd="0" presId="urn:microsoft.com/office/officeart/2005/8/layout/hierarchy2"/>
    <dgm:cxn modelId="{E11BCBA9-2491-4CEB-9877-41AF4CBA69E4}" type="presParOf" srcId="{C557C78F-A488-4EF6-8384-189D3475B14C}" destId="{E567FD57-5546-4AEE-A221-3FF62FA9B929}" srcOrd="0" destOrd="0" presId="urn:microsoft.com/office/officeart/2005/8/layout/hierarchy2"/>
    <dgm:cxn modelId="{30E7FABC-534E-4E47-ADB3-76499B3FD66F}" type="presParOf" srcId="{E567FD57-5546-4AEE-A221-3FF62FA9B929}" destId="{1C6533DF-AF3E-47CF-AA00-ACC5A5F3B45B}" srcOrd="0" destOrd="0" presId="urn:microsoft.com/office/officeart/2005/8/layout/hierarchy2"/>
    <dgm:cxn modelId="{E312FA17-EAB0-4217-A72B-C8CA6B39E43C}" type="presParOf" srcId="{C557C78F-A488-4EF6-8384-189D3475B14C}" destId="{58BC3E6B-4247-4304-85FB-3370B0DCEACD}" srcOrd="1" destOrd="0" presId="urn:microsoft.com/office/officeart/2005/8/layout/hierarchy2"/>
    <dgm:cxn modelId="{ED917828-0A34-48A6-8433-A43CE36179CB}" type="presParOf" srcId="{58BC3E6B-4247-4304-85FB-3370B0DCEACD}" destId="{7A470772-361C-4BF4-B2A2-46EFD8E5F39F}" srcOrd="0" destOrd="0" presId="urn:microsoft.com/office/officeart/2005/8/layout/hierarchy2"/>
    <dgm:cxn modelId="{B766DBC8-EFC9-4578-B3A9-B01E37B9549F}" type="presParOf" srcId="{58BC3E6B-4247-4304-85FB-3370B0DCEACD}" destId="{D33DE2CB-0C11-4E3D-BA63-69DC2BC6C2FB}" srcOrd="1" destOrd="0" presId="urn:microsoft.com/office/officeart/2005/8/layout/hierarchy2"/>
    <dgm:cxn modelId="{2540108C-38B3-47A1-BF4B-C5593479C36C}" type="presParOf" srcId="{64CF3439-5F0A-4DCA-A95C-4F5742D951E7}" destId="{BD28E259-794D-4B85-8242-1CE23A69485B}" srcOrd="6" destOrd="0" presId="urn:microsoft.com/office/officeart/2005/8/layout/hierarchy2"/>
    <dgm:cxn modelId="{650343BB-CD4A-408B-ACC6-67CC2D433FC7}" type="presParOf" srcId="{BD28E259-794D-4B85-8242-1CE23A69485B}" destId="{D841297B-07FE-4568-B2AC-578E0F38BA24}" srcOrd="0" destOrd="0" presId="urn:microsoft.com/office/officeart/2005/8/layout/hierarchy2"/>
    <dgm:cxn modelId="{75785427-59B0-413B-96FF-5C277700AE5B}" type="presParOf" srcId="{64CF3439-5F0A-4DCA-A95C-4F5742D951E7}" destId="{5F4B9D68-C29F-49F4-B722-0FE632606D7A}" srcOrd="7" destOrd="0" presId="urn:microsoft.com/office/officeart/2005/8/layout/hierarchy2"/>
    <dgm:cxn modelId="{CCED9501-9AAE-4295-8C0A-B3A203AB2D54}" type="presParOf" srcId="{5F4B9D68-C29F-49F4-B722-0FE632606D7A}" destId="{DF8ABB5A-62C3-481D-B083-08862DC398E0}" srcOrd="0" destOrd="0" presId="urn:microsoft.com/office/officeart/2005/8/layout/hierarchy2"/>
    <dgm:cxn modelId="{536513E4-A0C7-4372-85BA-2883B3156821}" type="presParOf" srcId="{5F4B9D68-C29F-49F4-B722-0FE632606D7A}" destId="{7F0E59E2-0402-4084-93A4-E26EF0D690D7}" srcOrd="1" destOrd="0" presId="urn:microsoft.com/office/officeart/2005/8/layout/hierarchy2"/>
    <dgm:cxn modelId="{6C29F1DD-8F57-47B4-8BD0-DB2D2D721F49}" type="presParOf" srcId="{7F0E59E2-0402-4084-93A4-E26EF0D690D7}" destId="{81267331-22C2-44C3-82C8-A9C38E30E45A}" srcOrd="0" destOrd="0" presId="urn:microsoft.com/office/officeart/2005/8/layout/hierarchy2"/>
    <dgm:cxn modelId="{ED6D483C-43A7-4B10-B5B6-9138440FE0F1}" type="presParOf" srcId="{81267331-22C2-44C3-82C8-A9C38E30E45A}" destId="{68B38F70-A289-479B-A45F-52E45BAC8390}" srcOrd="0" destOrd="0" presId="urn:microsoft.com/office/officeart/2005/8/layout/hierarchy2"/>
    <dgm:cxn modelId="{600CD6A6-AB25-4ED3-8D73-B1FE8BC767FF}" type="presParOf" srcId="{7F0E59E2-0402-4084-93A4-E26EF0D690D7}" destId="{CF43A866-0E96-454C-ABC4-3964F2BC1325}" srcOrd="1" destOrd="0" presId="urn:microsoft.com/office/officeart/2005/8/layout/hierarchy2"/>
    <dgm:cxn modelId="{604F9915-2680-4B7C-B2A9-9131FA4DBE0A}" type="presParOf" srcId="{CF43A866-0E96-454C-ABC4-3964F2BC1325}" destId="{B61DFE6B-F382-4D73-A542-1AF7C06EFF9C}" srcOrd="0" destOrd="0" presId="urn:microsoft.com/office/officeart/2005/8/layout/hierarchy2"/>
    <dgm:cxn modelId="{CDF22A5A-35D6-4C54-9235-916874C42335}" type="presParOf" srcId="{CF43A866-0E96-454C-ABC4-3964F2BC1325}" destId="{AD310239-8DD7-4674-AB87-2A181CEBF16D}" srcOrd="1" destOrd="0" presId="urn:microsoft.com/office/officeart/2005/8/layout/hierarchy2"/>
    <dgm:cxn modelId="{9AFE5DF2-21B8-4DC7-8C1C-0845FB55E7D0}" type="presParOf" srcId="{AD310239-8DD7-4674-AB87-2A181CEBF16D}" destId="{04259C45-68CB-469A-B1C1-BAA8984B74E8}" srcOrd="0" destOrd="0" presId="urn:microsoft.com/office/officeart/2005/8/layout/hierarchy2"/>
    <dgm:cxn modelId="{17D81958-7942-40DF-98B0-0845F7B0D1F6}" type="presParOf" srcId="{04259C45-68CB-469A-B1C1-BAA8984B74E8}" destId="{7C3CEEE5-793B-4CFA-8F8F-76BA1F5A9221}" srcOrd="0" destOrd="0" presId="urn:microsoft.com/office/officeart/2005/8/layout/hierarchy2"/>
    <dgm:cxn modelId="{959AE48C-20F8-4177-A9D8-9273092C7143}" type="presParOf" srcId="{AD310239-8DD7-4674-AB87-2A181CEBF16D}" destId="{520D0EB7-0A00-40D4-BBE8-529378CFCE3E}" srcOrd="1" destOrd="0" presId="urn:microsoft.com/office/officeart/2005/8/layout/hierarchy2"/>
    <dgm:cxn modelId="{585223A0-1DC9-4613-AD17-4C120FF2BCBD}" type="presParOf" srcId="{520D0EB7-0A00-40D4-BBE8-529378CFCE3E}" destId="{0A1BC153-202E-4085-A34D-162B02826DAE}" srcOrd="0" destOrd="0" presId="urn:microsoft.com/office/officeart/2005/8/layout/hierarchy2"/>
    <dgm:cxn modelId="{582E378E-B3D2-47BB-95AE-21402EDCEB7A}" type="presParOf" srcId="{520D0EB7-0A00-40D4-BBE8-529378CFCE3E}" destId="{D2F3C20D-F7CB-4435-851A-E9444B1EC2AD}" srcOrd="1" destOrd="0" presId="urn:microsoft.com/office/officeart/2005/8/layout/hierarchy2"/>
    <dgm:cxn modelId="{4F2AC938-993B-4F22-BD5B-59AED91D9682}" type="presParOf" srcId="{64CF3439-5F0A-4DCA-A95C-4F5742D951E7}" destId="{86FA7BB0-E91E-4BC5-9675-74FCF989E1AD}" srcOrd="8" destOrd="0" presId="urn:microsoft.com/office/officeart/2005/8/layout/hierarchy2"/>
    <dgm:cxn modelId="{D027F404-B7AD-4C55-94C4-46FA035D4669}" type="presParOf" srcId="{86FA7BB0-E91E-4BC5-9675-74FCF989E1AD}" destId="{B0A998BD-B2BC-4EA9-A532-E171D69FA619}" srcOrd="0" destOrd="0" presId="urn:microsoft.com/office/officeart/2005/8/layout/hierarchy2"/>
    <dgm:cxn modelId="{A8B5A682-0D4B-40A9-A62F-50F93245055E}" type="presParOf" srcId="{64CF3439-5F0A-4DCA-A95C-4F5742D951E7}" destId="{E812D428-E92A-4C07-8810-BF47161AE3C1}" srcOrd="9" destOrd="0" presId="urn:microsoft.com/office/officeart/2005/8/layout/hierarchy2"/>
    <dgm:cxn modelId="{1B1EEA7F-5E2C-4853-BD6F-2717B6DD6042}" type="presParOf" srcId="{E812D428-E92A-4C07-8810-BF47161AE3C1}" destId="{6F8FCD44-1CE6-4F92-9F7E-F7E3BD1F642A}" srcOrd="0" destOrd="0" presId="urn:microsoft.com/office/officeart/2005/8/layout/hierarchy2"/>
    <dgm:cxn modelId="{35A3E280-A7BF-4FF1-815C-7F0A33B72E00}" type="presParOf" srcId="{E812D428-E92A-4C07-8810-BF47161AE3C1}" destId="{287D2199-966E-4D4B-A864-72C4A9DAC35E}" srcOrd="1" destOrd="0" presId="urn:microsoft.com/office/officeart/2005/8/layout/hierarchy2"/>
    <dgm:cxn modelId="{5B1F5E91-3A08-4475-81DB-D14AB8CE522A}" type="presParOf" srcId="{287D2199-966E-4D4B-A864-72C4A9DAC35E}" destId="{B990D16B-E938-42D2-B6CF-78016696C42A}" srcOrd="0" destOrd="0" presId="urn:microsoft.com/office/officeart/2005/8/layout/hierarchy2"/>
    <dgm:cxn modelId="{607723CC-4A09-4A48-B8A1-612D9B661977}" type="presParOf" srcId="{B990D16B-E938-42D2-B6CF-78016696C42A}" destId="{DD855A21-116D-4631-A3B5-B0CBEE90EA77}" srcOrd="0" destOrd="0" presId="urn:microsoft.com/office/officeart/2005/8/layout/hierarchy2"/>
    <dgm:cxn modelId="{4D4D76E1-358E-487D-8354-44E48C96F52A}" type="presParOf" srcId="{287D2199-966E-4D4B-A864-72C4A9DAC35E}" destId="{A04C6673-80E6-41B1-A1B4-D21EDB23BC1F}" srcOrd="1" destOrd="0" presId="urn:microsoft.com/office/officeart/2005/8/layout/hierarchy2"/>
    <dgm:cxn modelId="{310B8262-65BA-43D7-86FB-7223B795647C}" type="presParOf" srcId="{A04C6673-80E6-41B1-A1B4-D21EDB23BC1F}" destId="{372F79AB-8337-4041-8D58-D8FE39A535E5}" srcOrd="0" destOrd="0" presId="urn:microsoft.com/office/officeart/2005/8/layout/hierarchy2"/>
    <dgm:cxn modelId="{8D3D3A3C-4B01-4943-A7FB-237B824994DC}" type="presParOf" srcId="{A04C6673-80E6-41B1-A1B4-D21EDB23BC1F}" destId="{B723A972-A9FF-44F1-A643-18178D52368A}" srcOrd="1" destOrd="0" presId="urn:microsoft.com/office/officeart/2005/8/layout/hierarchy2"/>
    <dgm:cxn modelId="{DB251A80-8A0F-44E7-A082-5B328C1C35E9}" type="presParOf" srcId="{B723A972-A9FF-44F1-A643-18178D52368A}" destId="{6BFC6E99-FD54-4822-B307-0453F50D305E}" srcOrd="0" destOrd="0" presId="urn:microsoft.com/office/officeart/2005/8/layout/hierarchy2"/>
    <dgm:cxn modelId="{7CAFDE53-CA9A-4573-93D1-B56760BE6D51}" type="presParOf" srcId="{6BFC6E99-FD54-4822-B307-0453F50D305E}" destId="{4A6C64D4-08FC-4851-90CE-D378F5D8064E}" srcOrd="0" destOrd="0" presId="urn:microsoft.com/office/officeart/2005/8/layout/hierarchy2"/>
    <dgm:cxn modelId="{F940A605-DB13-4668-B981-634E105D1ECD}" type="presParOf" srcId="{B723A972-A9FF-44F1-A643-18178D52368A}" destId="{47AEBC00-BDDF-4445-984F-92D853BA03C4}" srcOrd="1" destOrd="0" presId="urn:microsoft.com/office/officeart/2005/8/layout/hierarchy2"/>
    <dgm:cxn modelId="{50C9166F-03FC-4532-967B-6A8D7EB127CB}" type="presParOf" srcId="{47AEBC00-BDDF-4445-984F-92D853BA03C4}" destId="{4ACE4E8B-C4CE-4A82-B6BF-402B11D79656}" srcOrd="0" destOrd="0" presId="urn:microsoft.com/office/officeart/2005/8/layout/hierarchy2"/>
    <dgm:cxn modelId="{7E915967-9BCF-4B5A-BC1C-54B0917E4368}" type="presParOf" srcId="{47AEBC00-BDDF-4445-984F-92D853BA03C4}" destId="{E0F21274-8ECB-43C7-B891-49C9C93C2257}" srcOrd="1" destOrd="0" presId="urn:microsoft.com/office/officeart/2005/8/layout/hierarchy2"/>
    <dgm:cxn modelId="{E8750680-3F55-44DF-814E-99346254AD7D}" type="presParOf" srcId="{B22BA8F6-D187-420E-9779-186D7475A108}" destId="{94A5088B-B65D-4EFA-AB4B-04CD5E190903}" srcOrd="1" destOrd="0" presId="urn:microsoft.com/office/officeart/2005/8/layout/hierarchy2"/>
    <dgm:cxn modelId="{76BE21D6-0269-4AF0-B07E-C70C867BF898}" type="presParOf" srcId="{94A5088B-B65D-4EFA-AB4B-04CD5E190903}" destId="{49C7FE43-D7EB-4830-9829-039F8A7412AF}" srcOrd="0" destOrd="0" presId="urn:microsoft.com/office/officeart/2005/8/layout/hierarchy2"/>
    <dgm:cxn modelId="{7F61B693-AFFD-46C0-9E34-6A9F7E341F1A}" type="presParOf" srcId="{94A5088B-B65D-4EFA-AB4B-04CD5E190903}" destId="{5AD1CC4E-1E9D-4269-A68E-3AE3B840E3B1}" srcOrd="1" destOrd="0" presId="urn:microsoft.com/office/officeart/2005/8/layout/hierarchy2"/>
    <dgm:cxn modelId="{E2B70C62-A340-40EF-9C85-4941444E6BCA}" type="presParOf" srcId="{5AD1CC4E-1E9D-4269-A68E-3AE3B840E3B1}" destId="{35407CCE-6BF8-4311-9012-0F5AA5833745}" srcOrd="0" destOrd="0" presId="urn:microsoft.com/office/officeart/2005/8/layout/hierarchy2"/>
    <dgm:cxn modelId="{9EF48069-7DE4-45F1-9AD0-A646201BF438}" type="presParOf" srcId="{35407CCE-6BF8-4311-9012-0F5AA5833745}" destId="{0612046E-3685-442E-AA82-C56217545B0E}" srcOrd="0" destOrd="0" presId="urn:microsoft.com/office/officeart/2005/8/layout/hierarchy2"/>
    <dgm:cxn modelId="{7F730D86-3F08-41DC-B71A-E0FF5B3D2710}" type="presParOf" srcId="{5AD1CC4E-1E9D-4269-A68E-3AE3B840E3B1}" destId="{5699570C-A54D-4095-B1C1-356CB72E4AC5}" srcOrd="1" destOrd="0" presId="urn:microsoft.com/office/officeart/2005/8/layout/hierarchy2"/>
    <dgm:cxn modelId="{890A8E95-3465-4448-8D01-AE4993D9794A}" type="presParOf" srcId="{5699570C-A54D-4095-B1C1-356CB72E4AC5}" destId="{FC5D0264-9052-403C-9009-1CEFFF7F6155}" srcOrd="0" destOrd="0" presId="urn:microsoft.com/office/officeart/2005/8/layout/hierarchy2"/>
    <dgm:cxn modelId="{2204E4C3-A753-47F1-B382-01A164ABEB49}" type="presParOf" srcId="{5699570C-A54D-4095-B1C1-356CB72E4AC5}" destId="{0E6B2D37-542C-4D6F-A772-F316E3D6E307}" srcOrd="1" destOrd="0" presId="urn:microsoft.com/office/officeart/2005/8/layout/hierarchy2"/>
    <dgm:cxn modelId="{36A48DB9-35CA-4A5C-A386-55D2B9CC105B}" type="presParOf" srcId="{0E6B2D37-542C-4D6F-A772-F316E3D6E307}" destId="{6D3BE349-7B9E-4998-86CC-06DE316776F4}" srcOrd="0" destOrd="0" presId="urn:microsoft.com/office/officeart/2005/8/layout/hierarchy2"/>
    <dgm:cxn modelId="{3ED23895-683C-4BB1-92E8-ECE881F5E6B1}" type="presParOf" srcId="{6D3BE349-7B9E-4998-86CC-06DE316776F4}" destId="{4565C4B9-7982-4DCC-9B48-86957A4DF9F8}" srcOrd="0" destOrd="0" presId="urn:microsoft.com/office/officeart/2005/8/layout/hierarchy2"/>
    <dgm:cxn modelId="{5C80CC0A-C9E8-4B77-B44F-814F6962859D}" type="presParOf" srcId="{0E6B2D37-542C-4D6F-A772-F316E3D6E307}" destId="{0A865A2D-E2AF-4159-9D93-227AB2D9B717}" srcOrd="1" destOrd="0" presId="urn:microsoft.com/office/officeart/2005/8/layout/hierarchy2"/>
    <dgm:cxn modelId="{7DFD2AC2-8B0A-41EA-8D9A-210306C07D1C}" type="presParOf" srcId="{0A865A2D-E2AF-4159-9D93-227AB2D9B717}" destId="{3D703AAD-9244-4F0C-9141-33FE9D82CC1D}" srcOrd="0" destOrd="0" presId="urn:microsoft.com/office/officeart/2005/8/layout/hierarchy2"/>
    <dgm:cxn modelId="{4D8B4C55-0532-4C0D-B6DC-8DA683753CDE}" type="presParOf" srcId="{0A865A2D-E2AF-4159-9D93-227AB2D9B717}" destId="{E3761FD7-FBC3-4243-BB33-6A169CFB58AF}" srcOrd="1" destOrd="0" presId="urn:microsoft.com/office/officeart/2005/8/layout/hierarchy2"/>
    <dgm:cxn modelId="{FC0BEE97-A596-4859-8231-20B4C0B20217}" type="presParOf" srcId="{E3761FD7-FBC3-4243-BB33-6A169CFB58AF}" destId="{C6C010C7-9A20-4E39-B89F-3C13C9B9DF06}" srcOrd="0" destOrd="0" presId="urn:microsoft.com/office/officeart/2005/8/layout/hierarchy2"/>
    <dgm:cxn modelId="{5941F97D-309E-4781-BD3D-CBA3BE6D5837}" type="presParOf" srcId="{C6C010C7-9A20-4E39-B89F-3C13C9B9DF06}" destId="{B458FC7B-0A7D-43D9-9A63-FBC62D052B2B}" srcOrd="0" destOrd="0" presId="urn:microsoft.com/office/officeart/2005/8/layout/hierarchy2"/>
    <dgm:cxn modelId="{0BB34444-2CE5-4049-B203-1E2301440762}" type="presParOf" srcId="{E3761FD7-FBC3-4243-BB33-6A169CFB58AF}" destId="{983F39DC-F8FD-419C-9FA4-A01FE7C1D095}" srcOrd="1" destOrd="0" presId="urn:microsoft.com/office/officeart/2005/8/layout/hierarchy2"/>
    <dgm:cxn modelId="{33033379-FAE7-413A-BC90-6380F2481312}" type="presParOf" srcId="{983F39DC-F8FD-419C-9FA4-A01FE7C1D095}" destId="{0E4F63AB-EE01-43C3-8FE6-4452B4911AF4}" srcOrd="0" destOrd="0" presId="urn:microsoft.com/office/officeart/2005/8/layout/hierarchy2"/>
    <dgm:cxn modelId="{1924B038-F483-49AC-A8C0-3332B05B5CE5}" type="presParOf" srcId="{983F39DC-F8FD-419C-9FA4-A01FE7C1D095}" destId="{93475F3C-1255-4DB9-8526-4A1562F2CD5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72608EA-9B7F-4AF4-ADD6-F0E31EFA052C}"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FF065579-4905-4295-8124-4380806C1385}">
      <dgm:prSet phldrT="[Texto]" custT="1"/>
      <dgm:spPr/>
      <dgm:t>
        <a:bodyPr/>
        <a:lstStyle/>
        <a:p>
          <a:r>
            <a:rPr lang="pt-BR" sz="1800" dirty="0"/>
            <a:t>§1º</a:t>
          </a:r>
        </a:p>
      </dgm:t>
    </dgm:pt>
    <dgm:pt modelId="{E9CC3206-9217-4997-8B7C-AA097AA62D5C}" type="parTrans" cxnId="{FE61A73E-12A7-46F7-BB0D-490AAF217437}">
      <dgm:prSet/>
      <dgm:spPr/>
      <dgm:t>
        <a:bodyPr/>
        <a:lstStyle/>
        <a:p>
          <a:endParaRPr lang="pt-BR"/>
        </a:p>
      </dgm:t>
    </dgm:pt>
    <dgm:pt modelId="{DD27CDC0-472B-4148-85C8-23709EDE03B1}" type="sibTrans" cxnId="{FE61A73E-12A7-46F7-BB0D-490AAF217437}">
      <dgm:prSet/>
      <dgm:spPr/>
      <dgm:t>
        <a:bodyPr/>
        <a:lstStyle/>
        <a:p>
          <a:endParaRPr lang="pt-BR"/>
        </a:p>
      </dgm:t>
    </dgm:pt>
    <dgm:pt modelId="{41155782-BFCB-4AE5-9A45-FEA5606D8510}">
      <dgm:prSet phldrT="[Texto]" custT="1"/>
      <dgm:spPr/>
      <dgm:t>
        <a:bodyPr/>
        <a:lstStyle/>
        <a:p>
          <a:r>
            <a:rPr lang="pt-BR" sz="1400" dirty="0"/>
            <a:t>INCISO II</a:t>
          </a:r>
        </a:p>
      </dgm:t>
    </dgm:pt>
    <dgm:pt modelId="{ACC4C744-2B34-4B73-BE0A-8244D8798E04}" type="parTrans" cxnId="{6AE750B1-44F2-4042-A278-E903E43110EA}">
      <dgm:prSet/>
      <dgm:spPr/>
      <dgm:t>
        <a:bodyPr/>
        <a:lstStyle/>
        <a:p>
          <a:endParaRPr lang="pt-BR"/>
        </a:p>
      </dgm:t>
    </dgm:pt>
    <dgm:pt modelId="{CBFBCDF5-18D8-4350-909A-BB83AD7F223C}" type="sibTrans" cxnId="{6AE750B1-44F2-4042-A278-E903E43110EA}">
      <dgm:prSet/>
      <dgm:spPr/>
      <dgm:t>
        <a:bodyPr/>
        <a:lstStyle/>
        <a:p>
          <a:endParaRPr lang="pt-BR"/>
        </a:p>
      </dgm:t>
    </dgm:pt>
    <dgm:pt modelId="{985785FC-B19F-4ACC-8315-214EAE8CE0C9}">
      <dgm:prSet phldrT="[Texto]" custT="1"/>
      <dgm:spPr/>
      <dgm:t>
        <a:bodyPr/>
        <a:lstStyle/>
        <a:p>
          <a:r>
            <a:rPr lang="pt-BR" sz="1400" dirty="0"/>
            <a:t>PERIGO DE VIDA</a:t>
          </a:r>
        </a:p>
      </dgm:t>
    </dgm:pt>
    <dgm:pt modelId="{DC03583C-7469-4047-99D4-5FC0B6C4319C}" type="parTrans" cxnId="{20D52582-FF25-4AF7-9DBE-CD7D3101C494}">
      <dgm:prSet/>
      <dgm:spPr/>
      <dgm:t>
        <a:bodyPr/>
        <a:lstStyle/>
        <a:p>
          <a:endParaRPr lang="pt-BR"/>
        </a:p>
      </dgm:t>
    </dgm:pt>
    <dgm:pt modelId="{9B8FF612-700A-4C84-BA3B-F0E81A3C3D73}" type="sibTrans" cxnId="{20D52582-FF25-4AF7-9DBE-CD7D3101C494}">
      <dgm:prSet/>
      <dgm:spPr/>
      <dgm:t>
        <a:bodyPr/>
        <a:lstStyle/>
        <a:p>
          <a:endParaRPr lang="pt-BR"/>
        </a:p>
      </dgm:t>
    </dgm:pt>
    <dgm:pt modelId="{4FA002C5-A8FA-43B0-AE30-37A42B731B60}">
      <dgm:prSet phldrT="[Texto]"/>
      <dgm:spPr/>
      <dgm:t>
        <a:bodyPr/>
        <a:lstStyle/>
        <a:p>
          <a:r>
            <a:rPr lang="pt-BR" b="1" u="sng" dirty="0">
              <a:solidFill>
                <a:srgbClr val="FF0000"/>
              </a:solidFill>
            </a:rPr>
            <a:t>SOMENTE CULPA</a:t>
          </a:r>
        </a:p>
      </dgm:t>
    </dgm:pt>
    <dgm:pt modelId="{A5A00584-01A5-4A43-9193-092030A1ED53}" type="parTrans" cxnId="{9A0EF77D-F4CD-4E83-BFFE-CA058D5FBD61}">
      <dgm:prSet/>
      <dgm:spPr/>
      <dgm:t>
        <a:bodyPr/>
        <a:lstStyle/>
        <a:p>
          <a:endParaRPr lang="pt-BR"/>
        </a:p>
      </dgm:t>
    </dgm:pt>
    <dgm:pt modelId="{D3E09675-B010-4435-94B8-1F1F709F7A65}" type="sibTrans" cxnId="{9A0EF77D-F4CD-4E83-BFFE-CA058D5FBD61}">
      <dgm:prSet/>
      <dgm:spPr/>
      <dgm:t>
        <a:bodyPr/>
        <a:lstStyle/>
        <a:p>
          <a:endParaRPr lang="pt-BR"/>
        </a:p>
      </dgm:t>
    </dgm:pt>
    <dgm:pt modelId="{C0A9633B-0CA5-4351-8612-C722D3A7C066}">
      <dgm:prSet phldrT="[Texto]" custT="1"/>
      <dgm:spPr/>
      <dgm:t>
        <a:bodyPr/>
        <a:lstStyle/>
        <a:p>
          <a:r>
            <a:rPr lang="pt-BR" sz="1400" dirty="0"/>
            <a:t>ABORTO</a:t>
          </a:r>
        </a:p>
      </dgm:t>
    </dgm:pt>
    <dgm:pt modelId="{0265A05B-2EC0-4B3B-A60B-69BBA008BD13}" type="parTrans" cxnId="{2BABBD02-9F69-40D7-8A9D-A593C260DE2C}">
      <dgm:prSet/>
      <dgm:spPr/>
      <dgm:t>
        <a:bodyPr/>
        <a:lstStyle/>
        <a:p>
          <a:endParaRPr lang="pt-BR"/>
        </a:p>
      </dgm:t>
    </dgm:pt>
    <dgm:pt modelId="{BF27E354-84C3-4F5E-ACA6-9C679EE39E92}" type="sibTrans" cxnId="{2BABBD02-9F69-40D7-8A9D-A593C260DE2C}">
      <dgm:prSet/>
      <dgm:spPr/>
      <dgm:t>
        <a:bodyPr/>
        <a:lstStyle/>
        <a:p>
          <a:endParaRPr lang="pt-BR"/>
        </a:p>
      </dgm:t>
    </dgm:pt>
    <dgm:pt modelId="{484FD9E7-2865-4715-91CF-1B7F95045B91}">
      <dgm:prSet phldrT="[Texto]"/>
      <dgm:spPr/>
      <dgm:t>
        <a:bodyPr/>
        <a:lstStyle/>
        <a:p>
          <a:r>
            <a:rPr lang="pt-BR" b="1" u="sng" dirty="0">
              <a:solidFill>
                <a:srgbClr val="FF0000"/>
              </a:solidFill>
            </a:rPr>
            <a:t>SOMENTE CULPA</a:t>
          </a:r>
        </a:p>
      </dgm:t>
    </dgm:pt>
    <dgm:pt modelId="{83E24298-A405-40FB-87EC-748250DD77E6}" type="parTrans" cxnId="{D93A2446-D11C-40F1-BE37-9AB0E12A7A16}">
      <dgm:prSet/>
      <dgm:spPr/>
      <dgm:t>
        <a:bodyPr/>
        <a:lstStyle/>
        <a:p>
          <a:endParaRPr lang="pt-BR"/>
        </a:p>
      </dgm:t>
    </dgm:pt>
    <dgm:pt modelId="{CE5E6336-7E83-43B7-9DE0-54CB37E765AB}" type="sibTrans" cxnId="{D93A2446-D11C-40F1-BE37-9AB0E12A7A16}">
      <dgm:prSet/>
      <dgm:spPr/>
      <dgm:t>
        <a:bodyPr/>
        <a:lstStyle/>
        <a:p>
          <a:endParaRPr lang="pt-BR"/>
        </a:p>
      </dgm:t>
    </dgm:pt>
    <dgm:pt modelId="{FDDB6352-1836-4BBD-892E-A1705EF6D1C0}">
      <dgm:prSet phldrT="[Texto]" custT="1"/>
      <dgm:spPr/>
      <dgm:t>
        <a:bodyPr/>
        <a:lstStyle/>
        <a:p>
          <a:r>
            <a:rPr lang="pt-BR" sz="1400" dirty="0"/>
            <a:t>INCISO V</a:t>
          </a:r>
        </a:p>
      </dgm:t>
    </dgm:pt>
    <dgm:pt modelId="{B31121D7-310B-4D7B-94CF-C786474D22D0}" type="parTrans" cxnId="{B4685803-EB32-4B4E-A7C4-17A4305A1182}">
      <dgm:prSet/>
      <dgm:spPr/>
      <dgm:t>
        <a:bodyPr/>
        <a:lstStyle/>
        <a:p>
          <a:endParaRPr lang="pt-BR"/>
        </a:p>
      </dgm:t>
    </dgm:pt>
    <dgm:pt modelId="{37167401-016C-4AB0-AC0A-C80EECC000DB}" type="sibTrans" cxnId="{B4685803-EB32-4B4E-A7C4-17A4305A1182}">
      <dgm:prSet/>
      <dgm:spPr/>
      <dgm:t>
        <a:bodyPr/>
        <a:lstStyle/>
        <a:p>
          <a:endParaRPr lang="pt-BR"/>
        </a:p>
      </dgm:t>
    </dgm:pt>
    <dgm:pt modelId="{C71BC4D2-7C5E-4C1F-9C8C-A0C61ECFE4A1}">
      <dgm:prSet phldrT="[Texto]" custT="1"/>
      <dgm:spPr/>
      <dgm:t>
        <a:bodyPr/>
        <a:lstStyle/>
        <a:p>
          <a:r>
            <a:rPr lang="pt-BR" sz="1800" dirty="0"/>
            <a:t>§3º</a:t>
          </a:r>
        </a:p>
      </dgm:t>
    </dgm:pt>
    <dgm:pt modelId="{A6D5861A-B161-4D46-8DC9-E43EB4ADC5B2}" type="parTrans" cxnId="{565468D2-B19B-470E-B353-151DDB203A07}">
      <dgm:prSet/>
      <dgm:spPr/>
      <dgm:t>
        <a:bodyPr/>
        <a:lstStyle/>
        <a:p>
          <a:endParaRPr lang="pt-BR"/>
        </a:p>
      </dgm:t>
    </dgm:pt>
    <dgm:pt modelId="{26A60840-5B90-44B9-BA9E-16CD4E99AB47}" type="sibTrans" cxnId="{565468D2-B19B-470E-B353-151DDB203A07}">
      <dgm:prSet/>
      <dgm:spPr/>
      <dgm:t>
        <a:bodyPr/>
        <a:lstStyle/>
        <a:p>
          <a:endParaRPr lang="pt-BR"/>
        </a:p>
      </dgm:t>
    </dgm:pt>
    <dgm:pt modelId="{AD3FA7D5-6BFA-430B-8F05-68779234C4EE}">
      <dgm:prSet phldrT="[Texto]" custT="1"/>
      <dgm:spPr/>
      <dgm:t>
        <a:bodyPr/>
        <a:lstStyle/>
        <a:p>
          <a:r>
            <a:rPr lang="pt-BR" sz="1400" dirty="0"/>
            <a:t>MORTE</a:t>
          </a:r>
        </a:p>
      </dgm:t>
    </dgm:pt>
    <dgm:pt modelId="{C1D38439-7A59-486F-A96F-F7777159642C}" type="parTrans" cxnId="{FB0238E7-4AA0-4408-9969-685D437580F2}">
      <dgm:prSet/>
      <dgm:spPr/>
      <dgm:t>
        <a:bodyPr/>
        <a:lstStyle/>
        <a:p>
          <a:endParaRPr lang="pt-BR"/>
        </a:p>
      </dgm:t>
    </dgm:pt>
    <dgm:pt modelId="{67FDFEEB-F219-44B6-88F4-3F96D82FCB50}" type="sibTrans" cxnId="{FB0238E7-4AA0-4408-9969-685D437580F2}">
      <dgm:prSet/>
      <dgm:spPr/>
      <dgm:t>
        <a:bodyPr/>
        <a:lstStyle/>
        <a:p>
          <a:endParaRPr lang="pt-BR"/>
        </a:p>
      </dgm:t>
    </dgm:pt>
    <dgm:pt modelId="{932EB684-E638-4B79-8618-F254EE6A87D9}">
      <dgm:prSet phldrT="[Texto]"/>
      <dgm:spPr/>
      <dgm:t>
        <a:bodyPr/>
        <a:lstStyle/>
        <a:p>
          <a:r>
            <a:rPr lang="pt-BR" b="1" u="sng" dirty="0">
              <a:solidFill>
                <a:srgbClr val="FF0000"/>
              </a:solidFill>
            </a:rPr>
            <a:t>SOMENTE CULPA</a:t>
          </a:r>
        </a:p>
      </dgm:t>
    </dgm:pt>
    <dgm:pt modelId="{CFEE273C-7533-4056-8480-00B6DBD2ACDE}" type="parTrans" cxnId="{876B3CCB-6822-40B5-8200-A206F05736BF}">
      <dgm:prSet/>
      <dgm:spPr/>
      <dgm:t>
        <a:bodyPr/>
        <a:lstStyle/>
        <a:p>
          <a:endParaRPr lang="pt-BR"/>
        </a:p>
      </dgm:t>
    </dgm:pt>
    <dgm:pt modelId="{C016F61F-96B8-4FEC-8089-04DCC0D52CE4}" type="sibTrans" cxnId="{876B3CCB-6822-40B5-8200-A206F05736BF}">
      <dgm:prSet/>
      <dgm:spPr/>
      <dgm:t>
        <a:bodyPr/>
        <a:lstStyle/>
        <a:p>
          <a:endParaRPr lang="pt-BR"/>
        </a:p>
      </dgm:t>
    </dgm:pt>
    <dgm:pt modelId="{6701609B-07AE-439A-A489-163C5CFF6E27}">
      <dgm:prSet phldrT="[Texto]" custT="1"/>
      <dgm:spPr/>
      <dgm:t>
        <a:bodyPr/>
        <a:lstStyle/>
        <a:p>
          <a:r>
            <a:rPr lang="pt-BR" sz="1400" dirty="0"/>
            <a:t>PREVISÃO ÚNICA</a:t>
          </a:r>
        </a:p>
      </dgm:t>
    </dgm:pt>
    <dgm:pt modelId="{C4FBD81A-21A8-4BAC-AF87-182874FF8912}" type="parTrans" cxnId="{8A7CC8D3-40A5-417B-A5E7-5861EA60BAD2}">
      <dgm:prSet/>
      <dgm:spPr/>
      <dgm:t>
        <a:bodyPr/>
        <a:lstStyle/>
        <a:p>
          <a:endParaRPr lang="pt-BR"/>
        </a:p>
      </dgm:t>
    </dgm:pt>
    <dgm:pt modelId="{56B38A3F-C3EF-4B62-BF9C-1E2015A6423E}" type="sibTrans" cxnId="{8A7CC8D3-40A5-417B-A5E7-5861EA60BAD2}">
      <dgm:prSet/>
      <dgm:spPr/>
      <dgm:t>
        <a:bodyPr/>
        <a:lstStyle/>
        <a:p>
          <a:endParaRPr lang="pt-BR"/>
        </a:p>
      </dgm:t>
    </dgm:pt>
    <dgm:pt modelId="{0B342826-47B2-4B23-822D-13DA11CA9F60}">
      <dgm:prSet phldrT="[Texto]" custT="1"/>
      <dgm:spPr/>
      <dgm:t>
        <a:bodyPr/>
        <a:lstStyle/>
        <a:p>
          <a:r>
            <a:rPr lang="pt-BR" sz="1800" dirty="0"/>
            <a:t>§2º</a:t>
          </a:r>
        </a:p>
      </dgm:t>
    </dgm:pt>
    <dgm:pt modelId="{E6441597-9B70-4192-8AEB-125932BC1B07}" type="sibTrans" cxnId="{133280AB-AE55-46CC-A6BE-FEF5459DCE58}">
      <dgm:prSet/>
      <dgm:spPr/>
      <dgm:t>
        <a:bodyPr/>
        <a:lstStyle/>
        <a:p>
          <a:endParaRPr lang="pt-BR"/>
        </a:p>
      </dgm:t>
    </dgm:pt>
    <dgm:pt modelId="{83FE196F-7058-4E36-8E0B-7760A9392F75}" type="parTrans" cxnId="{133280AB-AE55-46CC-A6BE-FEF5459DCE58}">
      <dgm:prSet/>
      <dgm:spPr/>
      <dgm:t>
        <a:bodyPr/>
        <a:lstStyle/>
        <a:p>
          <a:endParaRPr lang="pt-BR"/>
        </a:p>
      </dgm:t>
    </dgm:pt>
    <dgm:pt modelId="{B22BA8F6-D187-420E-9779-186D7475A108}" type="pres">
      <dgm:prSet presAssocID="{372608EA-9B7F-4AF4-ADD6-F0E31EFA052C}" presName="diagram" presStyleCnt="0">
        <dgm:presLayoutVars>
          <dgm:chPref val="1"/>
          <dgm:dir/>
          <dgm:animOne val="branch"/>
          <dgm:animLvl val="lvl"/>
          <dgm:resizeHandles val="exact"/>
        </dgm:presLayoutVars>
      </dgm:prSet>
      <dgm:spPr/>
    </dgm:pt>
    <dgm:pt modelId="{9BD58BF7-0242-4D7B-8826-6FE927FB5E2F}" type="pres">
      <dgm:prSet presAssocID="{FF065579-4905-4295-8124-4380806C1385}" presName="root1" presStyleCnt="0"/>
      <dgm:spPr/>
    </dgm:pt>
    <dgm:pt modelId="{DB56435F-C860-4B8B-9AD6-10295E2F2080}" type="pres">
      <dgm:prSet presAssocID="{FF065579-4905-4295-8124-4380806C1385}" presName="LevelOneTextNode" presStyleLbl="node0" presStyleIdx="0" presStyleCnt="3" custScaleX="80213">
        <dgm:presLayoutVars>
          <dgm:chPref val="3"/>
        </dgm:presLayoutVars>
      </dgm:prSet>
      <dgm:spPr/>
    </dgm:pt>
    <dgm:pt modelId="{80532E31-8AB4-4B99-ACBB-4C1AAAF12100}" type="pres">
      <dgm:prSet presAssocID="{FF065579-4905-4295-8124-4380806C1385}" presName="level2hierChild" presStyleCnt="0"/>
      <dgm:spPr/>
    </dgm:pt>
    <dgm:pt modelId="{1E3E8D7E-0A63-4DDD-9B78-2075B05AFCBB}" type="pres">
      <dgm:prSet presAssocID="{ACC4C744-2B34-4B73-BE0A-8244D8798E04}" presName="conn2-1" presStyleLbl="parChTrans1D2" presStyleIdx="0" presStyleCnt="3"/>
      <dgm:spPr/>
    </dgm:pt>
    <dgm:pt modelId="{D089CDD1-50E6-4D7B-A6F5-5E920D8FAE56}" type="pres">
      <dgm:prSet presAssocID="{ACC4C744-2B34-4B73-BE0A-8244D8798E04}" presName="connTx" presStyleLbl="parChTrans1D2" presStyleIdx="0" presStyleCnt="3"/>
      <dgm:spPr/>
    </dgm:pt>
    <dgm:pt modelId="{D30DB856-E057-4B5F-A7DF-6BE6B6EC2C04}" type="pres">
      <dgm:prSet presAssocID="{41155782-BFCB-4AE5-9A45-FEA5606D8510}" presName="root2" presStyleCnt="0"/>
      <dgm:spPr/>
    </dgm:pt>
    <dgm:pt modelId="{447FF48B-A440-4F46-8E71-2D70DF45B7EC}" type="pres">
      <dgm:prSet presAssocID="{41155782-BFCB-4AE5-9A45-FEA5606D8510}" presName="LevelTwoTextNode" presStyleLbl="node2" presStyleIdx="0" presStyleCnt="3" custScaleX="209690">
        <dgm:presLayoutVars>
          <dgm:chPref val="3"/>
        </dgm:presLayoutVars>
      </dgm:prSet>
      <dgm:spPr/>
    </dgm:pt>
    <dgm:pt modelId="{07C1FF28-857E-4250-BEAD-42F74D5C455A}" type="pres">
      <dgm:prSet presAssocID="{41155782-BFCB-4AE5-9A45-FEA5606D8510}" presName="level3hierChild" presStyleCnt="0"/>
      <dgm:spPr/>
    </dgm:pt>
    <dgm:pt modelId="{2A716636-67DC-47B2-8385-6C010CBEC922}" type="pres">
      <dgm:prSet presAssocID="{DC03583C-7469-4047-99D4-5FC0B6C4319C}" presName="conn2-1" presStyleLbl="parChTrans1D3" presStyleIdx="0" presStyleCnt="3"/>
      <dgm:spPr/>
    </dgm:pt>
    <dgm:pt modelId="{D002A8EA-D522-42C5-BC2B-66C680F659EC}" type="pres">
      <dgm:prSet presAssocID="{DC03583C-7469-4047-99D4-5FC0B6C4319C}" presName="connTx" presStyleLbl="parChTrans1D3" presStyleIdx="0" presStyleCnt="3"/>
      <dgm:spPr/>
    </dgm:pt>
    <dgm:pt modelId="{A325CBC2-B8B7-4474-9C98-6D25EA4B6BE7}" type="pres">
      <dgm:prSet presAssocID="{985785FC-B19F-4ACC-8315-214EAE8CE0C9}" presName="root2" presStyleCnt="0"/>
      <dgm:spPr/>
    </dgm:pt>
    <dgm:pt modelId="{673F7FEA-B0B3-4694-978F-E0CF7AD1FFA5}" type="pres">
      <dgm:prSet presAssocID="{985785FC-B19F-4ACC-8315-214EAE8CE0C9}" presName="LevelTwoTextNode" presStyleLbl="node3" presStyleIdx="0" presStyleCnt="3" custScaleX="151090">
        <dgm:presLayoutVars>
          <dgm:chPref val="3"/>
        </dgm:presLayoutVars>
      </dgm:prSet>
      <dgm:spPr/>
    </dgm:pt>
    <dgm:pt modelId="{ACD96C55-03C5-4010-B52E-21DAB06E0CFB}" type="pres">
      <dgm:prSet presAssocID="{985785FC-B19F-4ACC-8315-214EAE8CE0C9}" presName="level3hierChild" presStyleCnt="0"/>
      <dgm:spPr/>
    </dgm:pt>
    <dgm:pt modelId="{CF6BEAC0-FD07-4879-AFF1-91BFBFD8657A}" type="pres">
      <dgm:prSet presAssocID="{A5A00584-01A5-4A43-9193-092030A1ED53}" presName="conn2-1" presStyleLbl="parChTrans1D4" presStyleIdx="0" presStyleCnt="3"/>
      <dgm:spPr/>
    </dgm:pt>
    <dgm:pt modelId="{53887E21-B722-47EF-9E6C-94E881166F22}" type="pres">
      <dgm:prSet presAssocID="{A5A00584-01A5-4A43-9193-092030A1ED53}" presName="connTx" presStyleLbl="parChTrans1D4" presStyleIdx="0" presStyleCnt="3"/>
      <dgm:spPr/>
    </dgm:pt>
    <dgm:pt modelId="{6C28559C-EC15-4C2C-9644-6D961E031918}" type="pres">
      <dgm:prSet presAssocID="{4FA002C5-A8FA-43B0-AE30-37A42B731B60}" presName="root2" presStyleCnt="0"/>
      <dgm:spPr/>
    </dgm:pt>
    <dgm:pt modelId="{22679713-D353-451E-92B8-B9AFCE15C593}" type="pres">
      <dgm:prSet presAssocID="{4FA002C5-A8FA-43B0-AE30-37A42B731B60}" presName="LevelTwoTextNode" presStyleLbl="node4" presStyleIdx="0" presStyleCnt="3" custScaleX="209690">
        <dgm:presLayoutVars>
          <dgm:chPref val="3"/>
        </dgm:presLayoutVars>
      </dgm:prSet>
      <dgm:spPr/>
    </dgm:pt>
    <dgm:pt modelId="{EF634C29-0E86-46A0-B10E-56EE4BD19093}" type="pres">
      <dgm:prSet presAssocID="{4FA002C5-A8FA-43B0-AE30-37A42B731B60}" presName="level3hierChild" presStyleCnt="0"/>
      <dgm:spPr/>
    </dgm:pt>
    <dgm:pt modelId="{E73D430D-6EAB-4230-BE3E-F70926D97368}" type="pres">
      <dgm:prSet presAssocID="{0B342826-47B2-4B23-822D-13DA11CA9F60}" presName="root1" presStyleCnt="0"/>
      <dgm:spPr/>
    </dgm:pt>
    <dgm:pt modelId="{17318670-280A-4668-A5CE-C615FDCFB3DA}" type="pres">
      <dgm:prSet presAssocID="{0B342826-47B2-4B23-822D-13DA11CA9F60}" presName="LevelOneTextNode" presStyleLbl="node0" presStyleIdx="1" presStyleCnt="3" custScaleX="80213">
        <dgm:presLayoutVars>
          <dgm:chPref val="3"/>
        </dgm:presLayoutVars>
      </dgm:prSet>
      <dgm:spPr/>
    </dgm:pt>
    <dgm:pt modelId="{64CF3439-5F0A-4DCA-A95C-4F5742D951E7}" type="pres">
      <dgm:prSet presAssocID="{0B342826-47B2-4B23-822D-13DA11CA9F60}" presName="level2hierChild" presStyleCnt="0"/>
      <dgm:spPr/>
    </dgm:pt>
    <dgm:pt modelId="{86FA7BB0-E91E-4BC5-9675-74FCF989E1AD}" type="pres">
      <dgm:prSet presAssocID="{B31121D7-310B-4D7B-94CF-C786474D22D0}" presName="conn2-1" presStyleLbl="parChTrans1D2" presStyleIdx="1" presStyleCnt="3"/>
      <dgm:spPr/>
    </dgm:pt>
    <dgm:pt modelId="{B0A998BD-B2BC-4EA9-A532-E171D69FA619}" type="pres">
      <dgm:prSet presAssocID="{B31121D7-310B-4D7B-94CF-C786474D22D0}" presName="connTx" presStyleLbl="parChTrans1D2" presStyleIdx="1" presStyleCnt="3"/>
      <dgm:spPr/>
    </dgm:pt>
    <dgm:pt modelId="{E812D428-E92A-4C07-8810-BF47161AE3C1}" type="pres">
      <dgm:prSet presAssocID="{FDDB6352-1836-4BBD-892E-A1705EF6D1C0}" presName="root2" presStyleCnt="0"/>
      <dgm:spPr/>
    </dgm:pt>
    <dgm:pt modelId="{6F8FCD44-1CE6-4F92-9F7E-F7E3BD1F642A}" type="pres">
      <dgm:prSet presAssocID="{FDDB6352-1836-4BBD-892E-A1705EF6D1C0}" presName="LevelTwoTextNode" presStyleLbl="node2" presStyleIdx="1" presStyleCnt="3" custScaleX="209690">
        <dgm:presLayoutVars>
          <dgm:chPref val="3"/>
        </dgm:presLayoutVars>
      </dgm:prSet>
      <dgm:spPr/>
    </dgm:pt>
    <dgm:pt modelId="{287D2199-966E-4D4B-A864-72C4A9DAC35E}" type="pres">
      <dgm:prSet presAssocID="{FDDB6352-1836-4BBD-892E-A1705EF6D1C0}" presName="level3hierChild" presStyleCnt="0"/>
      <dgm:spPr/>
    </dgm:pt>
    <dgm:pt modelId="{B990D16B-E938-42D2-B6CF-78016696C42A}" type="pres">
      <dgm:prSet presAssocID="{0265A05B-2EC0-4B3B-A60B-69BBA008BD13}" presName="conn2-1" presStyleLbl="parChTrans1D3" presStyleIdx="1" presStyleCnt="3"/>
      <dgm:spPr/>
    </dgm:pt>
    <dgm:pt modelId="{DD855A21-116D-4631-A3B5-B0CBEE90EA77}" type="pres">
      <dgm:prSet presAssocID="{0265A05B-2EC0-4B3B-A60B-69BBA008BD13}" presName="connTx" presStyleLbl="parChTrans1D3" presStyleIdx="1" presStyleCnt="3"/>
      <dgm:spPr/>
    </dgm:pt>
    <dgm:pt modelId="{A04C6673-80E6-41B1-A1B4-D21EDB23BC1F}" type="pres">
      <dgm:prSet presAssocID="{C0A9633B-0CA5-4351-8612-C722D3A7C066}" presName="root2" presStyleCnt="0"/>
      <dgm:spPr/>
    </dgm:pt>
    <dgm:pt modelId="{372F79AB-8337-4041-8D58-D8FE39A535E5}" type="pres">
      <dgm:prSet presAssocID="{C0A9633B-0CA5-4351-8612-C722D3A7C066}" presName="LevelTwoTextNode" presStyleLbl="node3" presStyleIdx="1" presStyleCnt="3" custScaleX="151090">
        <dgm:presLayoutVars>
          <dgm:chPref val="3"/>
        </dgm:presLayoutVars>
      </dgm:prSet>
      <dgm:spPr/>
    </dgm:pt>
    <dgm:pt modelId="{B723A972-A9FF-44F1-A643-18178D52368A}" type="pres">
      <dgm:prSet presAssocID="{C0A9633B-0CA5-4351-8612-C722D3A7C066}" presName="level3hierChild" presStyleCnt="0"/>
      <dgm:spPr/>
    </dgm:pt>
    <dgm:pt modelId="{6BFC6E99-FD54-4822-B307-0453F50D305E}" type="pres">
      <dgm:prSet presAssocID="{83E24298-A405-40FB-87EC-748250DD77E6}" presName="conn2-1" presStyleLbl="parChTrans1D4" presStyleIdx="1" presStyleCnt="3"/>
      <dgm:spPr/>
    </dgm:pt>
    <dgm:pt modelId="{4A6C64D4-08FC-4851-90CE-D378F5D8064E}" type="pres">
      <dgm:prSet presAssocID="{83E24298-A405-40FB-87EC-748250DD77E6}" presName="connTx" presStyleLbl="parChTrans1D4" presStyleIdx="1" presStyleCnt="3"/>
      <dgm:spPr/>
    </dgm:pt>
    <dgm:pt modelId="{47AEBC00-BDDF-4445-984F-92D853BA03C4}" type="pres">
      <dgm:prSet presAssocID="{484FD9E7-2865-4715-91CF-1B7F95045B91}" presName="root2" presStyleCnt="0"/>
      <dgm:spPr/>
    </dgm:pt>
    <dgm:pt modelId="{4ACE4E8B-C4CE-4A82-B6BF-402B11D79656}" type="pres">
      <dgm:prSet presAssocID="{484FD9E7-2865-4715-91CF-1B7F95045B91}" presName="LevelTwoTextNode" presStyleLbl="node4" presStyleIdx="1" presStyleCnt="3" custScaleX="209690">
        <dgm:presLayoutVars>
          <dgm:chPref val="3"/>
        </dgm:presLayoutVars>
      </dgm:prSet>
      <dgm:spPr/>
    </dgm:pt>
    <dgm:pt modelId="{E0F21274-8ECB-43C7-B891-49C9C93C2257}" type="pres">
      <dgm:prSet presAssocID="{484FD9E7-2865-4715-91CF-1B7F95045B91}" presName="level3hierChild" presStyleCnt="0"/>
      <dgm:spPr/>
    </dgm:pt>
    <dgm:pt modelId="{94A5088B-B65D-4EFA-AB4B-04CD5E190903}" type="pres">
      <dgm:prSet presAssocID="{C71BC4D2-7C5E-4C1F-9C8C-A0C61ECFE4A1}" presName="root1" presStyleCnt="0"/>
      <dgm:spPr/>
    </dgm:pt>
    <dgm:pt modelId="{49C7FE43-D7EB-4830-9829-039F8A7412AF}" type="pres">
      <dgm:prSet presAssocID="{C71BC4D2-7C5E-4C1F-9C8C-A0C61ECFE4A1}" presName="LevelOneTextNode" presStyleLbl="node0" presStyleIdx="2" presStyleCnt="3" custScaleX="80213">
        <dgm:presLayoutVars>
          <dgm:chPref val="3"/>
        </dgm:presLayoutVars>
      </dgm:prSet>
      <dgm:spPr/>
    </dgm:pt>
    <dgm:pt modelId="{5AD1CC4E-1E9D-4269-A68E-3AE3B840E3B1}" type="pres">
      <dgm:prSet presAssocID="{C71BC4D2-7C5E-4C1F-9C8C-A0C61ECFE4A1}" presName="level2hierChild" presStyleCnt="0"/>
      <dgm:spPr/>
    </dgm:pt>
    <dgm:pt modelId="{35407CCE-6BF8-4311-9012-0F5AA5833745}" type="pres">
      <dgm:prSet presAssocID="{C4FBD81A-21A8-4BAC-AF87-182874FF8912}" presName="conn2-1" presStyleLbl="parChTrans1D2" presStyleIdx="2" presStyleCnt="3"/>
      <dgm:spPr/>
    </dgm:pt>
    <dgm:pt modelId="{0612046E-3685-442E-AA82-C56217545B0E}" type="pres">
      <dgm:prSet presAssocID="{C4FBD81A-21A8-4BAC-AF87-182874FF8912}" presName="connTx" presStyleLbl="parChTrans1D2" presStyleIdx="2" presStyleCnt="3"/>
      <dgm:spPr/>
    </dgm:pt>
    <dgm:pt modelId="{5699570C-A54D-4095-B1C1-356CB72E4AC5}" type="pres">
      <dgm:prSet presAssocID="{6701609B-07AE-439A-A489-163C5CFF6E27}" presName="root2" presStyleCnt="0"/>
      <dgm:spPr/>
    </dgm:pt>
    <dgm:pt modelId="{FC5D0264-9052-403C-9009-1CEFFF7F6155}" type="pres">
      <dgm:prSet presAssocID="{6701609B-07AE-439A-A489-163C5CFF6E27}" presName="LevelTwoTextNode" presStyleLbl="node2" presStyleIdx="2" presStyleCnt="3" custScaleX="209690">
        <dgm:presLayoutVars>
          <dgm:chPref val="3"/>
        </dgm:presLayoutVars>
      </dgm:prSet>
      <dgm:spPr/>
    </dgm:pt>
    <dgm:pt modelId="{0E6B2D37-542C-4D6F-A772-F316E3D6E307}" type="pres">
      <dgm:prSet presAssocID="{6701609B-07AE-439A-A489-163C5CFF6E27}" presName="level3hierChild" presStyleCnt="0"/>
      <dgm:spPr/>
    </dgm:pt>
    <dgm:pt modelId="{6D3BE349-7B9E-4998-86CC-06DE316776F4}" type="pres">
      <dgm:prSet presAssocID="{C1D38439-7A59-486F-A96F-F7777159642C}" presName="conn2-1" presStyleLbl="parChTrans1D3" presStyleIdx="2" presStyleCnt="3"/>
      <dgm:spPr/>
    </dgm:pt>
    <dgm:pt modelId="{4565C4B9-7982-4DCC-9B48-86957A4DF9F8}" type="pres">
      <dgm:prSet presAssocID="{C1D38439-7A59-486F-A96F-F7777159642C}" presName="connTx" presStyleLbl="parChTrans1D3" presStyleIdx="2" presStyleCnt="3"/>
      <dgm:spPr/>
    </dgm:pt>
    <dgm:pt modelId="{0A865A2D-E2AF-4159-9D93-227AB2D9B717}" type="pres">
      <dgm:prSet presAssocID="{AD3FA7D5-6BFA-430B-8F05-68779234C4EE}" presName="root2" presStyleCnt="0"/>
      <dgm:spPr/>
    </dgm:pt>
    <dgm:pt modelId="{3D703AAD-9244-4F0C-9141-33FE9D82CC1D}" type="pres">
      <dgm:prSet presAssocID="{AD3FA7D5-6BFA-430B-8F05-68779234C4EE}" presName="LevelTwoTextNode" presStyleLbl="node3" presStyleIdx="2" presStyleCnt="3" custScaleX="151090">
        <dgm:presLayoutVars>
          <dgm:chPref val="3"/>
        </dgm:presLayoutVars>
      </dgm:prSet>
      <dgm:spPr/>
    </dgm:pt>
    <dgm:pt modelId="{E3761FD7-FBC3-4243-BB33-6A169CFB58AF}" type="pres">
      <dgm:prSet presAssocID="{AD3FA7D5-6BFA-430B-8F05-68779234C4EE}" presName="level3hierChild" presStyleCnt="0"/>
      <dgm:spPr/>
    </dgm:pt>
    <dgm:pt modelId="{C6C010C7-9A20-4E39-B89F-3C13C9B9DF06}" type="pres">
      <dgm:prSet presAssocID="{CFEE273C-7533-4056-8480-00B6DBD2ACDE}" presName="conn2-1" presStyleLbl="parChTrans1D4" presStyleIdx="2" presStyleCnt="3"/>
      <dgm:spPr/>
    </dgm:pt>
    <dgm:pt modelId="{B458FC7B-0A7D-43D9-9A63-FBC62D052B2B}" type="pres">
      <dgm:prSet presAssocID="{CFEE273C-7533-4056-8480-00B6DBD2ACDE}" presName="connTx" presStyleLbl="parChTrans1D4" presStyleIdx="2" presStyleCnt="3"/>
      <dgm:spPr/>
    </dgm:pt>
    <dgm:pt modelId="{983F39DC-F8FD-419C-9FA4-A01FE7C1D095}" type="pres">
      <dgm:prSet presAssocID="{932EB684-E638-4B79-8618-F254EE6A87D9}" presName="root2" presStyleCnt="0"/>
      <dgm:spPr/>
    </dgm:pt>
    <dgm:pt modelId="{0E4F63AB-EE01-43C3-8FE6-4452B4911AF4}" type="pres">
      <dgm:prSet presAssocID="{932EB684-E638-4B79-8618-F254EE6A87D9}" presName="LevelTwoTextNode" presStyleLbl="node4" presStyleIdx="2" presStyleCnt="3" custScaleX="209690">
        <dgm:presLayoutVars>
          <dgm:chPref val="3"/>
        </dgm:presLayoutVars>
      </dgm:prSet>
      <dgm:spPr/>
    </dgm:pt>
    <dgm:pt modelId="{93475F3C-1255-4DB9-8526-4A1562F2CD5E}" type="pres">
      <dgm:prSet presAssocID="{932EB684-E638-4B79-8618-F254EE6A87D9}" presName="level3hierChild" presStyleCnt="0"/>
      <dgm:spPr/>
    </dgm:pt>
  </dgm:ptLst>
  <dgm:cxnLst>
    <dgm:cxn modelId="{2BABBD02-9F69-40D7-8A9D-A593C260DE2C}" srcId="{FDDB6352-1836-4BBD-892E-A1705EF6D1C0}" destId="{C0A9633B-0CA5-4351-8612-C722D3A7C066}" srcOrd="0" destOrd="0" parTransId="{0265A05B-2EC0-4B3B-A60B-69BBA008BD13}" sibTransId="{BF27E354-84C3-4F5E-ACA6-9C679EE39E92}"/>
    <dgm:cxn modelId="{6FFBE902-0A30-4915-B9C0-67CAFCF55BF7}" type="presOf" srcId="{83E24298-A405-40FB-87EC-748250DD77E6}" destId="{6BFC6E99-FD54-4822-B307-0453F50D305E}" srcOrd="0" destOrd="0" presId="urn:microsoft.com/office/officeart/2005/8/layout/hierarchy2"/>
    <dgm:cxn modelId="{B4685803-EB32-4B4E-A7C4-17A4305A1182}" srcId="{0B342826-47B2-4B23-822D-13DA11CA9F60}" destId="{FDDB6352-1836-4BBD-892E-A1705EF6D1C0}" srcOrd="0" destOrd="0" parTransId="{B31121D7-310B-4D7B-94CF-C786474D22D0}" sibTransId="{37167401-016C-4AB0-AC0A-C80EECC000DB}"/>
    <dgm:cxn modelId="{98BABE03-3055-48BA-9386-BC31F3B64F0F}" type="presOf" srcId="{C1D38439-7A59-486F-A96F-F7777159642C}" destId="{6D3BE349-7B9E-4998-86CC-06DE316776F4}" srcOrd="0" destOrd="0" presId="urn:microsoft.com/office/officeart/2005/8/layout/hierarchy2"/>
    <dgm:cxn modelId="{AC2B700B-8767-41A3-B0F3-C2563811893B}" type="presOf" srcId="{C71BC4D2-7C5E-4C1F-9C8C-A0C61ECFE4A1}" destId="{49C7FE43-D7EB-4830-9829-039F8A7412AF}" srcOrd="0" destOrd="0" presId="urn:microsoft.com/office/officeart/2005/8/layout/hierarchy2"/>
    <dgm:cxn modelId="{CA15550E-1BA2-49BD-990A-8CBA2B72B5C1}" type="presOf" srcId="{0B342826-47B2-4B23-822D-13DA11CA9F60}" destId="{17318670-280A-4668-A5CE-C615FDCFB3DA}" srcOrd="0" destOrd="0" presId="urn:microsoft.com/office/officeart/2005/8/layout/hierarchy2"/>
    <dgm:cxn modelId="{E29C8A12-2C54-4E8A-A093-3C5424167C87}" type="presOf" srcId="{A5A00584-01A5-4A43-9193-092030A1ED53}" destId="{CF6BEAC0-FD07-4879-AFF1-91BFBFD8657A}" srcOrd="0" destOrd="0" presId="urn:microsoft.com/office/officeart/2005/8/layout/hierarchy2"/>
    <dgm:cxn modelId="{914EDF1A-E5A3-46F9-A8C7-6A128F30C900}" type="presOf" srcId="{C4FBD81A-21A8-4BAC-AF87-182874FF8912}" destId="{35407CCE-6BF8-4311-9012-0F5AA5833745}" srcOrd="0" destOrd="0" presId="urn:microsoft.com/office/officeart/2005/8/layout/hierarchy2"/>
    <dgm:cxn modelId="{09660F1D-06A9-41EE-BA7B-67B2FB9D7F9A}" type="presOf" srcId="{B31121D7-310B-4D7B-94CF-C786474D22D0}" destId="{86FA7BB0-E91E-4BC5-9675-74FCF989E1AD}" srcOrd="0" destOrd="0" presId="urn:microsoft.com/office/officeart/2005/8/layout/hierarchy2"/>
    <dgm:cxn modelId="{5713411D-D55D-46D5-9E2C-D6B8A48F08A9}" type="presOf" srcId="{FDDB6352-1836-4BBD-892E-A1705EF6D1C0}" destId="{6F8FCD44-1CE6-4F92-9F7E-F7E3BD1F642A}" srcOrd="0" destOrd="0" presId="urn:microsoft.com/office/officeart/2005/8/layout/hierarchy2"/>
    <dgm:cxn modelId="{552D7F25-9132-4F26-BA43-4D1A16034CDF}" type="presOf" srcId="{CFEE273C-7533-4056-8480-00B6DBD2ACDE}" destId="{C6C010C7-9A20-4E39-B89F-3C13C9B9DF06}" srcOrd="0" destOrd="0" presId="urn:microsoft.com/office/officeart/2005/8/layout/hierarchy2"/>
    <dgm:cxn modelId="{D7980128-712E-460A-8C9A-443918730D60}" type="presOf" srcId="{83E24298-A405-40FB-87EC-748250DD77E6}" destId="{4A6C64D4-08FC-4851-90CE-D378F5D8064E}" srcOrd="1" destOrd="0" presId="urn:microsoft.com/office/officeart/2005/8/layout/hierarchy2"/>
    <dgm:cxn modelId="{5ADFAA2C-D56C-4A89-84AF-E1B9A830035D}" type="presOf" srcId="{985785FC-B19F-4ACC-8315-214EAE8CE0C9}" destId="{673F7FEA-B0B3-4694-978F-E0CF7AD1FFA5}" srcOrd="0" destOrd="0" presId="urn:microsoft.com/office/officeart/2005/8/layout/hierarchy2"/>
    <dgm:cxn modelId="{FE61A73E-12A7-46F7-BB0D-490AAF217437}" srcId="{372608EA-9B7F-4AF4-ADD6-F0E31EFA052C}" destId="{FF065579-4905-4295-8124-4380806C1385}" srcOrd="0" destOrd="0" parTransId="{E9CC3206-9217-4997-8B7C-AA097AA62D5C}" sibTransId="{DD27CDC0-472B-4148-85C8-23709EDE03B1}"/>
    <dgm:cxn modelId="{DDCEFE5E-6593-4DF6-96BF-CFCC0A0DD124}" type="presOf" srcId="{4FA002C5-A8FA-43B0-AE30-37A42B731B60}" destId="{22679713-D353-451E-92B8-B9AFCE15C593}" srcOrd="0" destOrd="0" presId="urn:microsoft.com/office/officeart/2005/8/layout/hierarchy2"/>
    <dgm:cxn modelId="{7AF0B642-6396-4C28-854B-0D3E280F4EE4}" type="presOf" srcId="{41155782-BFCB-4AE5-9A45-FEA5606D8510}" destId="{447FF48B-A440-4F46-8E71-2D70DF45B7EC}" srcOrd="0" destOrd="0" presId="urn:microsoft.com/office/officeart/2005/8/layout/hierarchy2"/>
    <dgm:cxn modelId="{D93A2446-D11C-40F1-BE37-9AB0E12A7A16}" srcId="{C0A9633B-0CA5-4351-8612-C722D3A7C066}" destId="{484FD9E7-2865-4715-91CF-1B7F95045B91}" srcOrd="0" destOrd="0" parTransId="{83E24298-A405-40FB-87EC-748250DD77E6}" sibTransId="{CE5E6336-7E83-43B7-9DE0-54CB37E765AB}"/>
    <dgm:cxn modelId="{4979C946-B111-4A95-BEDD-C24EFC5A4ECD}" type="presOf" srcId="{6701609B-07AE-439A-A489-163C5CFF6E27}" destId="{FC5D0264-9052-403C-9009-1CEFFF7F6155}" srcOrd="0" destOrd="0" presId="urn:microsoft.com/office/officeart/2005/8/layout/hierarchy2"/>
    <dgm:cxn modelId="{92CF3D58-F46E-4AC1-BEDA-414626F20CEC}" type="presOf" srcId="{A5A00584-01A5-4A43-9193-092030A1ED53}" destId="{53887E21-B722-47EF-9E6C-94E881166F22}" srcOrd="1" destOrd="0" presId="urn:microsoft.com/office/officeart/2005/8/layout/hierarchy2"/>
    <dgm:cxn modelId="{FE9F467A-ADE7-40C5-B91E-FFA5250C4650}" type="presOf" srcId="{AD3FA7D5-6BFA-430B-8F05-68779234C4EE}" destId="{3D703AAD-9244-4F0C-9141-33FE9D82CC1D}" srcOrd="0" destOrd="0" presId="urn:microsoft.com/office/officeart/2005/8/layout/hierarchy2"/>
    <dgm:cxn modelId="{9A0EF77D-F4CD-4E83-BFFE-CA058D5FBD61}" srcId="{985785FC-B19F-4ACC-8315-214EAE8CE0C9}" destId="{4FA002C5-A8FA-43B0-AE30-37A42B731B60}" srcOrd="0" destOrd="0" parTransId="{A5A00584-01A5-4A43-9193-092030A1ED53}" sibTransId="{D3E09675-B010-4435-94B8-1F1F709F7A65}"/>
    <dgm:cxn modelId="{20D52582-FF25-4AF7-9DBE-CD7D3101C494}" srcId="{41155782-BFCB-4AE5-9A45-FEA5606D8510}" destId="{985785FC-B19F-4ACC-8315-214EAE8CE0C9}" srcOrd="0" destOrd="0" parTransId="{DC03583C-7469-4047-99D4-5FC0B6C4319C}" sibTransId="{9B8FF612-700A-4C84-BA3B-F0E81A3C3D73}"/>
    <dgm:cxn modelId="{4BD3D28B-B41F-4712-B0DA-A6910493A1F1}" type="presOf" srcId="{DC03583C-7469-4047-99D4-5FC0B6C4319C}" destId="{D002A8EA-D522-42C5-BC2B-66C680F659EC}" srcOrd="1" destOrd="0" presId="urn:microsoft.com/office/officeart/2005/8/layout/hierarchy2"/>
    <dgm:cxn modelId="{CAA0F18B-931F-4696-8A1D-2D9F1A827A71}" type="presOf" srcId="{DC03583C-7469-4047-99D4-5FC0B6C4319C}" destId="{2A716636-67DC-47B2-8385-6C010CBEC922}" srcOrd="0" destOrd="0" presId="urn:microsoft.com/office/officeart/2005/8/layout/hierarchy2"/>
    <dgm:cxn modelId="{DD877E96-3976-4E60-A8BE-50288986A6A7}" type="presOf" srcId="{932EB684-E638-4B79-8618-F254EE6A87D9}" destId="{0E4F63AB-EE01-43C3-8FE6-4452B4911AF4}" srcOrd="0" destOrd="0" presId="urn:microsoft.com/office/officeart/2005/8/layout/hierarchy2"/>
    <dgm:cxn modelId="{133280AB-AE55-46CC-A6BE-FEF5459DCE58}" srcId="{372608EA-9B7F-4AF4-ADD6-F0E31EFA052C}" destId="{0B342826-47B2-4B23-822D-13DA11CA9F60}" srcOrd="1" destOrd="0" parTransId="{83FE196F-7058-4E36-8E0B-7760A9392F75}" sibTransId="{E6441597-9B70-4192-8AEB-125932BC1B07}"/>
    <dgm:cxn modelId="{6AE750B1-44F2-4042-A278-E903E43110EA}" srcId="{FF065579-4905-4295-8124-4380806C1385}" destId="{41155782-BFCB-4AE5-9A45-FEA5606D8510}" srcOrd="0" destOrd="0" parTransId="{ACC4C744-2B34-4B73-BE0A-8244D8798E04}" sibTransId="{CBFBCDF5-18D8-4350-909A-BB83AD7F223C}"/>
    <dgm:cxn modelId="{09E2D3B5-F0D3-4F6F-82E9-562722DD7AD3}" type="presOf" srcId="{ACC4C744-2B34-4B73-BE0A-8244D8798E04}" destId="{D089CDD1-50E6-4D7B-A6F5-5E920D8FAE56}" srcOrd="1" destOrd="0" presId="urn:microsoft.com/office/officeart/2005/8/layout/hierarchy2"/>
    <dgm:cxn modelId="{40504DBE-995A-48B2-B6F1-BC89CD7C200E}" type="presOf" srcId="{B31121D7-310B-4D7B-94CF-C786474D22D0}" destId="{B0A998BD-B2BC-4EA9-A532-E171D69FA619}" srcOrd="1" destOrd="0" presId="urn:microsoft.com/office/officeart/2005/8/layout/hierarchy2"/>
    <dgm:cxn modelId="{876B3CCB-6822-40B5-8200-A206F05736BF}" srcId="{AD3FA7D5-6BFA-430B-8F05-68779234C4EE}" destId="{932EB684-E638-4B79-8618-F254EE6A87D9}" srcOrd="0" destOrd="0" parTransId="{CFEE273C-7533-4056-8480-00B6DBD2ACDE}" sibTransId="{C016F61F-96B8-4FEC-8089-04DCC0D52CE4}"/>
    <dgm:cxn modelId="{9F68A6CD-5B10-4348-BDBF-D3D8B12420E9}" type="presOf" srcId="{C4FBD81A-21A8-4BAC-AF87-182874FF8912}" destId="{0612046E-3685-442E-AA82-C56217545B0E}" srcOrd="1" destOrd="0" presId="urn:microsoft.com/office/officeart/2005/8/layout/hierarchy2"/>
    <dgm:cxn modelId="{112391CE-126F-480F-808B-BA1BFA188210}" type="presOf" srcId="{0265A05B-2EC0-4B3B-A60B-69BBA008BD13}" destId="{B990D16B-E938-42D2-B6CF-78016696C42A}" srcOrd="0" destOrd="0" presId="urn:microsoft.com/office/officeart/2005/8/layout/hierarchy2"/>
    <dgm:cxn modelId="{473417CF-16D3-41AB-8679-8FB317AE4B93}" type="presOf" srcId="{484FD9E7-2865-4715-91CF-1B7F95045B91}" destId="{4ACE4E8B-C4CE-4A82-B6BF-402B11D79656}" srcOrd="0" destOrd="0" presId="urn:microsoft.com/office/officeart/2005/8/layout/hierarchy2"/>
    <dgm:cxn modelId="{565468D2-B19B-470E-B353-151DDB203A07}" srcId="{372608EA-9B7F-4AF4-ADD6-F0E31EFA052C}" destId="{C71BC4D2-7C5E-4C1F-9C8C-A0C61ECFE4A1}" srcOrd="2" destOrd="0" parTransId="{A6D5861A-B161-4D46-8DC9-E43EB4ADC5B2}" sibTransId="{26A60840-5B90-44B9-BA9E-16CD4E99AB47}"/>
    <dgm:cxn modelId="{8A7CC8D3-40A5-417B-A5E7-5861EA60BAD2}" srcId="{C71BC4D2-7C5E-4C1F-9C8C-A0C61ECFE4A1}" destId="{6701609B-07AE-439A-A489-163C5CFF6E27}" srcOrd="0" destOrd="0" parTransId="{C4FBD81A-21A8-4BAC-AF87-182874FF8912}" sibTransId="{56B38A3F-C3EF-4B62-BF9C-1E2015A6423E}"/>
    <dgm:cxn modelId="{24C0C6DB-6594-4DB9-91E0-AF371F072C86}" type="presOf" srcId="{ACC4C744-2B34-4B73-BE0A-8244D8798E04}" destId="{1E3E8D7E-0A63-4DDD-9B78-2075B05AFCBB}" srcOrd="0" destOrd="0" presId="urn:microsoft.com/office/officeart/2005/8/layout/hierarchy2"/>
    <dgm:cxn modelId="{7D6CCDDE-38AF-4AB7-8A5F-C18CC7BF4707}" type="presOf" srcId="{C1D38439-7A59-486F-A96F-F7777159642C}" destId="{4565C4B9-7982-4DCC-9B48-86957A4DF9F8}" srcOrd="1" destOrd="0" presId="urn:microsoft.com/office/officeart/2005/8/layout/hierarchy2"/>
    <dgm:cxn modelId="{E1FC5EE1-97E4-4771-8056-B4BCFAB81C98}" type="presOf" srcId="{C0A9633B-0CA5-4351-8612-C722D3A7C066}" destId="{372F79AB-8337-4041-8D58-D8FE39A535E5}" srcOrd="0" destOrd="0" presId="urn:microsoft.com/office/officeart/2005/8/layout/hierarchy2"/>
    <dgm:cxn modelId="{FC3825E6-A12D-4F43-BBA0-4C7CAB7FB7CC}" type="presOf" srcId="{FF065579-4905-4295-8124-4380806C1385}" destId="{DB56435F-C860-4B8B-9AD6-10295E2F2080}" srcOrd="0" destOrd="0" presId="urn:microsoft.com/office/officeart/2005/8/layout/hierarchy2"/>
    <dgm:cxn modelId="{FB0238E7-4AA0-4408-9969-685D437580F2}" srcId="{6701609B-07AE-439A-A489-163C5CFF6E27}" destId="{AD3FA7D5-6BFA-430B-8F05-68779234C4EE}" srcOrd="0" destOrd="0" parTransId="{C1D38439-7A59-486F-A96F-F7777159642C}" sibTransId="{67FDFEEB-F219-44B6-88F4-3F96D82FCB50}"/>
    <dgm:cxn modelId="{F57910F5-3B31-4AED-A350-0AFA4903A7DB}" type="presOf" srcId="{372608EA-9B7F-4AF4-ADD6-F0E31EFA052C}" destId="{B22BA8F6-D187-420E-9779-186D7475A108}" srcOrd="0" destOrd="0" presId="urn:microsoft.com/office/officeart/2005/8/layout/hierarchy2"/>
    <dgm:cxn modelId="{E1DB21F7-F1B0-4400-87F3-1017C4647E87}" type="presOf" srcId="{CFEE273C-7533-4056-8480-00B6DBD2ACDE}" destId="{B458FC7B-0A7D-43D9-9A63-FBC62D052B2B}" srcOrd="1" destOrd="0" presId="urn:microsoft.com/office/officeart/2005/8/layout/hierarchy2"/>
    <dgm:cxn modelId="{3D6B27F7-6E3D-4B13-874E-19A9B8436D57}" type="presOf" srcId="{0265A05B-2EC0-4B3B-A60B-69BBA008BD13}" destId="{DD855A21-116D-4631-A3B5-B0CBEE90EA77}" srcOrd="1" destOrd="0" presId="urn:microsoft.com/office/officeart/2005/8/layout/hierarchy2"/>
    <dgm:cxn modelId="{99C01DC1-D5C5-4463-A382-C7E1A1A6180A}" type="presParOf" srcId="{B22BA8F6-D187-420E-9779-186D7475A108}" destId="{9BD58BF7-0242-4D7B-8826-6FE927FB5E2F}" srcOrd="0" destOrd="0" presId="urn:microsoft.com/office/officeart/2005/8/layout/hierarchy2"/>
    <dgm:cxn modelId="{2F1F1FCC-6B2C-48AC-BADE-594DAE284ACF}" type="presParOf" srcId="{9BD58BF7-0242-4D7B-8826-6FE927FB5E2F}" destId="{DB56435F-C860-4B8B-9AD6-10295E2F2080}" srcOrd="0" destOrd="0" presId="urn:microsoft.com/office/officeart/2005/8/layout/hierarchy2"/>
    <dgm:cxn modelId="{530D65AB-1B17-4450-9CF1-88F517561759}" type="presParOf" srcId="{9BD58BF7-0242-4D7B-8826-6FE927FB5E2F}" destId="{80532E31-8AB4-4B99-ACBB-4C1AAAF12100}" srcOrd="1" destOrd="0" presId="urn:microsoft.com/office/officeart/2005/8/layout/hierarchy2"/>
    <dgm:cxn modelId="{DE432601-0D87-446B-B512-8D6EA9E2F7EC}" type="presParOf" srcId="{80532E31-8AB4-4B99-ACBB-4C1AAAF12100}" destId="{1E3E8D7E-0A63-4DDD-9B78-2075B05AFCBB}" srcOrd="0" destOrd="0" presId="urn:microsoft.com/office/officeart/2005/8/layout/hierarchy2"/>
    <dgm:cxn modelId="{AFF44092-486E-4001-98F5-BCDDE99C5C6B}" type="presParOf" srcId="{1E3E8D7E-0A63-4DDD-9B78-2075B05AFCBB}" destId="{D089CDD1-50E6-4D7B-A6F5-5E920D8FAE56}" srcOrd="0" destOrd="0" presId="urn:microsoft.com/office/officeart/2005/8/layout/hierarchy2"/>
    <dgm:cxn modelId="{4F8FA126-4946-4D6B-87B2-BB015C0D9EF6}" type="presParOf" srcId="{80532E31-8AB4-4B99-ACBB-4C1AAAF12100}" destId="{D30DB856-E057-4B5F-A7DF-6BE6B6EC2C04}" srcOrd="1" destOrd="0" presId="urn:microsoft.com/office/officeart/2005/8/layout/hierarchy2"/>
    <dgm:cxn modelId="{9370DA3F-5642-4341-B137-39E46700C093}" type="presParOf" srcId="{D30DB856-E057-4B5F-A7DF-6BE6B6EC2C04}" destId="{447FF48B-A440-4F46-8E71-2D70DF45B7EC}" srcOrd="0" destOrd="0" presId="urn:microsoft.com/office/officeart/2005/8/layout/hierarchy2"/>
    <dgm:cxn modelId="{4A616C7F-D3E9-4A14-9ECE-91F315F76C1F}" type="presParOf" srcId="{D30DB856-E057-4B5F-A7DF-6BE6B6EC2C04}" destId="{07C1FF28-857E-4250-BEAD-42F74D5C455A}" srcOrd="1" destOrd="0" presId="urn:microsoft.com/office/officeart/2005/8/layout/hierarchy2"/>
    <dgm:cxn modelId="{13D86318-3AA4-43B6-8962-88E896402471}" type="presParOf" srcId="{07C1FF28-857E-4250-BEAD-42F74D5C455A}" destId="{2A716636-67DC-47B2-8385-6C010CBEC922}" srcOrd="0" destOrd="0" presId="urn:microsoft.com/office/officeart/2005/8/layout/hierarchy2"/>
    <dgm:cxn modelId="{83263AE0-D088-4845-8B6C-31AD55CCF04C}" type="presParOf" srcId="{2A716636-67DC-47B2-8385-6C010CBEC922}" destId="{D002A8EA-D522-42C5-BC2B-66C680F659EC}" srcOrd="0" destOrd="0" presId="urn:microsoft.com/office/officeart/2005/8/layout/hierarchy2"/>
    <dgm:cxn modelId="{3A1DF60F-75BB-4320-858A-B614E28D75CA}" type="presParOf" srcId="{07C1FF28-857E-4250-BEAD-42F74D5C455A}" destId="{A325CBC2-B8B7-4474-9C98-6D25EA4B6BE7}" srcOrd="1" destOrd="0" presId="urn:microsoft.com/office/officeart/2005/8/layout/hierarchy2"/>
    <dgm:cxn modelId="{9BF3052E-91D1-477B-B541-2F44AE7E0161}" type="presParOf" srcId="{A325CBC2-B8B7-4474-9C98-6D25EA4B6BE7}" destId="{673F7FEA-B0B3-4694-978F-E0CF7AD1FFA5}" srcOrd="0" destOrd="0" presId="urn:microsoft.com/office/officeart/2005/8/layout/hierarchy2"/>
    <dgm:cxn modelId="{1BEA07B3-13C5-4652-844F-EC30F418A4CE}" type="presParOf" srcId="{A325CBC2-B8B7-4474-9C98-6D25EA4B6BE7}" destId="{ACD96C55-03C5-4010-B52E-21DAB06E0CFB}" srcOrd="1" destOrd="0" presId="urn:microsoft.com/office/officeart/2005/8/layout/hierarchy2"/>
    <dgm:cxn modelId="{75C93DF0-14E9-4B2A-9EFA-433974850BC4}" type="presParOf" srcId="{ACD96C55-03C5-4010-B52E-21DAB06E0CFB}" destId="{CF6BEAC0-FD07-4879-AFF1-91BFBFD8657A}" srcOrd="0" destOrd="0" presId="urn:microsoft.com/office/officeart/2005/8/layout/hierarchy2"/>
    <dgm:cxn modelId="{DC512C6E-6ABB-47CA-8848-CCEF989D4CD0}" type="presParOf" srcId="{CF6BEAC0-FD07-4879-AFF1-91BFBFD8657A}" destId="{53887E21-B722-47EF-9E6C-94E881166F22}" srcOrd="0" destOrd="0" presId="urn:microsoft.com/office/officeart/2005/8/layout/hierarchy2"/>
    <dgm:cxn modelId="{3DD0612E-05EC-4341-84E6-6D111C15D554}" type="presParOf" srcId="{ACD96C55-03C5-4010-B52E-21DAB06E0CFB}" destId="{6C28559C-EC15-4C2C-9644-6D961E031918}" srcOrd="1" destOrd="0" presId="urn:microsoft.com/office/officeart/2005/8/layout/hierarchy2"/>
    <dgm:cxn modelId="{ABA2C9BA-1C41-457E-A82B-32386B8B0F55}" type="presParOf" srcId="{6C28559C-EC15-4C2C-9644-6D961E031918}" destId="{22679713-D353-451E-92B8-B9AFCE15C593}" srcOrd="0" destOrd="0" presId="urn:microsoft.com/office/officeart/2005/8/layout/hierarchy2"/>
    <dgm:cxn modelId="{D5ED93B3-A1AF-4715-AD59-A26C2C200036}" type="presParOf" srcId="{6C28559C-EC15-4C2C-9644-6D961E031918}" destId="{EF634C29-0E86-46A0-B10E-56EE4BD19093}" srcOrd="1" destOrd="0" presId="urn:microsoft.com/office/officeart/2005/8/layout/hierarchy2"/>
    <dgm:cxn modelId="{B1922A72-397A-4C93-832F-EF41F1DB85B5}" type="presParOf" srcId="{B22BA8F6-D187-420E-9779-186D7475A108}" destId="{E73D430D-6EAB-4230-BE3E-F70926D97368}" srcOrd="1" destOrd="0" presId="urn:microsoft.com/office/officeart/2005/8/layout/hierarchy2"/>
    <dgm:cxn modelId="{9E11B987-0A08-4AFA-A249-80C591754FF0}" type="presParOf" srcId="{E73D430D-6EAB-4230-BE3E-F70926D97368}" destId="{17318670-280A-4668-A5CE-C615FDCFB3DA}" srcOrd="0" destOrd="0" presId="urn:microsoft.com/office/officeart/2005/8/layout/hierarchy2"/>
    <dgm:cxn modelId="{4CABFD26-A6AF-4883-A111-ACA0918BEA73}" type="presParOf" srcId="{E73D430D-6EAB-4230-BE3E-F70926D97368}" destId="{64CF3439-5F0A-4DCA-A95C-4F5742D951E7}" srcOrd="1" destOrd="0" presId="urn:microsoft.com/office/officeart/2005/8/layout/hierarchy2"/>
    <dgm:cxn modelId="{4F2AC938-993B-4F22-BD5B-59AED91D9682}" type="presParOf" srcId="{64CF3439-5F0A-4DCA-A95C-4F5742D951E7}" destId="{86FA7BB0-E91E-4BC5-9675-74FCF989E1AD}" srcOrd="0" destOrd="0" presId="urn:microsoft.com/office/officeart/2005/8/layout/hierarchy2"/>
    <dgm:cxn modelId="{D027F404-B7AD-4C55-94C4-46FA035D4669}" type="presParOf" srcId="{86FA7BB0-E91E-4BC5-9675-74FCF989E1AD}" destId="{B0A998BD-B2BC-4EA9-A532-E171D69FA619}" srcOrd="0" destOrd="0" presId="urn:microsoft.com/office/officeart/2005/8/layout/hierarchy2"/>
    <dgm:cxn modelId="{A8B5A682-0D4B-40A9-A62F-50F93245055E}" type="presParOf" srcId="{64CF3439-5F0A-4DCA-A95C-4F5742D951E7}" destId="{E812D428-E92A-4C07-8810-BF47161AE3C1}" srcOrd="1" destOrd="0" presId="urn:microsoft.com/office/officeart/2005/8/layout/hierarchy2"/>
    <dgm:cxn modelId="{1B1EEA7F-5E2C-4853-BD6F-2717B6DD6042}" type="presParOf" srcId="{E812D428-E92A-4C07-8810-BF47161AE3C1}" destId="{6F8FCD44-1CE6-4F92-9F7E-F7E3BD1F642A}" srcOrd="0" destOrd="0" presId="urn:microsoft.com/office/officeart/2005/8/layout/hierarchy2"/>
    <dgm:cxn modelId="{35A3E280-A7BF-4FF1-815C-7F0A33B72E00}" type="presParOf" srcId="{E812D428-E92A-4C07-8810-BF47161AE3C1}" destId="{287D2199-966E-4D4B-A864-72C4A9DAC35E}" srcOrd="1" destOrd="0" presId="urn:microsoft.com/office/officeart/2005/8/layout/hierarchy2"/>
    <dgm:cxn modelId="{5B1F5E91-3A08-4475-81DB-D14AB8CE522A}" type="presParOf" srcId="{287D2199-966E-4D4B-A864-72C4A9DAC35E}" destId="{B990D16B-E938-42D2-B6CF-78016696C42A}" srcOrd="0" destOrd="0" presId="urn:microsoft.com/office/officeart/2005/8/layout/hierarchy2"/>
    <dgm:cxn modelId="{607723CC-4A09-4A48-B8A1-612D9B661977}" type="presParOf" srcId="{B990D16B-E938-42D2-B6CF-78016696C42A}" destId="{DD855A21-116D-4631-A3B5-B0CBEE90EA77}" srcOrd="0" destOrd="0" presId="urn:microsoft.com/office/officeart/2005/8/layout/hierarchy2"/>
    <dgm:cxn modelId="{4D4D76E1-358E-487D-8354-44E48C96F52A}" type="presParOf" srcId="{287D2199-966E-4D4B-A864-72C4A9DAC35E}" destId="{A04C6673-80E6-41B1-A1B4-D21EDB23BC1F}" srcOrd="1" destOrd="0" presId="urn:microsoft.com/office/officeart/2005/8/layout/hierarchy2"/>
    <dgm:cxn modelId="{310B8262-65BA-43D7-86FB-7223B795647C}" type="presParOf" srcId="{A04C6673-80E6-41B1-A1B4-D21EDB23BC1F}" destId="{372F79AB-8337-4041-8D58-D8FE39A535E5}" srcOrd="0" destOrd="0" presId="urn:microsoft.com/office/officeart/2005/8/layout/hierarchy2"/>
    <dgm:cxn modelId="{8D3D3A3C-4B01-4943-A7FB-237B824994DC}" type="presParOf" srcId="{A04C6673-80E6-41B1-A1B4-D21EDB23BC1F}" destId="{B723A972-A9FF-44F1-A643-18178D52368A}" srcOrd="1" destOrd="0" presId="urn:microsoft.com/office/officeart/2005/8/layout/hierarchy2"/>
    <dgm:cxn modelId="{DB251A80-8A0F-44E7-A082-5B328C1C35E9}" type="presParOf" srcId="{B723A972-A9FF-44F1-A643-18178D52368A}" destId="{6BFC6E99-FD54-4822-B307-0453F50D305E}" srcOrd="0" destOrd="0" presId="urn:microsoft.com/office/officeart/2005/8/layout/hierarchy2"/>
    <dgm:cxn modelId="{7CAFDE53-CA9A-4573-93D1-B56760BE6D51}" type="presParOf" srcId="{6BFC6E99-FD54-4822-B307-0453F50D305E}" destId="{4A6C64D4-08FC-4851-90CE-D378F5D8064E}" srcOrd="0" destOrd="0" presId="urn:microsoft.com/office/officeart/2005/8/layout/hierarchy2"/>
    <dgm:cxn modelId="{F940A605-DB13-4668-B981-634E105D1ECD}" type="presParOf" srcId="{B723A972-A9FF-44F1-A643-18178D52368A}" destId="{47AEBC00-BDDF-4445-984F-92D853BA03C4}" srcOrd="1" destOrd="0" presId="urn:microsoft.com/office/officeart/2005/8/layout/hierarchy2"/>
    <dgm:cxn modelId="{50C9166F-03FC-4532-967B-6A8D7EB127CB}" type="presParOf" srcId="{47AEBC00-BDDF-4445-984F-92D853BA03C4}" destId="{4ACE4E8B-C4CE-4A82-B6BF-402B11D79656}" srcOrd="0" destOrd="0" presId="urn:microsoft.com/office/officeart/2005/8/layout/hierarchy2"/>
    <dgm:cxn modelId="{7E915967-9BCF-4B5A-BC1C-54B0917E4368}" type="presParOf" srcId="{47AEBC00-BDDF-4445-984F-92D853BA03C4}" destId="{E0F21274-8ECB-43C7-B891-49C9C93C2257}" srcOrd="1" destOrd="0" presId="urn:microsoft.com/office/officeart/2005/8/layout/hierarchy2"/>
    <dgm:cxn modelId="{E8750680-3F55-44DF-814E-99346254AD7D}" type="presParOf" srcId="{B22BA8F6-D187-420E-9779-186D7475A108}" destId="{94A5088B-B65D-4EFA-AB4B-04CD5E190903}" srcOrd="2" destOrd="0" presId="urn:microsoft.com/office/officeart/2005/8/layout/hierarchy2"/>
    <dgm:cxn modelId="{76BE21D6-0269-4AF0-B07E-C70C867BF898}" type="presParOf" srcId="{94A5088B-B65D-4EFA-AB4B-04CD5E190903}" destId="{49C7FE43-D7EB-4830-9829-039F8A7412AF}" srcOrd="0" destOrd="0" presId="urn:microsoft.com/office/officeart/2005/8/layout/hierarchy2"/>
    <dgm:cxn modelId="{7F61B693-AFFD-46C0-9E34-6A9F7E341F1A}" type="presParOf" srcId="{94A5088B-B65D-4EFA-AB4B-04CD5E190903}" destId="{5AD1CC4E-1E9D-4269-A68E-3AE3B840E3B1}" srcOrd="1" destOrd="0" presId="urn:microsoft.com/office/officeart/2005/8/layout/hierarchy2"/>
    <dgm:cxn modelId="{E2B70C62-A340-40EF-9C85-4941444E6BCA}" type="presParOf" srcId="{5AD1CC4E-1E9D-4269-A68E-3AE3B840E3B1}" destId="{35407CCE-6BF8-4311-9012-0F5AA5833745}" srcOrd="0" destOrd="0" presId="urn:microsoft.com/office/officeart/2005/8/layout/hierarchy2"/>
    <dgm:cxn modelId="{9EF48069-7DE4-45F1-9AD0-A646201BF438}" type="presParOf" srcId="{35407CCE-6BF8-4311-9012-0F5AA5833745}" destId="{0612046E-3685-442E-AA82-C56217545B0E}" srcOrd="0" destOrd="0" presId="urn:microsoft.com/office/officeart/2005/8/layout/hierarchy2"/>
    <dgm:cxn modelId="{7F730D86-3F08-41DC-B71A-E0FF5B3D2710}" type="presParOf" srcId="{5AD1CC4E-1E9D-4269-A68E-3AE3B840E3B1}" destId="{5699570C-A54D-4095-B1C1-356CB72E4AC5}" srcOrd="1" destOrd="0" presId="urn:microsoft.com/office/officeart/2005/8/layout/hierarchy2"/>
    <dgm:cxn modelId="{890A8E95-3465-4448-8D01-AE4993D9794A}" type="presParOf" srcId="{5699570C-A54D-4095-B1C1-356CB72E4AC5}" destId="{FC5D0264-9052-403C-9009-1CEFFF7F6155}" srcOrd="0" destOrd="0" presId="urn:microsoft.com/office/officeart/2005/8/layout/hierarchy2"/>
    <dgm:cxn modelId="{2204E4C3-A753-47F1-B382-01A164ABEB49}" type="presParOf" srcId="{5699570C-A54D-4095-B1C1-356CB72E4AC5}" destId="{0E6B2D37-542C-4D6F-A772-F316E3D6E307}" srcOrd="1" destOrd="0" presId="urn:microsoft.com/office/officeart/2005/8/layout/hierarchy2"/>
    <dgm:cxn modelId="{36A48DB9-35CA-4A5C-A386-55D2B9CC105B}" type="presParOf" srcId="{0E6B2D37-542C-4D6F-A772-F316E3D6E307}" destId="{6D3BE349-7B9E-4998-86CC-06DE316776F4}" srcOrd="0" destOrd="0" presId="urn:microsoft.com/office/officeart/2005/8/layout/hierarchy2"/>
    <dgm:cxn modelId="{3ED23895-683C-4BB1-92E8-ECE881F5E6B1}" type="presParOf" srcId="{6D3BE349-7B9E-4998-86CC-06DE316776F4}" destId="{4565C4B9-7982-4DCC-9B48-86957A4DF9F8}" srcOrd="0" destOrd="0" presId="urn:microsoft.com/office/officeart/2005/8/layout/hierarchy2"/>
    <dgm:cxn modelId="{5C80CC0A-C9E8-4B77-B44F-814F6962859D}" type="presParOf" srcId="{0E6B2D37-542C-4D6F-A772-F316E3D6E307}" destId="{0A865A2D-E2AF-4159-9D93-227AB2D9B717}" srcOrd="1" destOrd="0" presId="urn:microsoft.com/office/officeart/2005/8/layout/hierarchy2"/>
    <dgm:cxn modelId="{7DFD2AC2-8B0A-41EA-8D9A-210306C07D1C}" type="presParOf" srcId="{0A865A2D-E2AF-4159-9D93-227AB2D9B717}" destId="{3D703AAD-9244-4F0C-9141-33FE9D82CC1D}" srcOrd="0" destOrd="0" presId="urn:microsoft.com/office/officeart/2005/8/layout/hierarchy2"/>
    <dgm:cxn modelId="{4D8B4C55-0532-4C0D-B6DC-8DA683753CDE}" type="presParOf" srcId="{0A865A2D-E2AF-4159-9D93-227AB2D9B717}" destId="{E3761FD7-FBC3-4243-BB33-6A169CFB58AF}" srcOrd="1" destOrd="0" presId="urn:microsoft.com/office/officeart/2005/8/layout/hierarchy2"/>
    <dgm:cxn modelId="{FC0BEE97-A596-4859-8231-20B4C0B20217}" type="presParOf" srcId="{E3761FD7-FBC3-4243-BB33-6A169CFB58AF}" destId="{C6C010C7-9A20-4E39-B89F-3C13C9B9DF06}" srcOrd="0" destOrd="0" presId="urn:microsoft.com/office/officeart/2005/8/layout/hierarchy2"/>
    <dgm:cxn modelId="{5941F97D-309E-4781-BD3D-CBA3BE6D5837}" type="presParOf" srcId="{C6C010C7-9A20-4E39-B89F-3C13C9B9DF06}" destId="{B458FC7B-0A7D-43D9-9A63-FBC62D052B2B}" srcOrd="0" destOrd="0" presId="urn:microsoft.com/office/officeart/2005/8/layout/hierarchy2"/>
    <dgm:cxn modelId="{0BB34444-2CE5-4049-B203-1E2301440762}" type="presParOf" srcId="{E3761FD7-FBC3-4243-BB33-6A169CFB58AF}" destId="{983F39DC-F8FD-419C-9FA4-A01FE7C1D095}" srcOrd="1" destOrd="0" presId="urn:microsoft.com/office/officeart/2005/8/layout/hierarchy2"/>
    <dgm:cxn modelId="{33033379-FAE7-413A-BC90-6380F2481312}" type="presParOf" srcId="{983F39DC-F8FD-419C-9FA4-A01FE7C1D095}" destId="{0E4F63AB-EE01-43C3-8FE6-4452B4911AF4}" srcOrd="0" destOrd="0" presId="urn:microsoft.com/office/officeart/2005/8/layout/hierarchy2"/>
    <dgm:cxn modelId="{1924B038-F483-49AC-A8C0-3332B05B5CE5}" type="presParOf" srcId="{983F39DC-F8FD-419C-9FA4-A01FE7C1D095}" destId="{93475F3C-1255-4DB9-8526-4A1562F2CD5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152490E-CD28-4709-9E5C-13A6E1EABAC7}"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A25E8D3B-741E-40E0-A811-B1127A00334A}">
      <dgm:prSet phldrT="[Texto]"/>
      <dgm:spPr/>
      <dgm:t>
        <a:bodyPr/>
        <a:lstStyle/>
        <a:p>
          <a:r>
            <a:rPr lang="pt-BR" dirty="0"/>
            <a:t>CARÁTER RESIDUAL</a:t>
          </a:r>
        </a:p>
      </dgm:t>
    </dgm:pt>
    <dgm:pt modelId="{2ABCBCAD-231E-4E95-B4B1-ECA0F57BF6B1}" type="parTrans" cxnId="{4ACE0BEC-DDDF-4DCC-A653-9D849D6C38D4}">
      <dgm:prSet/>
      <dgm:spPr/>
      <dgm:t>
        <a:bodyPr/>
        <a:lstStyle/>
        <a:p>
          <a:endParaRPr lang="pt-BR"/>
        </a:p>
      </dgm:t>
    </dgm:pt>
    <dgm:pt modelId="{68950FBE-DC11-498C-93E1-2BAB369B8B7B}" type="sibTrans" cxnId="{4ACE0BEC-DDDF-4DCC-A653-9D849D6C38D4}">
      <dgm:prSet/>
      <dgm:spPr/>
      <dgm:t>
        <a:bodyPr/>
        <a:lstStyle/>
        <a:p>
          <a:endParaRPr lang="pt-BR"/>
        </a:p>
      </dgm:t>
    </dgm:pt>
    <dgm:pt modelId="{99B457CA-23D2-4E36-B838-D3E05EE4414A}">
      <dgm:prSet phldrT="[Texto]"/>
      <dgm:spPr/>
      <dgm:t>
        <a:bodyPr/>
        <a:lstStyle/>
        <a:p>
          <a:r>
            <a:rPr lang="pt-BR" dirty="0"/>
            <a:t>COMPETÊNCIA DO JECRIM</a:t>
          </a:r>
        </a:p>
      </dgm:t>
    </dgm:pt>
    <dgm:pt modelId="{779D7A89-39C1-4567-A852-4C78619EEA00}" type="parTrans" cxnId="{9E81FB4D-D375-4E2A-A01E-F943AE9599B4}">
      <dgm:prSet/>
      <dgm:spPr/>
      <dgm:t>
        <a:bodyPr/>
        <a:lstStyle/>
        <a:p>
          <a:endParaRPr lang="pt-BR"/>
        </a:p>
      </dgm:t>
    </dgm:pt>
    <dgm:pt modelId="{2DEABCC7-134C-4A59-A890-6396A49A76CB}" type="sibTrans" cxnId="{9E81FB4D-D375-4E2A-A01E-F943AE9599B4}">
      <dgm:prSet/>
      <dgm:spPr/>
      <dgm:t>
        <a:bodyPr/>
        <a:lstStyle/>
        <a:p>
          <a:endParaRPr lang="pt-BR"/>
        </a:p>
      </dgm:t>
    </dgm:pt>
    <dgm:pt modelId="{13B56E82-A80C-4C8C-8D02-67E9BC92CB0A}">
      <dgm:prSet phldrT="[Texto]"/>
      <dgm:spPr/>
      <dgm:t>
        <a:bodyPr/>
        <a:lstStyle/>
        <a:p>
          <a:r>
            <a:rPr lang="pt-BR" dirty="0"/>
            <a:t>ADMITE INSTITUTOS DESPENALIZADORES</a:t>
          </a:r>
        </a:p>
      </dgm:t>
    </dgm:pt>
    <dgm:pt modelId="{CE710428-1B70-412D-A684-5CB4AAB76165}" type="parTrans" cxnId="{D3DC4ACD-AC9C-4F11-9CD9-6F4ABD2DF08D}">
      <dgm:prSet/>
      <dgm:spPr/>
      <dgm:t>
        <a:bodyPr/>
        <a:lstStyle/>
        <a:p>
          <a:endParaRPr lang="pt-BR"/>
        </a:p>
      </dgm:t>
    </dgm:pt>
    <dgm:pt modelId="{CA1F2F03-293D-4871-85F4-42578CA1EE91}" type="sibTrans" cxnId="{D3DC4ACD-AC9C-4F11-9CD9-6F4ABD2DF08D}">
      <dgm:prSet/>
      <dgm:spPr/>
      <dgm:t>
        <a:bodyPr/>
        <a:lstStyle/>
        <a:p>
          <a:endParaRPr lang="pt-BR"/>
        </a:p>
      </dgm:t>
    </dgm:pt>
    <dgm:pt modelId="{BBBD2C2C-97DE-442A-84B9-C280867F6552}">
      <dgm:prSet phldrT="[Texto]"/>
      <dgm:spPr/>
      <dgm:t>
        <a:bodyPr/>
        <a:lstStyle/>
        <a:p>
          <a:r>
            <a:rPr lang="pt-BR" dirty="0"/>
            <a:t>AÇÃO PENAL CONDICIONADA À REPRESENTAÇÃO DA VÍTIMA</a:t>
          </a:r>
        </a:p>
      </dgm:t>
    </dgm:pt>
    <dgm:pt modelId="{6D55797F-CBC9-42B8-8BB3-38472610C4B3}" type="parTrans" cxnId="{6706F33D-D02F-4B56-9F86-D4B9A49CA4A7}">
      <dgm:prSet/>
      <dgm:spPr/>
      <dgm:t>
        <a:bodyPr/>
        <a:lstStyle/>
        <a:p>
          <a:endParaRPr lang="pt-BR"/>
        </a:p>
      </dgm:t>
    </dgm:pt>
    <dgm:pt modelId="{8F69B1AB-00A2-4FBA-B0D7-B3995779722F}" type="sibTrans" cxnId="{6706F33D-D02F-4B56-9F86-D4B9A49CA4A7}">
      <dgm:prSet/>
      <dgm:spPr/>
      <dgm:t>
        <a:bodyPr/>
        <a:lstStyle/>
        <a:p>
          <a:endParaRPr lang="pt-BR"/>
        </a:p>
      </dgm:t>
    </dgm:pt>
    <dgm:pt modelId="{32328878-3F68-4E7E-85A9-D3FA879EA7C5}" type="pres">
      <dgm:prSet presAssocID="{A152490E-CD28-4709-9E5C-13A6E1EABAC7}" presName="diagram" presStyleCnt="0">
        <dgm:presLayoutVars>
          <dgm:dir/>
          <dgm:resizeHandles val="exact"/>
        </dgm:presLayoutVars>
      </dgm:prSet>
      <dgm:spPr/>
    </dgm:pt>
    <dgm:pt modelId="{AF253C40-B38D-4D0C-953D-78AB7869BEB6}" type="pres">
      <dgm:prSet presAssocID="{A25E8D3B-741E-40E0-A811-B1127A00334A}" presName="node" presStyleLbl="node1" presStyleIdx="0" presStyleCnt="4">
        <dgm:presLayoutVars>
          <dgm:bulletEnabled val="1"/>
        </dgm:presLayoutVars>
      </dgm:prSet>
      <dgm:spPr/>
    </dgm:pt>
    <dgm:pt modelId="{082D941E-12F5-47E1-AD75-931D24030353}" type="pres">
      <dgm:prSet presAssocID="{68950FBE-DC11-498C-93E1-2BAB369B8B7B}" presName="sibTrans" presStyleCnt="0"/>
      <dgm:spPr/>
    </dgm:pt>
    <dgm:pt modelId="{FE452ECA-D286-48F9-99DA-23E0A5942E94}" type="pres">
      <dgm:prSet presAssocID="{99B457CA-23D2-4E36-B838-D3E05EE4414A}" presName="node" presStyleLbl="node1" presStyleIdx="1" presStyleCnt="4">
        <dgm:presLayoutVars>
          <dgm:bulletEnabled val="1"/>
        </dgm:presLayoutVars>
      </dgm:prSet>
      <dgm:spPr/>
    </dgm:pt>
    <dgm:pt modelId="{0D55B1D6-E3BB-4968-9378-858A8ABEC1E8}" type="pres">
      <dgm:prSet presAssocID="{2DEABCC7-134C-4A59-A890-6396A49A76CB}" presName="sibTrans" presStyleCnt="0"/>
      <dgm:spPr/>
    </dgm:pt>
    <dgm:pt modelId="{65B6119A-8391-4332-85A5-41041D0ACE48}" type="pres">
      <dgm:prSet presAssocID="{13B56E82-A80C-4C8C-8D02-67E9BC92CB0A}" presName="node" presStyleLbl="node1" presStyleIdx="2" presStyleCnt="4">
        <dgm:presLayoutVars>
          <dgm:bulletEnabled val="1"/>
        </dgm:presLayoutVars>
      </dgm:prSet>
      <dgm:spPr/>
    </dgm:pt>
    <dgm:pt modelId="{FC4A8C0D-89A7-402C-8C7B-F5B3A81C24DD}" type="pres">
      <dgm:prSet presAssocID="{CA1F2F03-293D-4871-85F4-42578CA1EE91}" presName="sibTrans" presStyleCnt="0"/>
      <dgm:spPr/>
    </dgm:pt>
    <dgm:pt modelId="{324D8288-9C37-4A42-9214-4F8F9575633D}" type="pres">
      <dgm:prSet presAssocID="{BBBD2C2C-97DE-442A-84B9-C280867F6552}" presName="node" presStyleLbl="node1" presStyleIdx="3" presStyleCnt="4">
        <dgm:presLayoutVars>
          <dgm:bulletEnabled val="1"/>
        </dgm:presLayoutVars>
      </dgm:prSet>
      <dgm:spPr/>
    </dgm:pt>
  </dgm:ptLst>
  <dgm:cxnLst>
    <dgm:cxn modelId="{6706F33D-D02F-4B56-9F86-D4B9A49CA4A7}" srcId="{A152490E-CD28-4709-9E5C-13A6E1EABAC7}" destId="{BBBD2C2C-97DE-442A-84B9-C280867F6552}" srcOrd="3" destOrd="0" parTransId="{6D55797F-CBC9-42B8-8BB3-38472610C4B3}" sibTransId="{8F69B1AB-00A2-4FBA-B0D7-B3995779722F}"/>
    <dgm:cxn modelId="{4D973C6C-0C72-4BE9-BE76-8CAD1AB2A2E8}" type="presOf" srcId="{99B457CA-23D2-4E36-B838-D3E05EE4414A}" destId="{FE452ECA-D286-48F9-99DA-23E0A5942E94}" srcOrd="0" destOrd="0" presId="urn:microsoft.com/office/officeart/2005/8/layout/default"/>
    <dgm:cxn modelId="{9E81FB4D-D375-4E2A-A01E-F943AE9599B4}" srcId="{A152490E-CD28-4709-9E5C-13A6E1EABAC7}" destId="{99B457CA-23D2-4E36-B838-D3E05EE4414A}" srcOrd="1" destOrd="0" parTransId="{779D7A89-39C1-4567-A852-4C78619EEA00}" sibTransId="{2DEABCC7-134C-4A59-A890-6396A49A76CB}"/>
    <dgm:cxn modelId="{4309BD79-F559-4652-AFE0-6001625F046C}" type="presOf" srcId="{13B56E82-A80C-4C8C-8D02-67E9BC92CB0A}" destId="{65B6119A-8391-4332-85A5-41041D0ACE48}" srcOrd="0" destOrd="0" presId="urn:microsoft.com/office/officeart/2005/8/layout/default"/>
    <dgm:cxn modelId="{A33E4CA3-AF9A-4F9C-A62C-7842D87F6B54}" type="presOf" srcId="{BBBD2C2C-97DE-442A-84B9-C280867F6552}" destId="{324D8288-9C37-4A42-9214-4F8F9575633D}" srcOrd="0" destOrd="0" presId="urn:microsoft.com/office/officeart/2005/8/layout/default"/>
    <dgm:cxn modelId="{3C9337BE-FC2F-4D8C-8146-321DE9EF2086}" type="presOf" srcId="{A25E8D3B-741E-40E0-A811-B1127A00334A}" destId="{AF253C40-B38D-4D0C-953D-78AB7869BEB6}" srcOrd="0" destOrd="0" presId="urn:microsoft.com/office/officeart/2005/8/layout/default"/>
    <dgm:cxn modelId="{D3DC4ACD-AC9C-4F11-9CD9-6F4ABD2DF08D}" srcId="{A152490E-CD28-4709-9E5C-13A6E1EABAC7}" destId="{13B56E82-A80C-4C8C-8D02-67E9BC92CB0A}" srcOrd="2" destOrd="0" parTransId="{CE710428-1B70-412D-A684-5CB4AAB76165}" sibTransId="{CA1F2F03-293D-4871-85F4-42578CA1EE91}"/>
    <dgm:cxn modelId="{4ACE0BEC-DDDF-4DCC-A653-9D849D6C38D4}" srcId="{A152490E-CD28-4709-9E5C-13A6E1EABAC7}" destId="{A25E8D3B-741E-40E0-A811-B1127A00334A}" srcOrd="0" destOrd="0" parTransId="{2ABCBCAD-231E-4E95-B4B1-ECA0F57BF6B1}" sibTransId="{68950FBE-DC11-498C-93E1-2BAB369B8B7B}"/>
    <dgm:cxn modelId="{541386F8-05A0-4AC0-998A-79BC4FC9DF69}" type="presOf" srcId="{A152490E-CD28-4709-9E5C-13A6E1EABAC7}" destId="{32328878-3F68-4E7E-85A9-D3FA879EA7C5}" srcOrd="0" destOrd="0" presId="urn:microsoft.com/office/officeart/2005/8/layout/default"/>
    <dgm:cxn modelId="{E4E18CEE-7209-4C96-85EC-AFDA7A2F2C9C}" type="presParOf" srcId="{32328878-3F68-4E7E-85A9-D3FA879EA7C5}" destId="{AF253C40-B38D-4D0C-953D-78AB7869BEB6}" srcOrd="0" destOrd="0" presId="urn:microsoft.com/office/officeart/2005/8/layout/default"/>
    <dgm:cxn modelId="{41B7A19A-5C56-4E6F-B3FC-81FE0863061F}" type="presParOf" srcId="{32328878-3F68-4E7E-85A9-D3FA879EA7C5}" destId="{082D941E-12F5-47E1-AD75-931D24030353}" srcOrd="1" destOrd="0" presId="urn:microsoft.com/office/officeart/2005/8/layout/default"/>
    <dgm:cxn modelId="{DD87F0A9-3713-4569-8102-30C5FE0C491F}" type="presParOf" srcId="{32328878-3F68-4E7E-85A9-D3FA879EA7C5}" destId="{FE452ECA-D286-48F9-99DA-23E0A5942E94}" srcOrd="2" destOrd="0" presId="urn:microsoft.com/office/officeart/2005/8/layout/default"/>
    <dgm:cxn modelId="{934D711A-8962-4443-B05D-14ADCDFDDD94}" type="presParOf" srcId="{32328878-3F68-4E7E-85A9-D3FA879EA7C5}" destId="{0D55B1D6-E3BB-4968-9378-858A8ABEC1E8}" srcOrd="3" destOrd="0" presId="urn:microsoft.com/office/officeart/2005/8/layout/default"/>
    <dgm:cxn modelId="{8B85145F-1513-4220-BBB8-6E8A6EB8977B}" type="presParOf" srcId="{32328878-3F68-4E7E-85A9-D3FA879EA7C5}" destId="{65B6119A-8391-4332-85A5-41041D0ACE48}" srcOrd="4" destOrd="0" presId="urn:microsoft.com/office/officeart/2005/8/layout/default"/>
    <dgm:cxn modelId="{8B41AE7A-A3DC-4CF1-8A39-AF31A6506256}" type="presParOf" srcId="{32328878-3F68-4E7E-85A9-D3FA879EA7C5}" destId="{FC4A8C0D-89A7-402C-8C7B-F5B3A81C24DD}" srcOrd="5" destOrd="0" presId="urn:microsoft.com/office/officeart/2005/8/layout/default"/>
    <dgm:cxn modelId="{067E447C-92E8-465E-B7D2-00A2FA287982}" type="presParOf" srcId="{32328878-3F68-4E7E-85A9-D3FA879EA7C5}" destId="{324D8288-9C37-4A42-9214-4F8F9575633D}"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04F0B4C2-9E12-4339-BD59-D300E3B0B7DF}" type="doc">
      <dgm:prSet loTypeId="urn:microsoft.com/office/officeart/2005/8/layout/radial5" loCatId="relationship" qsTypeId="urn:microsoft.com/office/officeart/2005/8/quickstyle/simple1" qsCatId="simple" csTypeId="urn:microsoft.com/office/officeart/2005/8/colors/colorful1" csCatId="colorful" phldr="1"/>
      <dgm:spPr/>
      <dgm:t>
        <a:bodyPr/>
        <a:lstStyle/>
        <a:p>
          <a:endParaRPr lang="pt-BR"/>
        </a:p>
      </dgm:t>
    </dgm:pt>
    <dgm:pt modelId="{D37B99E1-A264-4FBC-AA31-56A7A33B248B}">
      <dgm:prSet phldrT="[Texto]"/>
      <dgm:spPr/>
      <dgm:t>
        <a:bodyPr/>
        <a:lstStyle/>
        <a:p>
          <a:r>
            <a:rPr lang="pt-BR" dirty="0"/>
            <a:t>OFENDER</a:t>
          </a:r>
        </a:p>
      </dgm:t>
    </dgm:pt>
    <dgm:pt modelId="{DA7C3BD4-B8FB-4A07-9967-B09AB956C1AB}" type="parTrans" cxnId="{5F773BAF-EEEE-4A9E-BB19-C7EE469EEE8C}">
      <dgm:prSet/>
      <dgm:spPr/>
      <dgm:t>
        <a:bodyPr/>
        <a:lstStyle/>
        <a:p>
          <a:endParaRPr lang="pt-BR"/>
        </a:p>
      </dgm:t>
    </dgm:pt>
    <dgm:pt modelId="{931344F8-BDBB-4DA3-A7BF-982F9BA64E7D}" type="sibTrans" cxnId="{5F773BAF-EEEE-4A9E-BB19-C7EE469EEE8C}">
      <dgm:prSet/>
      <dgm:spPr/>
      <dgm:t>
        <a:bodyPr/>
        <a:lstStyle/>
        <a:p>
          <a:endParaRPr lang="pt-BR"/>
        </a:p>
      </dgm:t>
    </dgm:pt>
    <dgm:pt modelId="{A3E0ED2C-1C21-4D11-9EAF-8A1EE5CA48B2}">
      <dgm:prSet phldrT="[Texto]" custT="1"/>
      <dgm:spPr/>
      <dgm:t>
        <a:bodyPr/>
        <a:lstStyle/>
        <a:p>
          <a:r>
            <a:rPr lang="pt-BR" sz="1200" dirty="0"/>
            <a:t>Agredir</a:t>
          </a:r>
        </a:p>
      </dgm:t>
    </dgm:pt>
    <dgm:pt modelId="{147A961C-CB16-4690-B06D-B68F39005AD2}" type="parTrans" cxnId="{1D684A3D-0FEF-4A5B-ADB5-CEF72749A810}">
      <dgm:prSet/>
      <dgm:spPr/>
      <dgm:t>
        <a:bodyPr/>
        <a:lstStyle/>
        <a:p>
          <a:endParaRPr lang="pt-BR"/>
        </a:p>
      </dgm:t>
    </dgm:pt>
    <dgm:pt modelId="{603DD5CA-4A76-4C6E-946C-091ED4E99298}" type="sibTrans" cxnId="{1D684A3D-0FEF-4A5B-ADB5-CEF72749A810}">
      <dgm:prSet/>
      <dgm:spPr/>
      <dgm:t>
        <a:bodyPr/>
        <a:lstStyle/>
        <a:p>
          <a:endParaRPr lang="pt-BR"/>
        </a:p>
      </dgm:t>
    </dgm:pt>
    <dgm:pt modelId="{2287A74F-E276-4C07-A48E-CD9063966835}">
      <dgm:prSet phldrT="[Texto]" custT="1"/>
      <dgm:spPr/>
      <dgm:t>
        <a:bodyPr/>
        <a:lstStyle/>
        <a:p>
          <a:r>
            <a:rPr lang="pt-BR" sz="1200" dirty="0"/>
            <a:t>Macular</a:t>
          </a:r>
        </a:p>
      </dgm:t>
    </dgm:pt>
    <dgm:pt modelId="{DBA55C8C-47D0-4438-B565-61CC316916B4}" type="parTrans" cxnId="{9E240F6B-0350-4137-B560-9F071028CEC1}">
      <dgm:prSet/>
      <dgm:spPr/>
      <dgm:t>
        <a:bodyPr/>
        <a:lstStyle/>
        <a:p>
          <a:endParaRPr lang="pt-BR"/>
        </a:p>
      </dgm:t>
    </dgm:pt>
    <dgm:pt modelId="{64E90AFC-153E-4322-A719-49130C65BA3D}" type="sibTrans" cxnId="{9E240F6B-0350-4137-B560-9F071028CEC1}">
      <dgm:prSet/>
      <dgm:spPr/>
      <dgm:t>
        <a:bodyPr/>
        <a:lstStyle/>
        <a:p>
          <a:endParaRPr lang="pt-BR"/>
        </a:p>
      </dgm:t>
    </dgm:pt>
    <dgm:pt modelId="{E0C941A5-FE26-4F44-9E6F-102D339368D5}">
      <dgm:prSet phldrT="[Texto]" custT="1"/>
      <dgm:spPr/>
      <dgm:t>
        <a:bodyPr/>
        <a:lstStyle/>
        <a:p>
          <a:r>
            <a:rPr lang="pt-BR" sz="1200" dirty="0"/>
            <a:t>Menoscabar</a:t>
          </a:r>
        </a:p>
      </dgm:t>
    </dgm:pt>
    <dgm:pt modelId="{B6FBB244-A962-4417-BD3C-90EAF5F8DC94}" type="parTrans" cxnId="{ED8BA6E8-DDA5-4C9F-AF82-630865658614}">
      <dgm:prSet/>
      <dgm:spPr/>
      <dgm:t>
        <a:bodyPr/>
        <a:lstStyle/>
        <a:p>
          <a:endParaRPr lang="pt-BR"/>
        </a:p>
      </dgm:t>
    </dgm:pt>
    <dgm:pt modelId="{31593BE6-9EEA-4628-AA38-715A0F5E7513}" type="sibTrans" cxnId="{ED8BA6E8-DDA5-4C9F-AF82-630865658614}">
      <dgm:prSet/>
      <dgm:spPr/>
      <dgm:t>
        <a:bodyPr/>
        <a:lstStyle/>
        <a:p>
          <a:endParaRPr lang="pt-BR"/>
        </a:p>
      </dgm:t>
    </dgm:pt>
    <dgm:pt modelId="{ED5DA8D9-44C9-4870-85CE-4C3DCB8DE49E}">
      <dgm:prSet phldrT="[Texto]" custT="1"/>
      <dgm:spPr/>
      <dgm:t>
        <a:bodyPr/>
        <a:lstStyle/>
        <a:p>
          <a:r>
            <a:rPr lang="pt-BR" sz="1200" dirty="0"/>
            <a:t>Reduzir </a:t>
          </a:r>
        </a:p>
      </dgm:t>
    </dgm:pt>
    <dgm:pt modelId="{5D083CA4-D209-4FB8-8D25-4DE11DA05E99}" type="parTrans" cxnId="{2F107FAF-AAFB-4AC0-86C7-67DD4DD35504}">
      <dgm:prSet/>
      <dgm:spPr/>
      <dgm:t>
        <a:bodyPr/>
        <a:lstStyle/>
        <a:p>
          <a:endParaRPr lang="pt-BR"/>
        </a:p>
      </dgm:t>
    </dgm:pt>
    <dgm:pt modelId="{008F3BE1-8925-44F3-88B9-CB66745FBDE6}" type="sibTrans" cxnId="{2F107FAF-AAFB-4AC0-86C7-67DD4DD35504}">
      <dgm:prSet/>
      <dgm:spPr/>
      <dgm:t>
        <a:bodyPr/>
        <a:lstStyle/>
        <a:p>
          <a:endParaRPr lang="pt-BR"/>
        </a:p>
      </dgm:t>
    </dgm:pt>
    <dgm:pt modelId="{66A6B8BD-80EA-482C-871F-E367808F978C}">
      <dgm:prSet phldrT="[Texto]" custT="1"/>
      <dgm:spPr/>
      <dgm:t>
        <a:bodyPr/>
        <a:lstStyle/>
        <a:p>
          <a:r>
            <a:rPr lang="pt-BR" sz="1200" dirty="0"/>
            <a:t>Prejudicar</a:t>
          </a:r>
        </a:p>
      </dgm:t>
    </dgm:pt>
    <dgm:pt modelId="{E86A5E71-A762-48C5-9EB1-B40CDAB24BBB}" type="parTrans" cxnId="{DF9ED8F7-7DEB-46E2-B825-16DD8C26185B}">
      <dgm:prSet/>
      <dgm:spPr/>
      <dgm:t>
        <a:bodyPr/>
        <a:lstStyle/>
        <a:p>
          <a:endParaRPr lang="pt-BR"/>
        </a:p>
      </dgm:t>
    </dgm:pt>
    <dgm:pt modelId="{BB5AA964-3375-48F8-838A-2D4545CF93F2}" type="sibTrans" cxnId="{DF9ED8F7-7DEB-46E2-B825-16DD8C26185B}">
      <dgm:prSet/>
      <dgm:spPr/>
      <dgm:t>
        <a:bodyPr/>
        <a:lstStyle/>
        <a:p>
          <a:endParaRPr lang="pt-BR"/>
        </a:p>
      </dgm:t>
    </dgm:pt>
    <dgm:pt modelId="{FC852678-4834-488E-9153-ACC77A067AF9}" type="pres">
      <dgm:prSet presAssocID="{04F0B4C2-9E12-4339-BD59-D300E3B0B7DF}" presName="Name0" presStyleCnt="0">
        <dgm:presLayoutVars>
          <dgm:chMax val="1"/>
          <dgm:dir/>
          <dgm:animLvl val="ctr"/>
          <dgm:resizeHandles val="exact"/>
        </dgm:presLayoutVars>
      </dgm:prSet>
      <dgm:spPr/>
    </dgm:pt>
    <dgm:pt modelId="{B9CA3460-BB0C-49D7-A093-0C00D6638E92}" type="pres">
      <dgm:prSet presAssocID="{D37B99E1-A264-4FBC-AA31-56A7A33B248B}" presName="centerShape" presStyleLbl="node0" presStyleIdx="0" presStyleCnt="1"/>
      <dgm:spPr/>
    </dgm:pt>
    <dgm:pt modelId="{E3BA29E8-0D1C-46BA-A280-F61BF5B3A94A}" type="pres">
      <dgm:prSet presAssocID="{147A961C-CB16-4690-B06D-B68F39005AD2}" presName="parTrans" presStyleLbl="sibTrans2D1" presStyleIdx="0" presStyleCnt="5"/>
      <dgm:spPr/>
    </dgm:pt>
    <dgm:pt modelId="{5D5C8051-C86F-40E3-9367-8715D388A0AB}" type="pres">
      <dgm:prSet presAssocID="{147A961C-CB16-4690-B06D-B68F39005AD2}" presName="connectorText" presStyleLbl="sibTrans2D1" presStyleIdx="0" presStyleCnt="5"/>
      <dgm:spPr/>
    </dgm:pt>
    <dgm:pt modelId="{B93945E4-7169-461F-A1D8-2874B7F205D1}" type="pres">
      <dgm:prSet presAssocID="{A3E0ED2C-1C21-4D11-9EAF-8A1EE5CA48B2}" presName="node" presStyleLbl="node1" presStyleIdx="0" presStyleCnt="5">
        <dgm:presLayoutVars>
          <dgm:bulletEnabled val="1"/>
        </dgm:presLayoutVars>
      </dgm:prSet>
      <dgm:spPr/>
    </dgm:pt>
    <dgm:pt modelId="{31A2FCD9-F7BA-4CB7-847C-495FFBD2762C}" type="pres">
      <dgm:prSet presAssocID="{DBA55C8C-47D0-4438-B565-61CC316916B4}" presName="parTrans" presStyleLbl="sibTrans2D1" presStyleIdx="1" presStyleCnt="5"/>
      <dgm:spPr/>
    </dgm:pt>
    <dgm:pt modelId="{53B4D694-24B9-47B7-8705-5893584F3CF2}" type="pres">
      <dgm:prSet presAssocID="{DBA55C8C-47D0-4438-B565-61CC316916B4}" presName="connectorText" presStyleLbl="sibTrans2D1" presStyleIdx="1" presStyleCnt="5"/>
      <dgm:spPr/>
    </dgm:pt>
    <dgm:pt modelId="{BADA713F-D808-4638-8B20-893E78EF1A14}" type="pres">
      <dgm:prSet presAssocID="{2287A74F-E276-4C07-A48E-CD9063966835}" presName="node" presStyleLbl="node1" presStyleIdx="1" presStyleCnt="5">
        <dgm:presLayoutVars>
          <dgm:bulletEnabled val="1"/>
        </dgm:presLayoutVars>
      </dgm:prSet>
      <dgm:spPr/>
    </dgm:pt>
    <dgm:pt modelId="{153B3BDA-A16C-4481-BE85-B51569D9CBC0}" type="pres">
      <dgm:prSet presAssocID="{B6FBB244-A962-4417-BD3C-90EAF5F8DC94}" presName="parTrans" presStyleLbl="sibTrans2D1" presStyleIdx="2" presStyleCnt="5"/>
      <dgm:spPr/>
    </dgm:pt>
    <dgm:pt modelId="{84E06B53-A3B7-41D3-89E5-793EF14A9D92}" type="pres">
      <dgm:prSet presAssocID="{B6FBB244-A962-4417-BD3C-90EAF5F8DC94}" presName="connectorText" presStyleLbl="sibTrans2D1" presStyleIdx="2" presStyleCnt="5"/>
      <dgm:spPr/>
    </dgm:pt>
    <dgm:pt modelId="{AE5C90CC-5B78-475B-9AAD-09821ABEDEDF}" type="pres">
      <dgm:prSet presAssocID="{E0C941A5-FE26-4F44-9E6F-102D339368D5}" presName="node" presStyleLbl="node1" presStyleIdx="2" presStyleCnt="5">
        <dgm:presLayoutVars>
          <dgm:bulletEnabled val="1"/>
        </dgm:presLayoutVars>
      </dgm:prSet>
      <dgm:spPr/>
    </dgm:pt>
    <dgm:pt modelId="{FF8B51D5-E215-4247-8FEA-79800462F178}" type="pres">
      <dgm:prSet presAssocID="{5D083CA4-D209-4FB8-8D25-4DE11DA05E99}" presName="parTrans" presStyleLbl="sibTrans2D1" presStyleIdx="3" presStyleCnt="5"/>
      <dgm:spPr/>
    </dgm:pt>
    <dgm:pt modelId="{C797801F-E90D-4FBA-9FED-0E1030CFB28D}" type="pres">
      <dgm:prSet presAssocID="{5D083CA4-D209-4FB8-8D25-4DE11DA05E99}" presName="connectorText" presStyleLbl="sibTrans2D1" presStyleIdx="3" presStyleCnt="5"/>
      <dgm:spPr/>
    </dgm:pt>
    <dgm:pt modelId="{A48789A6-320B-4C81-A6CA-9D89C9DB3CE9}" type="pres">
      <dgm:prSet presAssocID="{ED5DA8D9-44C9-4870-85CE-4C3DCB8DE49E}" presName="node" presStyleLbl="node1" presStyleIdx="3" presStyleCnt="5">
        <dgm:presLayoutVars>
          <dgm:bulletEnabled val="1"/>
        </dgm:presLayoutVars>
      </dgm:prSet>
      <dgm:spPr/>
    </dgm:pt>
    <dgm:pt modelId="{6565D952-527B-493A-8446-23F274E65602}" type="pres">
      <dgm:prSet presAssocID="{E86A5E71-A762-48C5-9EB1-B40CDAB24BBB}" presName="parTrans" presStyleLbl="sibTrans2D1" presStyleIdx="4" presStyleCnt="5"/>
      <dgm:spPr/>
    </dgm:pt>
    <dgm:pt modelId="{6A5A8109-1B71-43B6-A415-26B62BDF844D}" type="pres">
      <dgm:prSet presAssocID="{E86A5E71-A762-48C5-9EB1-B40CDAB24BBB}" presName="connectorText" presStyleLbl="sibTrans2D1" presStyleIdx="4" presStyleCnt="5"/>
      <dgm:spPr/>
    </dgm:pt>
    <dgm:pt modelId="{DE0B8ED8-E5E9-49AE-B38E-9A70678835C9}" type="pres">
      <dgm:prSet presAssocID="{66A6B8BD-80EA-482C-871F-E367808F978C}" presName="node" presStyleLbl="node1" presStyleIdx="4" presStyleCnt="5">
        <dgm:presLayoutVars>
          <dgm:bulletEnabled val="1"/>
        </dgm:presLayoutVars>
      </dgm:prSet>
      <dgm:spPr/>
    </dgm:pt>
  </dgm:ptLst>
  <dgm:cxnLst>
    <dgm:cxn modelId="{316F8811-A931-4FE7-9961-4317D103A43F}" type="presOf" srcId="{5D083CA4-D209-4FB8-8D25-4DE11DA05E99}" destId="{C797801F-E90D-4FBA-9FED-0E1030CFB28D}" srcOrd="1" destOrd="0" presId="urn:microsoft.com/office/officeart/2005/8/layout/radial5"/>
    <dgm:cxn modelId="{CA2AAD17-39B4-4B3A-8688-8D7784658F15}" type="presOf" srcId="{2287A74F-E276-4C07-A48E-CD9063966835}" destId="{BADA713F-D808-4638-8B20-893E78EF1A14}" srcOrd="0" destOrd="0" presId="urn:microsoft.com/office/officeart/2005/8/layout/radial5"/>
    <dgm:cxn modelId="{DD7D951D-E2A5-408A-8A58-56A48B4A3FA2}" type="presOf" srcId="{DBA55C8C-47D0-4438-B565-61CC316916B4}" destId="{31A2FCD9-F7BA-4CB7-847C-495FFBD2762C}" srcOrd="0" destOrd="0" presId="urn:microsoft.com/office/officeart/2005/8/layout/radial5"/>
    <dgm:cxn modelId="{1D684A3D-0FEF-4A5B-ADB5-CEF72749A810}" srcId="{D37B99E1-A264-4FBC-AA31-56A7A33B248B}" destId="{A3E0ED2C-1C21-4D11-9EAF-8A1EE5CA48B2}" srcOrd="0" destOrd="0" parTransId="{147A961C-CB16-4690-B06D-B68F39005AD2}" sibTransId="{603DD5CA-4A76-4C6E-946C-091ED4E99298}"/>
    <dgm:cxn modelId="{EBA6EE41-398A-4CBC-8103-F0D3E1C20A5F}" type="presOf" srcId="{E86A5E71-A762-48C5-9EB1-B40CDAB24BBB}" destId="{6A5A8109-1B71-43B6-A415-26B62BDF844D}" srcOrd="1" destOrd="0" presId="urn:microsoft.com/office/officeart/2005/8/layout/radial5"/>
    <dgm:cxn modelId="{8CEA9165-F0B2-4C3B-87F7-5600350EC452}" type="presOf" srcId="{D37B99E1-A264-4FBC-AA31-56A7A33B248B}" destId="{B9CA3460-BB0C-49D7-A093-0C00D6638E92}" srcOrd="0" destOrd="0" presId="urn:microsoft.com/office/officeart/2005/8/layout/radial5"/>
    <dgm:cxn modelId="{9E240F6B-0350-4137-B560-9F071028CEC1}" srcId="{D37B99E1-A264-4FBC-AA31-56A7A33B248B}" destId="{2287A74F-E276-4C07-A48E-CD9063966835}" srcOrd="1" destOrd="0" parTransId="{DBA55C8C-47D0-4438-B565-61CC316916B4}" sibTransId="{64E90AFC-153E-4322-A719-49130C65BA3D}"/>
    <dgm:cxn modelId="{769A478D-FBC1-42D8-A546-223BB170A1D4}" type="presOf" srcId="{A3E0ED2C-1C21-4D11-9EAF-8A1EE5CA48B2}" destId="{B93945E4-7169-461F-A1D8-2874B7F205D1}" srcOrd="0" destOrd="0" presId="urn:microsoft.com/office/officeart/2005/8/layout/radial5"/>
    <dgm:cxn modelId="{55BE2591-6D7E-4B91-98A7-0F317F55E5C9}" type="presOf" srcId="{147A961C-CB16-4690-B06D-B68F39005AD2}" destId="{E3BA29E8-0D1C-46BA-A280-F61BF5B3A94A}" srcOrd="0" destOrd="0" presId="urn:microsoft.com/office/officeart/2005/8/layout/radial5"/>
    <dgm:cxn modelId="{23D237A4-D391-48BA-A9F7-CAABE974854C}" type="presOf" srcId="{E0C941A5-FE26-4F44-9E6F-102D339368D5}" destId="{AE5C90CC-5B78-475B-9AAD-09821ABEDEDF}" srcOrd="0" destOrd="0" presId="urn:microsoft.com/office/officeart/2005/8/layout/radial5"/>
    <dgm:cxn modelId="{495FDEAB-F45E-4EB7-8A39-FA89CF4F98F7}" type="presOf" srcId="{E86A5E71-A762-48C5-9EB1-B40CDAB24BBB}" destId="{6565D952-527B-493A-8446-23F274E65602}" srcOrd="0" destOrd="0" presId="urn:microsoft.com/office/officeart/2005/8/layout/radial5"/>
    <dgm:cxn modelId="{5F773BAF-EEEE-4A9E-BB19-C7EE469EEE8C}" srcId="{04F0B4C2-9E12-4339-BD59-D300E3B0B7DF}" destId="{D37B99E1-A264-4FBC-AA31-56A7A33B248B}" srcOrd="0" destOrd="0" parTransId="{DA7C3BD4-B8FB-4A07-9967-B09AB956C1AB}" sibTransId="{931344F8-BDBB-4DA3-A7BF-982F9BA64E7D}"/>
    <dgm:cxn modelId="{2F107FAF-AAFB-4AC0-86C7-67DD4DD35504}" srcId="{D37B99E1-A264-4FBC-AA31-56A7A33B248B}" destId="{ED5DA8D9-44C9-4870-85CE-4C3DCB8DE49E}" srcOrd="3" destOrd="0" parTransId="{5D083CA4-D209-4FB8-8D25-4DE11DA05E99}" sibTransId="{008F3BE1-8925-44F3-88B9-CB66745FBDE6}"/>
    <dgm:cxn modelId="{1600B2B4-CAA8-457D-87B4-4F5A14DFB719}" type="presOf" srcId="{B6FBB244-A962-4417-BD3C-90EAF5F8DC94}" destId="{153B3BDA-A16C-4481-BE85-B51569D9CBC0}" srcOrd="0" destOrd="0" presId="urn:microsoft.com/office/officeart/2005/8/layout/radial5"/>
    <dgm:cxn modelId="{0161EDB6-6EB1-4899-A4AD-23B1E35E3145}" type="presOf" srcId="{ED5DA8D9-44C9-4870-85CE-4C3DCB8DE49E}" destId="{A48789A6-320B-4C81-A6CA-9D89C9DB3CE9}" srcOrd="0" destOrd="0" presId="urn:microsoft.com/office/officeart/2005/8/layout/radial5"/>
    <dgm:cxn modelId="{07F714CE-7631-488A-9600-62E02AD82953}" type="presOf" srcId="{147A961C-CB16-4690-B06D-B68F39005AD2}" destId="{5D5C8051-C86F-40E3-9367-8715D388A0AB}" srcOrd="1" destOrd="0" presId="urn:microsoft.com/office/officeart/2005/8/layout/radial5"/>
    <dgm:cxn modelId="{053C00D1-791C-45A8-ADC7-21AA87A212BF}" type="presOf" srcId="{04F0B4C2-9E12-4339-BD59-D300E3B0B7DF}" destId="{FC852678-4834-488E-9153-ACC77A067AF9}" srcOrd="0" destOrd="0" presId="urn:microsoft.com/office/officeart/2005/8/layout/radial5"/>
    <dgm:cxn modelId="{DD2A6DD1-6A56-4AAE-BFB0-E28033CC4A77}" type="presOf" srcId="{B6FBB244-A962-4417-BD3C-90EAF5F8DC94}" destId="{84E06B53-A3B7-41D3-89E5-793EF14A9D92}" srcOrd="1" destOrd="0" presId="urn:microsoft.com/office/officeart/2005/8/layout/radial5"/>
    <dgm:cxn modelId="{B72784DA-6F97-48E8-9794-08B96058AFB3}" type="presOf" srcId="{5D083CA4-D209-4FB8-8D25-4DE11DA05E99}" destId="{FF8B51D5-E215-4247-8FEA-79800462F178}" srcOrd="0" destOrd="0" presId="urn:microsoft.com/office/officeart/2005/8/layout/radial5"/>
    <dgm:cxn modelId="{62A2C9E3-AA0C-4373-A855-9569B6027883}" type="presOf" srcId="{66A6B8BD-80EA-482C-871F-E367808F978C}" destId="{DE0B8ED8-E5E9-49AE-B38E-9A70678835C9}" srcOrd="0" destOrd="0" presId="urn:microsoft.com/office/officeart/2005/8/layout/radial5"/>
    <dgm:cxn modelId="{ED8BA6E8-DDA5-4C9F-AF82-630865658614}" srcId="{D37B99E1-A264-4FBC-AA31-56A7A33B248B}" destId="{E0C941A5-FE26-4F44-9E6F-102D339368D5}" srcOrd="2" destOrd="0" parTransId="{B6FBB244-A962-4417-BD3C-90EAF5F8DC94}" sibTransId="{31593BE6-9EEA-4628-AA38-715A0F5E7513}"/>
    <dgm:cxn modelId="{BC558CF0-12DE-4E65-A2AD-EFC3528D452F}" type="presOf" srcId="{DBA55C8C-47D0-4438-B565-61CC316916B4}" destId="{53B4D694-24B9-47B7-8705-5893584F3CF2}" srcOrd="1" destOrd="0" presId="urn:microsoft.com/office/officeart/2005/8/layout/radial5"/>
    <dgm:cxn modelId="{DF9ED8F7-7DEB-46E2-B825-16DD8C26185B}" srcId="{D37B99E1-A264-4FBC-AA31-56A7A33B248B}" destId="{66A6B8BD-80EA-482C-871F-E367808F978C}" srcOrd="4" destOrd="0" parTransId="{E86A5E71-A762-48C5-9EB1-B40CDAB24BBB}" sibTransId="{BB5AA964-3375-48F8-838A-2D4545CF93F2}"/>
    <dgm:cxn modelId="{D3420C86-2B55-4517-8B85-AAAEC517DC5C}" type="presParOf" srcId="{FC852678-4834-488E-9153-ACC77A067AF9}" destId="{B9CA3460-BB0C-49D7-A093-0C00D6638E92}" srcOrd="0" destOrd="0" presId="urn:microsoft.com/office/officeart/2005/8/layout/radial5"/>
    <dgm:cxn modelId="{218B4715-3E1A-42C1-9F52-EBAA68321E93}" type="presParOf" srcId="{FC852678-4834-488E-9153-ACC77A067AF9}" destId="{E3BA29E8-0D1C-46BA-A280-F61BF5B3A94A}" srcOrd="1" destOrd="0" presId="urn:microsoft.com/office/officeart/2005/8/layout/radial5"/>
    <dgm:cxn modelId="{020265F9-53BA-480C-AFF6-DBD6CECF7C5C}" type="presParOf" srcId="{E3BA29E8-0D1C-46BA-A280-F61BF5B3A94A}" destId="{5D5C8051-C86F-40E3-9367-8715D388A0AB}" srcOrd="0" destOrd="0" presId="urn:microsoft.com/office/officeart/2005/8/layout/radial5"/>
    <dgm:cxn modelId="{518B897E-F1C7-47FA-9B2F-3C67F55C15E2}" type="presParOf" srcId="{FC852678-4834-488E-9153-ACC77A067AF9}" destId="{B93945E4-7169-461F-A1D8-2874B7F205D1}" srcOrd="2" destOrd="0" presId="urn:microsoft.com/office/officeart/2005/8/layout/radial5"/>
    <dgm:cxn modelId="{24E54D16-A034-4A64-830E-B5F2EC067EC8}" type="presParOf" srcId="{FC852678-4834-488E-9153-ACC77A067AF9}" destId="{31A2FCD9-F7BA-4CB7-847C-495FFBD2762C}" srcOrd="3" destOrd="0" presId="urn:microsoft.com/office/officeart/2005/8/layout/radial5"/>
    <dgm:cxn modelId="{9334B978-B885-4770-943E-F6DF6224BFDE}" type="presParOf" srcId="{31A2FCD9-F7BA-4CB7-847C-495FFBD2762C}" destId="{53B4D694-24B9-47B7-8705-5893584F3CF2}" srcOrd="0" destOrd="0" presId="urn:microsoft.com/office/officeart/2005/8/layout/radial5"/>
    <dgm:cxn modelId="{B6731E31-E236-4F80-9D5E-F6B32D324925}" type="presParOf" srcId="{FC852678-4834-488E-9153-ACC77A067AF9}" destId="{BADA713F-D808-4638-8B20-893E78EF1A14}" srcOrd="4" destOrd="0" presId="urn:microsoft.com/office/officeart/2005/8/layout/radial5"/>
    <dgm:cxn modelId="{C56E3F5A-EB35-4F30-9BB8-967D2692E967}" type="presParOf" srcId="{FC852678-4834-488E-9153-ACC77A067AF9}" destId="{153B3BDA-A16C-4481-BE85-B51569D9CBC0}" srcOrd="5" destOrd="0" presId="urn:microsoft.com/office/officeart/2005/8/layout/radial5"/>
    <dgm:cxn modelId="{A4F00B7B-2835-45A3-A8DB-01BBA90D5BC6}" type="presParOf" srcId="{153B3BDA-A16C-4481-BE85-B51569D9CBC0}" destId="{84E06B53-A3B7-41D3-89E5-793EF14A9D92}" srcOrd="0" destOrd="0" presId="urn:microsoft.com/office/officeart/2005/8/layout/radial5"/>
    <dgm:cxn modelId="{3C648C0C-37E8-4A20-8327-F943992216D3}" type="presParOf" srcId="{FC852678-4834-488E-9153-ACC77A067AF9}" destId="{AE5C90CC-5B78-475B-9AAD-09821ABEDEDF}" srcOrd="6" destOrd="0" presId="urn:microsoft.com/office/officeart/2005/8/layout/radial5"/>
    <dgm:cxn modelId="{31F03B04-A00F-43E7-81D7-E22EF5941E6B}" type="presParOf" srcId="{FC852678-4834-488E-9153-ACC77A067AF9}" destId="{FF8B51D5-E215-4247-8FEA-79800462F178}" srcOrd="7" destOrd="0" presId="urn:microsoft.com/office/officeart/2005/8/layout/radial5"/>
    <dgm:cxn modelId="{EB07A18A-B400-42FC-BBA2-1A615FB1BF32}" type="presParOf" srcId="{FF8B51D5-E215-4247-8FEA-79800462F178}" destId="{C797801F-E90D-4FBA-9FED-0E1030CFB28D}" srcOrd="0" destOrd="0" presId="urn:microsoft.com/office/officeart/2005/8/layout/radial5"/>
    <dgm:cxn modelId="{5B50D69C-1F5F-419D-9F23-E22CF94D9234}" type="presParOf" srcId="{FC852678-4834-488E-9153-ACC77A067AF9}" destId="{A48789A6-320B-4C81-A6CA-9D89C9DB3CE9}" srcOrd="8" destOrd="0" presId="urn:microsoft.com/office/officeart/2005/8/layout/radial5"/>
    <dgm:cxn modelId="{A2FFD55F-E946-4E6B-A8ED-7DF7CE530FBB}" type="presParOf" srcId="{FC852678-4834-488E-9153-ACC77A067AF9}" destId="{6565D952-527B-493A-8446-23F274E65602}" srcOrd="9" destOrd="0" presId="urn:microsoft.com/office/officeart/2005/8/layout/radial5"/>
    <dgm:cxn modelId="{98CE2C7C-7FA6-4957-8648-3E72D1C4B082}" type="presParOf" srcId="{6565D952-527B-493A-8446-23F274E65602}" destId="{6A5A8109-1B71-43B6-A415-26B62BDF844D}" srcOrd="0" destOrd="0" presId="urn:microsoft.com/office/officeart/2005/8/layout/radial5"/>
    <dgm:cxn modelId="{E7B43204-988F-4A44-B2A1-30D4880D5CDD}" type="presParOf" srcId="{FC852678-4834-488E-9153-ACC77A067AF9}" destId="{DE0B8ED8-E5E9-49AE-B38E-9A70678835C9}"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D2D4C4-9E06-4A96-9394-457D54DCEF24}"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E4B467CF-6BF6-44B4-8D74-2444BCF33755}">
      <dgm:prSet phldrT="[Texto]"/>
      <dgm:spPr/>
      <dgm:t>
        <a:bodyPr/>
        <a:lstStyle/>
        <a:p>
          <a:r>
            <a:rPr lang="pt-BR" dirty="0"/>
            <a:t>INCOLUMIDADE PESSOAL</a:t>
          </a:r>
        </a:p>
      </dgm:t>
    </dgm:pt>
    <dgm:pt modelId="{F62D6DC6-FD20-487B-8906-99D0B0F2D015}" type="parTrans" cxnId="{DE5B14BB-62AD-4A0D-8301-2ED937302F64}">
      <dgm:prSet/>
      <dgm:spPr/>
      <dgm:t>
        <a:bodyPr/>
        <a:lstStyle/>
        <a:p>
          <a:endParaRPr lang="pt-BR"/>
        </a:p>
      </dgm:t>
    </dgm:pt>
    <dgm:pt modelId="{089F68A3-9E6C-43BB-99F5-38A63A91B918}" type="sibTrans" cxnId="{DE5B14BB-62AD-4A0D-8301-2ED937302F64}">
      <dgm:prSet/>
      <dgm:spPr/>
      <dgm:t>
        <a:bodyPr/>
        <a:lstStyle/>
        <a:p>
          <a:endParaRPr lang="pt-BR"/>
        </a:p>
      </dgm:t>
    </dgm:pt>
    <dgm:pt modelId="{7E5FCA52-8897-417D-BE45-F04913BAC8BD}">
      <dgm:prSet phldrT="[Texto]"/>
      <dgm:spPr/>
      <dgm:t>
        <a:bodyPr/>
        <a:lstStyle/>
        <a:p>
          <a:r>
            <a:rPr lang="pt-BR" dirty="0"/>
            <a:t>SAÚDE FÍSICA</a:t>
          </a:r>
        </a:p>
      </dgm:t>
    </dgm:pt>
    <dgm:pt modelId="{D86E47F8-E471-4FBD-B0B0-4C3E53449827}" type="parTrans" cxnId="{6B7650D7-FB80-4C44-B549-3CE35F06B071}">
      <dgm:prSet/>
      <dgm:spPr/>
      <dgm:t>
        <a:bodyPr/>
        <a:lstStyle/>
        <a:p>
          <a:endParaRPr lang="pt-BR"/>
        </a:p>
      </dgm:t>
    </dgm:pt>
    <dgm:pt modelId="{8BFF368F-5A54-4F47-A66A-08666ED58D2A}" type="sibTrans" cxnId="{6B7650D7-FB80-4C44-B549-3CE35F06B071}">
      <dgm:prSet/>
      <dgm:spPr/>
      <dgm:t>
        <a:bodyPr/>
        <a:lstStyle/>
        <a:p>
          <a:endParaRPr lang="pt-BR"/>
        </a:p>
      </dgm:t>
    </dgm:pt>
    <dgm:pt modelId="{809D23B0-69CF-4178-9019-E7849A8B9980}">
      <dgm:prSet phldrT="[Texto]"/>
      <dgm:spPr/>
      <dgm:t>
        <a:bodyPr/>
        <a:lstStyle/>
        <a:p>
          <a:r>
            <a:rPr lang="pt-BR" dirty="0"/>
            <a:t>SAÚDE FISIOLÓGICA</a:t>
          </a:r>
        </a:p>
      </dgm:t>
    </dgm:pt>
    <dgm:pt modelId="{06E3CA82-2D9F-45DB-847B-5DD9E8DBEE1F}" type="parTrans" cxnId="{D992850A-E8F4-4D06-B4A2-CB6CB7AF75B8}">
      <dgm:prSet/>
      <dgm:spPr/>
      <dgm:t>
        <a:bodyPr/>
        <a:lstStyle/>
        <a:p>
          <a:endParaRPr lang="pt-BR"/>
        </a:p>
      </dgm:t>
    </dgm:pt>
    <dgm:pt modelId="{76469397-4B22-40F5-A513-85983E7113A5}" type="sibTrans" cxnId="{D992850A-E8F4-4D06-B4A2-CB6CB7AF75B8}">
      <dgm:prSet/>
      <dgm:spPr/>
      <dgm:t>
        <a:bodyPr/>
        <a:lstStyle/>
        <a:p>
          <a:endParaRPr lang="pt-BR"/>
        </a:p>
      </dgm:t>
    </dgm:pt>
    <dgm:pt modelId="{A099F2E3-86A9-47D8-953F-08BC2DF6DB4B}">
      <dgm:prSet phldrT="[Texto]"/>
      <dgm:spPr/>
      <dgm:t>
        <a:bodyPr/>
        <a:lstStyle/>
        <a:p>
          <a:r>
            <a:rPr lang="pt-BR" dirty="0"/>
            <a:t>SAÚDE MENTAL (PSICOLÓGICA)</a:t>
          </a:r>
        </a:p>
      </dgm:t>
    </dgm:pt>
    <dgm:pt modelId="{631AF605-2E78-45B0-B00B-9A82AEB57F14}" type="parTrans" cxnId="{F385FF34-FC29-47E7-B1F5-B6EB6C94C61D}">
      <dgm:prSet/>
      <dgm:spPr/>
      <dgm:t>
        <a:bodyPr/>
        <a:lstStyle/>
        <a:p>
          <a:endParaRPr lang="pt-BR"/>
        </a:p>
      </dgm:t>
    </dgm:pt>
    <dgm:pt modelId="{55B6AC0D-D291-4544-B683-6B8C0984EF62}" type="sibTrans" cxnId="{F385FF34-FC29-47E7-B1F5-B6EB6C94C61D}">
      <dgm:prSet/>
      <dgm:spPr/>
      <dgm:t>
        <a:bodyPr/>
        <a:lstStyle/>
        <a:p>
          <a:endParaRPr lang="pt-BR"/>
        </a:p>
      </dgm:t>
    </dgm:pt>
    <dgm:pt modelId="{269CD652-4FBC-4C4B-9140-E96CCF7452AB}">
      <dgm:prSet phldrT="[Texto]"/>
      <dgm:spPr/>
      <dgm:t>
        <a:bodyPr/>
        <a:lstStyle/>
        <a:p>
          <a:r>
            <a:rPr lang="pt-BR" dirty="0"/>
            <a:t>CAPACIDADES PSICOLÓGICAS DA PESSOA HUMANA</a:t>
          </a:r>
        </a:p>
      </dgm:t>
    </dgm:pt>
    <dgm:pt modelId="{1A6D016E-D2ED-4F77-ABAE-6CE46C246B0C}" type="parTrans" cxnId="{776B5681-2AEA-4727-889A-1F1812A4FD93}">
      <dgm:prSet/>
      <dgm:spPr/>
      <dgm:t>
        <a:bodyPr/>
        <a:lstStyle/>
        <a:p>
          <a:endParaRPr lang="pt-BR"/>
        </a:p>
      </dgm:t>
    </dgm:pt>
    <dgm:pt modelId="{D590D5C2-AD52-41A6-8CE1-1220E0D8FC97}" type="sibTrans" cxnId="{776B5681-2AEA-4727-889A-1F1812A4FD93}">
      <dgm:prSet/>
      <dgm:spPr/>
      <dgm:t>
        <a:bodyPr/>
        <a:lstStyle/>
        <a:p>
          <a:endParaRPr lang="pt-BR"/>
        </a:p>
      </dgm:t>
    </dgm:pt>
    <dgm:pt modelId="{55D8FE5E-4123-434E-92C7-098A69BF87B5}">
      <dgm:prSet phldrT="[Texto]"/>
      <dgm:spPr/>
      <dgm:t>
        <a:bodyPr/>
        <a:lstStyle/>
        <a:p>
          <a:r>
            <a:rPr lang="pt-BR" dirty="0"/>
            <a:t>PROTEÇÃO DO FUNCIONAMENTO PLENO DO CORPO</a:t>
          </a:r>
        </a:p>
      </dgm:t>
    </dgm:pt>
    <dgm:pt modelId="{451D6118-D648-4CFE-AD63-DB4EE90264BF}" type="parTrans" cxnId="{D466CCBC-CE6E-4159-889E-01A94A8BF891}">
      <dgm:prSet/>
      <dgm:spPr/>
      <dgm:t>
        <a:bodyPr/>
        <a:lstStyle/>
        <a:p>
          <a:endParaRPr lang="pt-BR"/>
        </a:p>
      </dgm:t>
    </dgm:pt>
    <dgm:pt modelId="{42E55DD8-331E-4095-98AC-E3E098DE2A91}" type="sibTrans" cxnId="{D466CCBC-CE6E-4159-889E-01A94A8BF891}">
      <dgm:prSet/>
      <dgm:spPr/>
      <dgm:t>
        <a:bodyPr/>
        <a:lstStyle/>
        <a:p>
          <a:endParaRPr lang="pt-BR"/>
        </a:p>
      </dgm:t>
    </dgm:pt>
    <dgm:pt modelId="{38459ED9-54AE-4ACE-9D62-C75AFA5675FF}">
      <dgm:prSet phldrT="[Texto]"/>
      <dgm:spPr/>
      <dgm:t>
        <a:bodyPr/>
        <a:lstStyle/>
        <a:p>
          <a:r>
            <a:rPr lang="pt-BR" dirty="0"/>
            <a:t>ASPECTO CORPORAL</a:t>
          </a:r>
        </a:p>
      </dgm:t>
    </dgm:pt>
    <dgm:pt modelId="{5843A7C0-9E9A-4BB2-AD63-C515AC6F8C9E}" type="parTrans" cxnId="{852B9181-3500-4E0A-9A61-6AF3538B0618}">
      <dgm:prSet/>
      <dgm:spPr/>
      <dgm:t>
        <a:bodyPr/>
        <a:lstStyle/>
        <a:p>
          <a:endParaRPr lang="pt-BR"/>
        </a:p>
      </dgm:t>
    </dgm:pt>
    <dgm:pt modelId="{564360B4-4901-4D3C-B620-0F401D314659}" type="sibTrans" cxnId="{852B9181-3500-4E0A-9A61-6AF3538B0618}">
      <dgm:prSet/>
      <dgm:spPr/>
      <dgm:t>
        <a:bodyPr/>
        <a:lstStyle/>
        <a:p>
          <a:endParaRPr lang="pt-BR"/>
        </a:p>
      </dgm:t>
    </dgm:pt>
    <dgm:pt modelId="{5DF503CA-71A9-4FD6-9A54-E8C164F9637D}" type="pres">
      <dgm:prSet presAssocID="{73D2D4C4-9E06-4A96-9394-457D54DCEF24}" presName="diagram" presStyleCnt="0">
        <dgm:presLayoutVars>
          <dgm:chPref val="1"/>
          <dgm:dir/>
          <dgm:animOne val="branch"/>
          <dgm:animLvl val="lvl"/>
          <dgm:resizeHandles val="exact"/>
        </dgm:presLayoutVars>
      </dgm:prSet>
      <dgm:spPr/>
    </dgm:pt>
    <dgm:pt modelId="{C0C645B9-ED87-4F58-902B-39913EF5FE6D}" type="pres">
      <dgm:prSet presAssocID="{E4B467CF-6BF6-44B4-8D74-2444BCF33755}" presName="root1" presStyleCnt="0"/>
      <dgm:spPr/>
    </dgm:pt>
    <dgm:pt modelId="{29208E7D-764B-4F49-89DB-6C50F2A01CF9}" type="pres">
      <dgm:prSet presAssocID="{E4B467CF-6BF6-44B4-8D74-2444BCF33755}" presName="LevelOneTextNode" presStyleLbl="node0" presStyleIdx="0" presStyleCnt="1">
        <dgm:presLayoutVars>
          <dgm:chPref val="3"/>
        </dgm:presLayoutVars>
      </dgm:prSet>
      <dgm:spPr/>
    </dgm:pt>
    <dgm:pt modelId="{54A24051-D89B-42C3-A24E-E5FEF24350E4}" type="pres">
      <dgm:prSet presAssocID="{E4B467CF-6BF6-44B4-8D74-2444BCF33755}" presName="level2hierChild" presStyleCnt="0"/>
      <dgm:spPr/>
    </dgm:pt>
    <dgm:pt modelId="{A590D341-B83C-4C0D-9449-0CAD13A04F1B}" type="pres">
      <dgm:prSet presAssocID="{D86E47F8-E471-4FBD-B0B0-4C3E53449827}" presName="conn2-1" presStyleLbl="parChTrans1D2" presStyleIdx="0" presStyleCnt="3"/>
      <dgm:spPr/>
    </dgm:pt>
    <dgm:pt modelId="{8A6D76FE-9E94-420E-90D3-D1BBF3EC341E}" type="pres">
      <dgm:prSet presAssocID="{D86E47F8-E471-4FBD-B0B0-4C3E53449827}" presName="connTx" presStyleLbl="parChTrans1D2" presStyleIdx="0" presStyleCnt="3"/>
      <dgm:spPr/>
    </dgm:pt>
    <dgm:pt modelId="{8CAA2D4E-DAB7-4AEC-8390-5033E70DE883}" type="pres">
      <dgm:prSet presAssocID="{7E5FCA52-8897-417D-BE45-F04913BAC8BD}" presName="root2" presStyleCnt="0"/>
      <dgm:spPr/>
    </dgm:pt>
    <dgm:pt modelId="{CEA74CC0-2A53-47AE-B07B-9CF6DA04BA08}" type="pres">
      <dgm:prSet presAssocID="{7E5FCA52-8897-417D-BE45-F04913BAC8BD}" presName="LevelTwoTextNode" presStyleLbl="node2" presStyleIdx="0" presStyleCnt="3">
        <dgm:presLayoutVars>
          <dgm:chPref val="3"/>
        </dgm:presLayoutVars>
      </dgm:prSet>
      <dgm:spPr/>
    </dgm:pt>
    <dgm:pt modelId="{E2211425-8243-4EA6-90FE-4E12A426E3A7}" type="pres">
      <dgm:prSet presAssocID="{7E5FCA52-8897-417D-BE45-F04913BAC8BD}" presName="level3hierChild" presStyleCnt="0"/>
      <dgm:spPr/>
    </dgm:pt>
    <dgm:pt modelId="{1C9D73B5-C695-4179-8DED-9284BCEC7A1D}" type="pres">
      <dgm:prSet presAssocID="{5843A7C0-9E9A-4BB2-AD63-C515AC6F8C9E}" presName="conn2-1" presStyleLbl="parChTrans1D3" presStyleIdx="0" presStyleCnt="3"/>
      <dgm:spPr/>
    </dgm:pt>
    <dgm:pt modelId="{5028A0BD-E749-41DB-A466-AC0C0518EB10}" type="pres">
      <dgm:prSet presAssocID="{5843A7C0-9E9A-4BB2-AD63-C515AC6F8C9E}" presName="connTx" presStyleLbl="parChTrans1D3" presStyleIdx="0" presStyleCnt="3"/>
      <dgm:spPr/>
    </dgm:pt>
    <dgm:pt modelId="{C196C917-D978-4FD0-865C-74368A61BF07}" type="pres">
      <dgm:prSet presAssocID="{38459ED9-54AE-4ACE-9D62-C75AFA5675FF}" presName="root2" presStyleCnt="0"/>
      <dgm:spPr/>
    </dgm:pt>
    <dgm:pt modelId="{1097D45E-5599-4611-8D55-0E340FD6913C}" type="pres">
      <dgm:prSet presAssocID="{38459ED9-54AE-4ACE-9D62-C75AFA5675FF}" presName="LevelTwoTextNode" presStyleLbl="node3" presStyleIdx="0" presStyleCnt="3">
        <dgm:presLayoutVars>
          <dgm:chPref val="3"/>
        </dgm:presLayoutVars>
      </dgm:prSet>
      <dgm:spPr/>
    </dgm:pt>
    <dgm:pt modelId="{95069E5E-9B4C-488B-94BB-2A649AA916C7}" type="pres">
      <dgm:prSet presAssocID="{38459ED9-54AE-4ACE-9D62-C75AFA5675FF}" presName="level3hierChild" presStyleCnt="0"/>
      <dgm:spPr/>
    </dgm:pt>
    <dgm:pt modelId="{B4F8555E-A450-4783-A63A-E31E3A9F9223}" type="pres">
      <dgm:prSet presAssocID="{06E3CA82-2D9F-45DB-847B-5DD9E8DBEE1F}" presName="conn2-1" presStyleLbl="parChTrans1D2" presStyleIdx="1" presStyleCnt="3"/>
      <dgm:spPr/>
    </dgm:pt>
    <dgm:pt modelId="{E078BF41-B9DC-4CC5-9DBF-C7E60AD9E8B8}" type="pres">
      <dgm:prSet presAssocID="{06E3CA82-2D9F-45DB-847B-5DD9E8DBEE1F}" presName="connTx" presStyleLbl="parChTrans1D2" presStyleIdx="1" presStyleCnt="3"/>
      <dgm:spPr/>
    </dgm:pt>
    <dgm:pt modelId="{2A073E65-39DE-44B3-A522-9D29D46238C9}" type="pres">
      <dgm:prSet presAssocID="{809D23B0-69CF-4178-9019-E7849A8B9980}" presName="root2" presStyleCnt="0"/>
      <dgm:spPr/>
    </dgm:pt>
    <dgm:pt modelId="{81352705-F53F-4DA1-8185-ED7DBA9060B1}" type="pres">
      <dgm:prSet presAssocID="{809D23B0-69CF-4178-9019-E7849A8B9980}" presName="LevelTwoTextNode" presStyleLbl="node2" presStyleIdx="1" presStyleCnt="3">
        <dgm:presLayoutVars>
          <dgm:chPref val="3"/>
        </dgm:presLayoutVars>
      </dgm:prSet>
      <dgm:spPr/>
    </dgm:pt>
    <dgm:pt modelId="{1A1F868C-245B-4159-A6BE-D758F582847E}" type="pres">
      <dgm:prSet presAssocID="{809D23B0-69CF-4178-9019-E7849A8B9980}" presName="level3hierChild" presStyleCnt="0"/>
      <dgm:spPr/>
    </dgm:pt>
    <dgm:pt modelId="{58813A28-2B0E-49EB-BA5D-18AE5FC3CA8D}" type="pres">
      <dgm:prSet presAssocID="{451D6118-D648-4CFE-AD63-DB4EE90264BF}" presName="conn2-1" presStyleLbl="parChTrans1D3" presStyleIdx="1" presStyleCnt="3"/>
      <dgm:spPr/>
    </dgm:pt>
    <dgm:pt modelId="{8218C917-47C0-426B-BF93-6F7CF015D4E7}" type="pres">
      <dgm:prSet presAssocID="{451D6118-D648-4CFE-AD63-DB4EE90264BF}" presName="connTx" presStyleLbl="parChTrans1D3" presStyleIdx="1" presStyleCnt="3"/>
      <dgm:spPr/>
    </dgm:pt>
    <dgm:pt modelId="{51BFCB34-0FB3-4C2E-B9F4-BF7770F37686}" type="pres">
      <dgm:prSet presAssocID="{55D8FE5E-4123-434E-92C7-098A69BF87B5}" presName="root2" presStyleCnt="0"/>
      <dgm:spPr/>
    </dgm:pt>
    <dgm:pt modelId="{E7DBBE61-C2FD-48AD-813D-EE5C6B96B304}" type="pres">
      <dgm:prSet presAssocID="{55D8FE5E-4123-434E-92C7-098A69BF87B5}" presName="LevelTwoTextNode" presStyleLbl="node3" presStyleIdx="1" presStyleCnt="3">
        <dgm:presLayoutVars>
          <dgm:chPref val="3"/>
        </dgm:presLayoutVars>
      </dgm:prSet>
      <dgm:spPr/>
    </dgm:pt>
    <dgm:pt modelId="{811E36F3-8E89-4D78-ACFD-EA3AE4423F7F}" type="pres">
      <dgm:prSet presAssocID="{55D8FE5E-4123-434E-92C7-098A69BF87B5}" presName="level3hierChild" presStyleCnt="0"/>
      <dgm:spPr/>
    </dgm:pt>
    <dgm:pt modelId="{66B0BC46-0BD7-45A3-A20E-701F75624B61}" type="pres">
      <dgm:prSet presAssocID="{631AF605-2E78-45B0-B00B-9A82AEB57F14}" presName="conn2-1" presStyleLbl="parChTrans1D2" presStyleIdx="2" presStyleCnt="3"/>
      <dgm:spPr/>
    </dgm:pt>
    <dgm:pt modelId="{29DAB2F1-BDA7-4CE2-919C-26619BC69ABC}" type="pres">
      <dgm:prSet presAssocID="{631AF605-2E78-45B0-B00B-9A82AEB57F14}" presName="connTx" presStyleLbl="parChTrans1D2" presStyleIdx="2" presStyleCnt="3"/>
      <dgm:spPr/>
    </dgm:pt>
    <dgm:pt modelId="{B7B232AC-6952-4B71-B6DD-5EE1A7B95323}" type="pres">
      <dgm:prSet presAssocID="{A099F2E3-86A9-47D8-953F-08BC2DF6DB4B}" presName="root2" presStyleCnt="0"/>
      <dgm:spPr/>
    </dgm:pt>
    <dgm:pt modelId="{B2F8D043-D47C-4285-B026-525EABC30936}" type="pres">
      <dgm:prSet presAssocID="{A099F2E3-86A9-47D8-953F-08BC2DF6DB4B}" presName="LevelTwoTextNode" presStyleLbl="node2" presStyleIdx="2" presStyleCnt="3">
        <dgm:presLayoutVars>
          <dgm:chPref val="3"/>
        </dgm:presLayoutVars>
      </dgm:prSet>
      <dgm:spPr/>
    </dgm:pt>
    <dgm:pt modelId="{DDAF95B8-7EAB-4668-BEB7-6EACEE5B2A33}" type="pres">
      <dgm:prSet presAssocID="{A099F2E3-86A9-47D8-953F-08BC2DF6DB4B}" presName="level3hierChild" presStyleCnt="0"/>
      <dgm:spPr/>
    </dgm:pt>
    <dgm:pt modelId="{09EF6DA7-653F-4AA3-8D95-B64374FC6953}" type="pres">
      <dgm:prSet presAssocID="{1A6D016E-D2ED-4F77-ABAE-6CE46C246B0C}" presName="conn2-1" presStyleLbl="parChTrans1D3" presStyleIdx="2" presStyleCnt="3"/>
      <dgm:spPr/>
    </dgm:pt>
    <dgm:pt modelId="{C5387D81-6F84-4F9F-9052-7EED5DB19CEB}" type="pres">
      <dgm:prSet presAssocID="{1A6D016E-D2ED-4F77-ABAE-6CE46C246B0C}" presName="connTx" presStyleLbl="parChTrans1D3" presStyleIdx="2" presStyleCnt="3"/>
      <dgm:spPr/>
    </dgm:pt>
    <dgm:pt modelId="{C5F3E27C-B4D5-4D59-9680-3EE5D765135A}" type="pres">
      <dgm:prSet presAssocID="{269CD652-4FBC-4C4B-9140-E96CCF7452AB}" presName="root2" presStyleCnt="0"/>
      <dgm:spPr/>
    </dgm:pt>
    <dgm:pt modelId="{5765166B-EF9C-45D8-AC63-C8E354CC6BE6}" type="pres">
      <dgm:prSet presAssocID="{269CD652-4FBC-4C4B-9140-E96CCF7452AB}" presName="LevelTwoTextNode" presStyleLbl="node3" presStyleIdx="2" presStyleCnt="3">
        <dgm:presLayoutVars>
          <dgm:chPref val="3"/>
        </dgm:presLayoutVars>
      </dgm:prSet>
      <dgm:spPr/>
    </dgm:pt>
    <dgm:pt modelId="{22D248C7-3E73-4611-A521-E0B08888B5CD}" type="pres">
      <dgm:prSet presAssocID="{269CD652-4FBC-4C4B-9140-E96CCF7452AB}" presName="level3hierChild" presStyleCnt="0"/>
      <dgm:spPr/>
    </dgm:pt>
  </dgm:ptLst>
  <dgm:cxnLst>
    <dgm:cxn modelId="{BA9ADA09-4436-4137-9188-1C73A1FC3FAD}" type="presOf" srcId="{451D6118-D648-4CFE-AD63-DB4EE90264BF}" destId="{58813A28-2B0E-49EB-BA5D-18AE5FC3CA8D}" srcOrd="0" destOrd="0" presId="urn:microsoft.com/office/officeart/2005/8/layout/hierarchy2"/>
    <dgm:cxn modelId="{D992850A-E8F4-4D06-B4A2-CB6CB7AF75B8}" srcId="{E4B467CF-6BF6-44B4-8D74-2444BCF33755}" destId="{809D23B0-69CF-4178-9019-E7849A8B9980}" srcOrd="1" destOrd="0" parTransId="{06E3CA82-2D9F-45DB-847B-5DD9E8DBEE1F}" sibTransId="{76469397-4B22-40F5-A513-85983E7113A5}"/>
    <dgm:cxn modelId="{68CD770F-1184-4DFB-A1C4-7919826E06FB}" type="presOf" srcId="{451D6118-D648-4CFE-AD63-DB4EE90264BF}" destId="{8218C917-47C0-426B-BF93-6F7CF015D4E7}" srcOrd="1" destOrd="0" presId="urn:microsoft.com/office/officeart/2005/8/layout/hierarchy2"/>
    <dgm:cxn modelId="{BE47E819-5450-42AD-A768-77098B7837EC}" type="presOf" srcId="{631AF605-2E78-45B0-B00B-9A82AEB57F14}" destId="{66B0BC46-0BD7-45A3-A20E-701F75624B61}" srcOrd="0" destOrd="0" presId="urn:microsoft.com/office/officeart/2005/8/layout/hierarchy2"/>
    <dgm:cxn modelId="{F385FF34-FC29-47E7-B1F5-B6EB6C94C61D}" srcId="{E4B467CF-6BF6-44B4-8D74-2444BCF33755}" destId="{A099F2E3-86A9-47D8-953F-08BC2DF6DB4B}" srcOrd="2" destOrd="0" parTransId="{631AF605-2E78-45B0-B00B-9A82AEB57F14}" sibTransId="{55B6AC0D-D291-4544-B683-6B8C0984EF62}"/>
    <dgm:cxn modelId="{B9A67A63-9546-4D52-9437-93B06E2DF93C}" type="presOf" srcId="{1A6D016E-D2ED-4F77-ABAE-6CE46C246B0C}" destId="{C5387D81-6F84-4F9F-9052-7EED5DB19CEB}" srcOrd="1" destOrd="0" presId="urn:microsoft.com/office/officeart/2005/8/layout/hierarchy2"/>
    <dgm:cxn modelId="{F979B345-8AB5-432A-8DFA-8178DAD1879A}" type="presOf" srcId="{38459ED9-54AE-4ACE-9D62-C75AFA5675FF}" destId="{1097D45E-5599-4611-8D55-0E340FD6913C}" srcOrd="0" destOrd="0" presId="urn:microsoft.com/office/officeart/2005/8/layout/hierarchy2"/>
    <dgm:cxn modelId="{8945D16B-F2AA-4046-964F-DC183A041EED}" type="presOf" srcId="{06E3CA82-2D9F-45DB-847B-5DD9E8DBEE1F}" destId="{B4F8555E-A450-4783-A63A-E31E3A9F9223}" srcOrd="0" destOrd="0" presId="urn:microsoft.com/office/officeart/2005/8/layout/hierarchy2"/>
    <dgm:cxn modelId="{FE29FB6B-628D-4BB4-9037-8C168C3DC2FB}" type="presOf" srcId="{1A6D016E-D2ED-4F77-ABAE-6CE46C246B0C}" destId="{09EF6DA7-653F-4AA3-8D95-B64374FC6953}" srcOrd="0" destOrd="0" presId="urn:microsoft.com/office/officeart/2005/8/layout/hierarchy2"/>
    <dgm:cxn modelId="{16CE7454-9038-43D8-89FE-877D7BF224CC}" type="presOf" srcId="{D86E47F8-E471-4FBD-B0B0-4C3E53449827}" destId="{A590D341-B83C-4C0D-9449-0CAD13A04F1B}" srcOrd="0" destOrd="0" presId="urn:microsoft.com/office/officeart/2005/8/layout/hierarchy2"/>
    <dgm:cxn modelId="{6FFB6B56-A057-42F8-987E-4B49E9460650}" type="presOf" srcId="{E4B467CF-6BF6-44B4-8D74-2444BCF33755}" destId="{29208E7D-764B-4F49-89DB-6C50F2A01CF9}" srcOrd="0" destOrd="0" presId="urn:microsoft.com/office/officeart/2005/8/layout/hierarchy2"/>
    <dgm:cxn modelId="{776B5681-2AEA-4727-889A-1F1812A4FD93}" srcId="{A099F2E3-86A9-47D8-953F-08BC2DF6DB4B}" destId="{269CD652-4FBC-4C4B-9140-E96CCF7452AB}" srcOrd="0" destOrd="0" parTransId="{1A6D016E-D2ED-4F77-ABAE-6CE46C246B0C}" sibTransId="{D590D5C2-AD52-41A6-8CE1-1220E0D8FC97}"/>
    <dgm:cxn modelId="{852B9181-3500-4E0A-9A61-6AF3538B0618}" srcId="{7E5FCA52-8897-417D-BE45-F04913BAC8BD}" destId="{38459ED9-54AE-4ACE-9D62-C75AFA5675FF}" srcOrd="0" destOrd="0" parTransId="{5843A7C0-9E9A-4BB2-AD63-C515AC6F8C9E}" sibTransId="{564360B4-4901-4D3C-B620-0F401D314659}"/>
    <dgm:cxn modelId="{DA90B989-9B5A-424A-A30F-0FDDA92F3C77}" type="presOf" srcId="{631AF605-2E78-45B0-B00B-9A82AEB57F14}" destId="{29DAB2F1-BDA7-4CE2-919C-26619BC69ABC}" srcOrd="1" destOrd="0" presId="urn:microsoft.com/office/officeart/2005/8/layout/hierarchy2"/>
    <dgm:cxn modelId="{15F52292-0A37-477A-A2CD-BCEC50260857}" type="presOf" srcId="{55D8FE5E-4123-434E-92C7-098A69BF87B5}" destId="{E7DBBE61-C2FD-48AD-813D-EE5C6B96B304}" srcOrd="0" destOrd="0" presId="urn:microsoft.com/office/officeart/2005/8/layout/hierarchy2"/>
    <dgm:cxn modelId="{04C8D098-D500-443D-91BC-CBAF3FF0C10B}" type="presOf" srcId="{D86E47F8-E471-4FBD-B0B0-4C3E53449827}" destId="{8A6D76FE-9E94-420E-90D3-D1BBF3EC341E}" srcOrd="1" destOrd="0" presId="urn:microsoft.com/office/officeart/2005/8/layout/hierarchy2"/>
    <dgm:cxn modelId="{12F85CB2-AEF7-47CA-9910-379580BDD762}" type="presOf" srcId="{06E3CA82-2D9F-45DB-847B-5DD9E8DBEE1F}" destId="{E078BF41-B9DC-4CC5-9DBF-C7E60AD9E8B8}" srcOrd="1" destOrd="0" presId="urn:microsoft.com/office/officeart/2005/8/layout/hierarchy2"/>
    <dgm:cxn modelId="{F30690B7-3165-41BD-ACD7-BFAF726188E7}" type="presOf" srcId="{7E5FCA52-8897-417D-BE45-F04913BAC8BD}" destId="{CEA74CC0-2A53-47AE-B07B-9CF6DA04BA08}" srcOrd="0" destOrd="0" presId="urn:microsoft.com/office/officeart/2005/8/layout/hierarchy2"/>
    <dgm:cxn modelId="{DE5B14BB-62AD-4A0D-8301-2ED937302F64}" srcId="{73D2D4C4-9E06-4A96-9394-457D54DCEF24}" destId="{E4B467CF-6BF6-44B4-8D74-2444BCF33755}" srcOrd="0" destOrd="0" parTransId="{F62D6DC6-FD20-487B-8906-99D0B0F2D015}" sibTransId="{089F68A3-9E6C-43BB-99F5-38A63A91B918}"/>
    <dgm:cxn modelId="{D466CCBC-CE6E-4159-889E-01A94A8BF891}" srcId="{809D23B0-69CF-4178-9019-E7849A8B9980}" destId="{55D8FE5E-4123-434E-92C7-098A69BF87B5}" srcOrd="0" destOrd="0" parTransId="{451D6118-D648-4CFE-AD63-DB4EE90264BF}" sibTransId="{42E55DD8-331E-4095-98AC-E3E098DE2A91}"/>
    <dgm:cxn modelId="{C8B298C5-8C65-4E7F-B044-8885C687D4F5}" type="presOf" srcId="{809D23B0-69CF-4178-9019-E7849A8B9980}" destId="{81352705-F53F-4DA1-8185-ED7DBA9060B1}" srcOrd="0" destOrd="0" presId="urn:microsoft.com/office/officeart/2005/8/layout/hierarchy2"/>
    <dgm:cxn modelId="{80CBE5CC-0CDA-4DEC-97F7-13769042195E}" type="presOf" srcId="{73D2D4C4-9E06-4A96-9394-457D54DCEF24}" destId="{5DF503CA-71A9-4FD6-9A54-E8C164F9637D}" srcOrd="0" destOrd="0" presId="urn:microsoft.com/office/officeart/2005/8/layout/hierarchy2"/>
    <dgm:cxn modelId="{9827B7CE-CBD8-4386-976B-F19D24DEE9E0}" type="presOf" srcId="{A099F2E3-86A9-47D8-953F-08BC2DF6DB4B}" destId="{B2F8D043-D47C-4285-B026-525EABC30936}" srcOrd="0" destOrd="0" presId="urn:microsoft.com/office/officeart/2005/8/layout/hierarchy2"/>
    <dgm:cxn modelId="{6B7650D7-FB80-4C44-B549-3CE35F06B071}" srcId="{E4B467CF-6BF6-44B4-8D74-2444BCF33755}" destId="{7E5FCA52-8897-417D-BE45-F04913BAC8BD}" srcOrd="0" destOrd="0" parTransId="{D86E47F8-E471-4FBD-B0B0-4C3E53449827}" sibTransId="{8BFF368F-5A54-4F47-A66A-08666ED58D2A}"/>
    <dgm:cxn modelId="{9CF8AAD7-AA66-40A8-9ADB-0139C3B94188}" type="presOf" srcId="{269CD652-4FBC-4C4B-9140-E96CCF7452AB}" destId="{5765166B-EF9C-45D8-AC63-C8E354CC6BE6}" srcOrd="0" destOrd="0" presId="urn:microsoft.com/office/officeart/2005/8/layout/hierarchy2"/>
    <dgm:cxn modelId="{02A326FB-7C65-474A-BC8B-6549181814DB}" type="presOf" srcId="{5843A7C0-9E9A-4BB2-AD63-C515AC6F8C9E}" destId="{1C9D73B5-C695-4179-8DED-9284BCEC7A1D}" srcOrd="0" destOrd="0" presId="urn:microsoft.com/office/officeart/2005/8/layout/hierarchy2"/>
    <dgm:cxn modelId="{AEA011FF-58A6-4B1A-8228-128031C2F26E}" type="presOf" srcId="{5843A7C0-9E9A-4BB2-AD63-C515AC6F8C9E}" destId="{5028A0BD-E749-41DB-A466-AC0C0518EB10}" srcOrd="1" destOrd="0" presId="urn:microsoft.com/office/officeart/2005/8/layout/hierarchy2"/>
    <dgm:cxn modelId="{50BAFC66-A868-401D-A37C-DFCC04612C16}" type="presParOf" srcId="{5DF503CA-71A9-4FD6-9A54-E8C164F9637D}" destId="{C0C645B9-ED87-4F58-902B-39913EF5FE6D}" srcOrd="0" destOrd="0" presId="urn:microsoft.com/office/officeart/2005/8/layout/hierarchy2"/>
    <dgm:cxn modelId="{475B9495-743F-4519-956C-67765D8A6684}" type="presParOf" srcId="{C0C645B9-ED87-4F58-902B-39913EF5FE6D}" destId="{29208E7D-764B-4F49-89DB-6C50F2A01CF9}" srcOrd="0" destOrd="0" presId="urn:microsoft.com/office/officeart/2005/8/layout/hierarchy2"/>
    <dgm:cxn modelId="{F5DDA578-52FF-47EE-9F4A-F44FD6941DB1}" type="presParOf" srcId="{C0C645B9-ED87-4F58-902B-39913EF5FE6D}" destId="{54A24051-D89B-42C3-A24E-E5FEF24350E4}" srcOrd="1" destOrd="0" presId="urn:microsoft.com/office/officeart/2005/8/layout/hierarchy2"/>
    <dgm:cxn modelId="{157B55A7-E0DC-4CE6-81A9-D05EF37B0A06}" type="presParOf" srcId="{54A24051-D89B-42C3-A24E-E5FEF24350E4}" destId="{A590D341-B83C-4C0D-9449-0CAD13A04F1B}" srcOrd="0" destOrd="0" presId="urn:microsoft.com/office/officeart/2005/8/layout/hierarchy2"/>
    <dgm:cxn modelId="{1F9BF138-40A1-4397-881E-9C44448CA894}" type="presParOf" srcId="{A590D341-B83C-4C0D-9449-0CAD13A04F1B}" destId="{8A6D76FE-9E94-420E-90D3-D1BBF3EC341E}" srcOrd="0" destOrd="0" presId="urn:microsoft.com/office/officeart/2005/8/layout/hierarchy2"/>
    <dgm:cxn modelId="{D5127A89-F572-42B5-A189-A3783489C047}" type="presParOf" srcId="{54A24051-D89B-42C3-A24E-E5FEF24350E4}" destId="{8CAA2D4E-DAB7-4AEC-8390-5033E70DE883}" srcOrd="1" destOrd="0" presId="urn:microsoft.com/office/officeart/2005/8/layout/hierarchy2"/>
    <dgm:cxn modelId="{7282A910-84D1-4DA8-9AB8-1FD2B648E31E}" type="presParOf" srcId="{8CAA2D4E-DAB7-4AEC-8390-5033E70DE883}" destId="{CEA74CC0-2A53-47AE-B07B-9CF6DA04BA08}" srcOrd="0" destOrd="0" presId="urn:microsoft.com/office/officeart/2005/8/layout/hierarchy2"/>
    <dgm:cxn modelId="{789F3949-90FF-4C08-9DEA-A112F238B13E}" type="presParOf" srcId="{8CAA2D4E-DAB7-4AEC-8390-5033E70DE883}" destId="{E2211425-8243-4EA6-90FE-4E12A426E3A7}" srcOrd="1" destOrd="0" presId="urn:microsoft.com/office/officeart/2005/8/layout/hierarchy2"/>
    <dgm:cxn modelId="{B50AB15D-A746-483A-AAB1-D284B26E14EE}" type="presParOf" srcId="{E2211425-8243-4EA6-90FE-4E12A426E3A7}" destId="{1C9D73B5-C695-4179-8DED-9284BCEC7A1D}" srcOrd="0" destOrd="0" presId="urn:microsoft.com/office/officeart/2005/8/layout/hierarchy2"/>
    <dgm:cxn modelId="{9683DB46-DBDD-47D6-ABA9-E9124935ABFE}" type="presParOf" srcId="{1C9D73B5-C695-4179-8DED-9284BCEC7A1D}" destId="{5028A0BD-E749-41DB-A466-AC0C0518EB10}" srcOrd="0" destOrd="0" presId="urn:microsoft.com/office/officeart/2005/8/layout/hierarchy2"/>
    <dgm:cxn modelId="{8224CC1C-A4CE-4AF1-8830-A6EEEA7EBA2D}" type="presParOf" srcId="{E2211425-8243-4EA6-90FE-4E12A426E3A7}" destId="{C196C917-D978-4FD0-865C-74368A61BF07}" srcOrd="1" destOrd="0" presId="urn:microsoft.com/office/officeart/2005/8/layout/hierarchy2"/>
    <dgm:cxn modelId="{40F583C2-953F-4714-BA6D-7CD5E083F221}" type="presParOf" srcId="{C196C917-D978-4FD0-865C-74368A61BF07}" destId="{1097D45E-5599-4611-8D55-0E340FD6913C}" srcOrd="0" destOrd="0" presId="urn:microsoft.com/office/officeart/2005/8/layout/hierarchy2"/>
    <dgm:cxn modelId="{3A59D40B-1701-4B89-BE29-41D06B45D9D4}" type="presParOf" srcId="{C196C917-D978-4FD0-865C-74368A61BF07}" destId="{95069E5E-9B4C-488B-94BB-2A649AA916C7}" srcOrd="1" destOrd="0" presId="urn:microsoft.com/office/officeart/2005/8/layout/hierarchy2"/>
    <dgm:cxn modelId="{FC772B6C-96E4-4112-BECD-3BBF24AD1224}" type="presParOf" srcId="{54A24051-D89B-42C3-A24E-E5FEF24350E4}" destId="{B4F8555E-A450-4783-A63A-E31E3A9F9223}" srcOrd="2" destOrd="0" presId="urn:microsoft.com/office/officeart/2005/8/layout/hierarchy2"/>
    <dgm:cxn modelId="{7412C6BE-142C-465B-A805-2C0B1BE05352}" type="presParOf" srcId="{B4F8555E-A450-4783-A63A-E31E3A9F9223}" destId="{E078BF41-B9DC-4CC5-9DBF-C7E60AD9E8B8}" srcOrd="0" destOrd="0" presId="urn:microsoft.com/office/officeart/2005/8/layout/hierarchy2"/>
    <dgm:cxn modelId="{CC773390-9E99-4E11-B4CC-EB3CFED4A74F}" type="presParOf" srcId="{54A24051-D89B-42C3-A24E-E5FEF24350E4}" destId="{2A073E65-39DE-44B3-A522-9D29D46238C9}" srcOrd="3" destOrd="0" presId="urn:microsoft.com/office/officeart/2005/8/layout/hierarchy2"/>
    <dgm:cxn modelId="{44CD6B37-6674-405F-91FA-125A04E196D5}" type="presParOf" srcId="{2A073E65-39DE-44B3-A522-9D29D46238C9}" destId="{81352705-F53F-4DA1-8185-ED7DBA9060B1}" srcOrd="0" destOrd="0" presId="urn:microsoft.com/office/officeart/2005/8/layout/hierarchy2"/>
    <dgm:cxn modelId="{5499ADC9-1434-43AD-9BBB-025207376FE3}" type="presParOf" srcId="{2A073E65-39DE-44B3-A522-9D29D46238C9}" destId="{1A1F868C-245B-4159-A6BE-D758F582847E}" srcOrd="1" destOrd="0" presId="urn:microsoft.com/office/officeart/2005/8/layout/hierarchy2"/>
    <dgm:cxn modelId="{2B76EE15-DA2A-4D40-BDA2-A4FADAF9FADF}" type="presParOf" srcId="{1A1F868C-245B-4159-A6BE-D758F582847E}" destId="{58813A28-2B0E-49EB-BA5D-18AE5FC3CA8D}" srcOrd="0" destOrd="0" presId="urn:microsoft.com/office/officeart/2005/8/layout/hierarchy2"/>
    <dgm:cxn modelId="{47C62ED0-D678-4EF8-AE02-770CBCE68E93}" type="presParOf" srcId="{58813A28-2B0E-49EB-BA5D-18AE5FC3CA8D}" destId="{8218C917-47C0-426B-BF93-6F7CF015D4E7}" srcOrd="0" destOrd="0" presId="urn:microsoft.com/office/officeart/2005/8/layout/hierarchy2"/>
    <dgm:cxn modelId="{6A5D2522-C04D-4E64-B07E-8C07BFD449C2}" type="presParOf" srcId="{1A1F868C-245B-4159-A6BE-D758F582847E}" destId="{51BFCB34-0FB3-4C2E-B9F4-BF7770F37686}" srcOrd="1" destOrd="0" presId="urn:microsoft.com/office/officeart/2005/8/layout/hierarchy2"/>
    <dgm:cxn modelId="{2251159D-A7A6-495F-8DEC-69F98A5BFEB8}" type="presParOf" srcId="{51BFCB34-0FB3-4C2E-B9F4-BF7770F37686}" destId="{E7DBBE61-C2FD-48AD-813D-EE5C6B96B304}" srcOrd="0" destOrd="0" presId="urn:microsoft.com/office/officeart/2005/8/layout/hierarchy2"/>
    <dgm:cxn modelId="{BB997B1C-DED6-49FB-9970-CDA9B52A713D}" type="presParOf" srcId="{51BFCB34-0FB3-4C2E-B9F4-BF7770F37686}" destId="{811E36F3-8E89-4D78-ACFD-EA3AE4423F7F}" srcOrd="1" destOrd="0" presId="urn:microsoft.com/office/officeart/2005/8/layout/hierarchy2"/>
    <dgm:cxn modelId="{BB461B7C-7FBC-4C35-8967-306C354C0DB1}" type="presParOf" srcId="{54A24051-D89B-42C3-A24E-E5FEF24350E4}" destId="{66B0BC46-0BD7-45A3-A20E-701F75624B61}" srcOrd="4" destOrd="0" presId="urn:microsoft.com/office/officeart/2005/8/layout/hierarchy2"/>
    <dgm:cxn modelId="{6107B3B8-77B6-4B87-8DF3-86DEF096081A}" type="presParOf" srcId="{66B0BC46-0BD7-45A3-A20E-701F75624B61}" destId="{29DAB2F1-BDA7-4CE2-919C-26619BC69ABC}" srcOrd="0" destOrd="0" presId="urn:microsoft.com/office/officeart/2005/8/layout/hierarchy2"/>
    <dgm:cxn modelId="{46A18875-7FBB-4C3C-829C-42DB1D3024FF}" type="presParOf" srcId="{54A24051-D89B-42C3-A24E-E5FEF24350E4}" destId="{B7B232AC-6952-4B71-B6DD-5EE1A7B95323}" srcOrd="5" destOrd="0" presId="urn:microsoft.com/office/officeart/2005/8/layout/hierarchy2"/>
    <dgm:cxn modelId="{DC287500-D875-4AB7-8609-66D2E17938B5}" type="presParOf" srcId="{B7B232AC-6952-4B71-B6DD-5EE1A7B95323}" destId="{B2F8D043-D47C-4285-B026-525EABC30936}" srcOrd="0" destOrd="0" presId="urn:microsoft.com/office/officeart/2005/8/layout/hierarchy2"/>
    <dgm:cxn modelId="{E7CD35DA-3324-4B8E-8234-B13790837588}" type="presParOf" srcId="{B7B232AC-6952-4B71-B6DD-5EE1A7B95323}" destId="{DDAF95B8-7EAB-4668-BEB7-6EACEE5B2A33}" srcOrd="1" destOrd="0" presId="urn:microsoft.com/office/officeart/2005/8/layout/hierarchy2"/>
    <dgm:cxn modelId="{1A81241B-79FD-4A10-9E72-D66B3FD24B2B}" type="presParOf" srcId="{DDAF95B8-7EAB-4668-BEB7-6EACEE5B2A33}" destId="{09EF6DA7-653F-4AA3-8D95-B64374FC6953}" srcOrd="0" destOrd="0" presId="urn:microsoft.com/office/officeart/2005/8/layout/hierarchy2"/>
    <dgm:cxn modelId="{2C17659E-103A-4289-87D5-8A32FFED225E}" type="presParOf" srcId="{09EF6DA7-653F-4AA3-8D95-B64374FC6953}" destId="{C5387D81-6F84-4F9F-9052-7EED5DB19CEB}" srcOrd="0" destOrd="0" presId="urn:microsoft.com/office/officeart/2005/8/layout/hierarchy2"/>
    <dgm:cxn modelId="{BD05157B-261F-4BF1-8018-06561D2A5F2B}" type="presParOf" srcId="{DDAF95B8-7EAB-4668-BEB7-6EACEE5B2A33}" destId="{C5F3E27C-B4D5-4D59-9680-3EE5D765135A}" srcOrd="1" destOrd="0" presId="urn:microsoft.com/office/officeart/2005/8/layout/hierarchy2"/>
    <dgm:cxn modelId="{CB0B5009-B96B-4537-8156-6B912202068C}" type="presParOf" srcId="{C5F3E27C-B4D5-4D59-9680-3EE5D765135A}" destId="{5765166B-EF9C-45D8-AC63-C8E354CC6BE6}" srcOrd="0" destOrd="0" presId="urn:microsoft.com/office/officeart/2005/8/layout/hierarchy2"/>
    <dgm:cxn modelId="{CEEBFB7D-DC67-462F-A40C-6CAC31163F40}" type="presParOf" srcId="{C5F3E27C-B4D5-4D59-9680-3EE5D765135A}" destId="{22D248C7-3E73-4611-A521-E0B08888B5C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E224DCD9-D198-4FFA-9209-FDBD854D887D}"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4B977EFE-622A-48CC-B7D9-F237B6028BF0}">
      <dgm:prSet phldrT="[Texto]"/>
      <dgm:spPr/>
      <dgm:t>
        <a:bodyPr/>
        <a:lstStyle/>
        <a:p>
          <a:r>
            <a:rPr lang="pt-BR" dirty="0"/>
            <a:t>INTEGRIDADE CORPORAL</a:t>
          </a:r>
        </a:p>
      </dgm:t>
    </dgm:pt>
    <dgm:pt modelId="{47334ACE-8390-46BF-804F-17B240651D30}" type="parTrans" cxnId="{C1E0879F-2514-4714-8A07-361943BC8433}">
      <dgm:prSet/>
      <dgm:spPr/>
      <dgm:t>
        <a:bodyPr/>
        <a:lstStyle/>
        <a:p>
          <a:endParaRPr lang="pt-BR"/>
        </a:p>
      </dgm:t>
    </dgm:pt>
    <dgm:pt modelId="{33378CE7-765B-4F5C-8F97-D9330103D9B8}" type="sibTrans" cxnId="{C1E0879F-2514-4714-8A07-361943BC8433}">
      <dgm:prSet/>
      <dgm:spPr/>
      <dgm:t>
        <a:bodyPr/>
        <a:lstStyle/>
        <a:p>
          <a:endParaRPr lang="pt-BR"/>
        </a:p>
      </dgm:t>
    </dgm:pt>
    <dgm:pt modelId="{63A5620A-17D0-432C-8B31-31BA42CE58C3}">
      <dgm:prSet phldrT="[Texto]"/>
      <dgm:spPr/>
      <dgm:t>
        <a:bodyPr/>
        <a:lstStyle/>
        <a:p>
          <a:r>
            <a:rPr lang="pt-BR" dirty="0"/>
            <a:t>BEM-ESTAR FÍSICO</a:t>
          </a:r>
        </a:p>
      </dgm:t>
    </dgm:pt>
    <dgm:pt modelId="{E0FCD19C-0EE0-4497-97F0-FC86DFB4573B}" type="parTrans" cxnId="{F4728B3F-CF98-4D07-B6F5-CD1A30CB2445}">
      <dgm:prSet/>
      <dgm:spPr/>
      <dgm:t>
        <a:bodyPr/>
        <a:lstStyle/>
        <a:p>
          <a:endParaRPr lang="pt-BR"/>
        </a:p>
      </dgm:t>
    </dgm:pt>
    <dgm:pt modelId="{21E29EE9-CFA8-483A-826D-EBA518F80D70}" type="sibTrans" cxnId="{F4728B3F-CF98-4D07-B6F5-CD1A30CB2445}">
      <dgm:prSet/>
      <dgm:spPr/>
      <dgm:t>
        <a:bodyPr/>
        <a:lstStyle/>
        <a:p>
          <a:endParaRPr lang="pt-BR"/>
        </a:p>
      </dgm:t>
    </dgm:pt>
    <dgm:pt modelId="{C8FA52E4-195E-4E3C-9DA8-D4B65E5CCFDC}">
      <dgm:prSet phldrT="[Texto]"/>
      <dgm:spPr/>
      <dgm:t>
        <a:bodyPr/>
        <a:lstStyle/>
        <a:p>
          <a:r>
            <a:rPr lang="pt-BR" dirty="0"/>
            <a:t>BEM-ESTAR MENTAL (PSICOLÓGICO)</a:t>
          </a:r>
        </a:p>
      </dgm:t>
    </dgm:pt>
    <dgm:pt modelId="{7B97D881-AF8C-43C0-9488-3172C692DCE3}" type="parTrans" cxnId="{3404C9D7-D6C7-49D0-96F2-78C749FB02BD}">
      <dgm:prSet/>
      <dgm:spPr/>
      <dgm:t>
        <a:bodyPr/>
        <a:lstStyle/>
        <a:p>
          <a:endParaRPr lang="pt-BR"/>
        </a:p>
      </dgm:t>
    </dgm:pt>
    <dgm:pt modelId="{2FA921A3-44BE-4F5A-A01D-7A4AA1E50F24}" type="sibTrans" cxnId="{3404C9D7-D6C7-49D0-96F2-78C749FB02BD}">
      <dgm:prSet/>
      <dgm:spPr/>
      <dgm:t>
        <a:bodyPr/>
        <a:lstStyle/>
        <a:p>
          <a:endParaRPr lang="pt-BR"/>
        </a:p>
      </dgm:t>
    </dgm:pt>
    <dgm:pt modelId="{2DEB649C-1014-4846-BA78-B6D1B22E4411}">
      <dgm:prSet phldrT="[Texto]"/>
      <dgm:spPr/>
      <dgm:t>
        <a:bodyPr/>
        <a:lstStyle/>
        <a:p>
          <a:r>
            <a:rPr lang="pt-BR" dirty="0"/>
            <a:t>SAÚDE</a:t>
          </a:r>
        </a:p>
      </dgm:t>
    </dgm:pt>
    <dgm:pt modelId="{6EED7276-1F27-4E47-91EB-B61D834E70A5}" type="parTrans" cxnId="{F1E7E132-BB79-41C5-B239-13B613361A38}">
      <dgm:prSet/>
      <dgm:spPr/>
      <dgm:t>
        <a:bodyPr/>
        <a:lstStyle/>
        <a:p>
          <a:endParaRPr lang="pt-BR"/>
        </a:p>
      </dgm:t>
    </dgm:pt>
    <dgm:pt modelId="{A955A889-1FCC-433B-9136-3ABF7AC938ED}" type="sibTrans" cxnId="{F1E7E132-BB79-41C5-B239-13B613361A38}">
      <dgm:prSet/>
      <dgm:spPr/>
      <dgm:t>
        <a:bodyPr/>
        <a:lstStyle/>
        <a:p>
          <a:endParaRPr lang="pt-BR"/>
        </a:p>
      </dgm:t>
    </dgm:pt>
    <dgm:pt modelId="{425819D2-65FC-4EE4-96FC-1F3DDBAE3944}">
      <dgm:prSet phldrT="[Texto]"/>
      <dgm:spPr/>
      <dgm:t>
        <a:bodyPr/>
        <a:lstStyle/>
        <a:p>
          <a:r>
            <a:rPr lang="pt-BR" dirty="0"/>
            <a:t>NORMAL FUNCIONAMENTO DAS FUNÇÕES CORPORAIS DA VÍTIMA</a:t>
          </a:r>
        </a:p>
      </dgm:t>
    </dgm:pt>
    <dgm:pt modelId="{7644B028-B322-4A25-87DB-1AA857A9AE06}" type="parTrans" cxnId="{DE919C14-FCBF-4C14-AB10-5E3AD0C061D9}">
      <dgm:prSet/>
      <dgm:spPr/>
      <dgm:t>
        <a:bodyPr/>
        <a:lstStyle/>
        <a:p>
          <a:endParaRPr lang="pt-BR"/>
        </a:p>
      </dgm:t>
    </dgm:pt>
    <dgm:pt modelId="{D299F2B2-5E12-4CB8-8372-FC8756A02DCA}" type="sibTrans" cxnId="{DE919C14-FCBF-4C14-AB10-5E3AD0C061D9}">
      <dgm:prSet/>
      <dgm:spPr/>
      <dgm:t>
        <a:bodyPr/>
        <a:lstStyle/>
        <a:p>
          <a:endParaRPr lang="pt-BR"/>
        </a:p>
      </dgm:t>
    </dgm:pt>
    <dgm:pt modelId="{28A7CA77-E987-4844-946F-856C3D6CF54D}" type="pres">
      <dgm:prSet presAssocID="{E224DCD9-D198-4FFA-9209-FDBD854D887D}" presName="diagram" presStyleCnt="0">
        <dgm:presLayoutVars>
          <dgm:chPref val="1"/>
          <dgm:dir/>
          <dgm:animOne val="branch"/>
          <dgm:animLvl val="lvl"/>
          <dgm:resizeHandles val="exact"/>
        </dgm:presLayoutVars>
      </dgm:prSet>
      <dgm:spPr/>
    </dgm:pt>
    <dgm:pt modelId="{AA96AAF5-DE73-48C2-BD16-DC7D18F97965}" type="pres">
      <dgm:prSet presAssocID="{4B977EFE-622A-48CC-B7D9-F237B6028BF0}" presName="root1" presStyleCnt="0"/>
      <dgm:spPr/>
    </dgm:pt>
    <dgm:pt modelId="{DAE590C6-CCE7-41D5-A7DD-19ECBF0A218B}" type="pres">
      <dgm:prSet presAssocID="{4B977EFE-622A-48CC-B7D9-F237B6028BF0}" presName="LevelOneTextNode" presStyleLbl="node0" presStyleIdx="0" presStyleCnt="2">
        <dgm:presLayoutVars>
          <dgm:chPref val="3"/>
        </dgm:presLayoutVars>
      </dgm:prSet>
      <dgm:spPr/>
    </dgm:pt>
    <dgm:pt modelId="{4B2EC308-2FDA-456D-8C6D-B53B99FFABAA}" type="pres">
      <dgm:prSet presAssocID="{4B977EFE-622A-48CC-B7D9-F237B6028BF0}" presName="level2hierChild" presStyleCnt="0"/>
      <dgm:spPr/>
    </dgm:pt>
    <dgm:pt modelId="{E73C059A-3850-427B-B450-57FC1C08207D}" type="pres">
      <dgm:prSet presAssocID="{E0FCD19C-0EE0-4497-97F0-FC86DFB4573B}" presName="conn2-1" presStyleLbl="parChTrans1D2" presStyleIdx="0" presStyleCnt="3"/>
      <dgm:spPr/>
    </dgm:pt>
    <dgm:pt modelId="{DFE5AC90-119E-4A2D-B055-857846284BC6}" type="pres">
      <dgm:prSet presAssocID="{E0FCD19C-0EE0-4497-97F0-FC86DFB4573B}" presName="connTx" presStyleLbl="parChTrans1D2" presStyleIdx="0" presStyleCnt="3"/>
      <dgm:spPr/>
    </dgm:pt>
    <dgm:pt modelId="{5273537D-7A1C-409A-9C6E-DA0922CA7013}" type="pres">
      <dgm:prSet presAssocID="{63A5620A-17D0-432C-8B31-31BA42CE58C3}" presName="root2" presStyleCnt="0"/>
      <dgm:spPr/>
    </dgm:pt>
    <dgm:pt modelId="{B26761D6-63AB-443E-92E7-6E972ED7C2E2}" type="pres">
      <dgm:prSet presAssocID="{63A5620A-17D0-432C-8B31-31BA42CE58C3}" presName="LevelTwoTextNode" presStyleLbl="node2" presStyleIdx="0" presStyleCnt="3">
        <dgm:presLayoutVars>
          <dgm:chPref val="3"/>
        </dgm:presLayoutVars>
      </dgm:prSet>
      <dgm:spPr/>
    </dgm:pt>
    <dgm:pt modelId="{4905B011-7046-460F-8525-7137FB829933}" type="pres">
      <dgm:prSet presAssocID="{63A5620A-17D0-432C-8B31-31BA42CE58C3}" presName="level3hierChild" presStyleCnt="0"/>
      <dgm:spPr/>
    </dgm:pt>
    <dgm:pt modelId="{374A9BBB-3727-4CCD-8913-F6E42D6F4B94}" type="pres">
      <dgm:prSet presAssocID="{7B97D881-AF8C-43C0-9488-3172C692DCE3}" presName="conn2-1" presStyleLbl="parChTrans1D2" presStyleIdx="1" presStyleCnt="3"/>
      <dgm:spPr/>
    </dgm:pt>
    <dgm:pt modelId="{7B4B14CA-01AA-476F-8F38-7DC8C1DC9EE7}" type="pres">
      <dgm:prSet presAssocID="{7B97D881-AF8C-43C0-9488-3172C692DCE3}" presName="connTx" presStyleLbl="parChTrans1D2" presStyleIdx="1" presStyleCnt="3"/>
      <dgm:spPr/>
    </dgm:pt>
    <dgm:pt modelId="{AA37E3FF-6664-47AC-ABD7-91096E9D6239}" type="pres">
      <dgm:prSet presAssocID="{C8FA52E4-195E-4E3C-9DA8-D4B65E5CCFDC}" presName="root2" presStyleCnt="0"/>
      <dgm:spPr/>
    </dgm:pt>
    <dgm:pt modelId="{F42F8314-E5E0-488D-95D9-59FDEA06C768}" type="pres">
      <dgm:prSet presAssocID="{C8FA52E4-195E-4E3C-9DA8-D4B65E5CCFDC}" presName="LevelTwoTextNode" presStyleLbl="node2" presStyleIdx="1" presStyleCnt="3">
        <dgm:presLayoutVars>
          <dgm:chPref val="3"/>
        </dgm:presLayoutVars>
      </dgm:prSet>
      <dgm:spPr/>
    </dgm:pt>
    <dgm:pt modelId="{122EA9C1-7204-419E-ABE2-92B4E4A8EDE8}" type="pres">
      <dgm:prSet presAssocID="{C8FA52E4-195E-4E3C-9DA8-D4B65E5CCFDC}" presName="level3hierChild" presStyleCnt="0"/>
      <dgm:spPr/>
    </dgm:pt>
    <dgm:pt modelId="{2687ABDF-62B0-48CD-A94D-05405B8B02DB}" type="pres">
      <dgm:prSet presAssocID="{2DEB649C-1014-4846-BA78-B6D1B22E4411}" presName="root1" presStyleCnt="0"/>
      <dgm:spPr/>
    </dgm:pt>
    <dgm:pt modelId="{0DE3F54B-6026-42BF-A8C7-9657E9BD4C48}" type="pres">
      <dgm:prSet presAssocID="{2DEB649C-1014-4846-BA78-B6D1B22E4411}" presName="LevelOneTextNode" presStyleLbl="node0" presStyleIdx="1" presStyleCnt="2">
        <dgm:presLayoutVars>
          <dgm:chPref val="3"/>
        </dgm:presLayoutVars>
      </dgm:prSet>
      <dgm:spPr/>
    </dgm:pt>
    <dgm:pt modelId="{D7D9F9FE-469E-414B-BF17-1B1B64205FDB}" type="pres">
      <dgm:prSet presAssocID="{2DEB649C-1014-4846-BA78-B6D1B22E4411}" presName="level2hierChild" presStyleCnt="0"/>
      <dgm:spPr/>
    </dgm:pt>
    <dgm:pt modelId="{429C1E3B-54EE-4EDF-B7E3-99B49C82B904}" type="pres">
      <dgm:prSet presAssocID="{7644B028-B322-4A25-87DB-1AA857A9AE06}" presName="conn2-1" presStyleLbl="parChTrans1D2" presStyleIdx="2" presStyleCnt="3"/>
      <dgm:spPr/>
    </dgm:pt>
    <dgm:pt modelId="{BC3BCB26-0886-4543-8BE4-501EA0D47A42}" type="pres">
      <dgm:prSet presAssocID="{7644B028-B322-4A25-87DB-1AA857A9AE06}" presName="connTx" presStyleLbl="parChTrans1D2" presStyleIdx="2" presStyleCnt="3"/>
      <dgm:spPr/>
    </dgm:pt>
    <dgm:pt modelId="{81867CCA-FD8C-4971-AB40-1D60F13FEBD2}" type="pres">
      <dgm:prSet presAssocID="{425819D2-65FC-4EE4-96FC-1F3DDBAE3944}" presName="root2" presStyleCnt="0"/>
      <dgm:spPr/>
    </dgm:pt>
    <dgm:pt modelId="{5C75C68A-7D1A-4257-908F-37084A1BBE97}" type="pres">
      <dgm:prSet presAssocID="{425819D2-65FC-4EE4-96FC-1F3DDBAE3944}" presName="LevelTwoTextNode" presStyleLbl="node2" presStyleIdx="2" presStyleCnt="3">
        <dgm:presLayoutVars>
          <dgm:chPref val="3"/>
        </dgm:presLayoutVars>
      </dgm:prSet>
      <dgm:spPr/>
    </dgm:pt>
    <dgm:pt modelId="{5E48353D-3D5C-4197-A6DA-BEB21CE6BC5E}" type="pres">
      <dgm:prSet presAssocID="{425819D2-65FC-4EE4-96FC-1F3DDBAE3944}" presName="level3hierChild" presStyleCnt="0"/>
      <dgm:spPr/>
    </dgm:pt>
  </dgm:ptLst>
  <dgm:cxnLst>
    <dgm:cxn modelId="{5926BD06-0A20-42FF-9894-48506EB5D156}" type="presOf" srcId="{C8FA52E4-195E-4E3C-9DA8-D4B65E5CCFDC}" destId="{F42F8314-E5E0-488D-95D9-59FDEA06C768}" srcOrd="0" destOrd="0" presId="urn:microsoft.com/office/officeart/2005/8/layout/hierarchy2"/>
    <dgm:cxn modelId="{DE919C14-FCBF-4C14-AB10-5E3AD0C061D9}" srcId="{2DEB649C-1014-4846-BA78-B6D1B22E4411}" destId="{425819D2-65FC-4EE4-96FC-1F3DDBAE3944}" srcOrd="0" destOrd="0" parTransId="{7644B028-B322-4A25-87DB-1AA857A9AE06}" sibTransId="{D299F2B2-5E12-4CB8-8372-FC8756A02DCA}"/>
    <dgm:cxn modelId="{38D57B1F-CD1B-4A31-8866-2F7C02A1D15B}" type="presOf" srcId="{4B977EFE-622A-48CC-B7D9-F237B6028BF0}" destId="{DAE590C6-CCE7-41D5-A7DD-19ECBF0A218B}" srcOrd="0" destOrd="0" presId="urn:microsoft.com/office/officeart/2005/8/layout/hierarchy2"/>
    <dgm:cxn modelId="{FDE6CB2A-E461-455B-B85D-FAB5FF026038}" type="presOf" srcId="{E224DCD9-D198-4FFA-9209-FDBD854D887D}" destId="{28A7CA77-E987-4844-946F-856C3D6CF54D}" srcOrd="0" destOrd="0" presId="urn:microsoft.com/office/officeart/2005/8/layout/hierarchy2"/>
    <dgm:cxn modelId="{F1E7E132-BB79-41C5-B239-13B613361A38}" srcId="{E224DCD9-D198-4FFA-9209-FDBD854D887D}" destId="{2DEB649C-1014-4846-BA78-B6D1B22E4411}" srcOrd="1" destOrd="0" parTransId="{6EED7276-1F27-4E47-91EB-B61D834E70A5}" sibTransId="{A955A889-1FCC-433B-9136-3ABF7AC938ED}"/>
    <dgm:cxn modelId="{5098E739-A49E-45ED-93ED-F27623F0FCF7}" type="presOf" srcId="{63A5620A-17D0-432C-8B31-31BA42CE58C3}" destId="{B26761D6-63AB-443E-92E7-6E972ED7C2E2}" srcOrd="0" destOrd="0" presId="urn:microsoft.com/office/officeart/2005/8/layout/hierarchy2"/>
    <dgm:cxn modelId="{F4728B3F-CF98-4D07-B6F5-CD1A30CB2445}" srcId="{4B977EFE-622A-48CC-B7D9-F237B6028BF0}" destId="{63A5620A-17D0-432C-8B31-31BA42CE58C3}" srcOrd="0" destOrd="0" parTransId="{E0FCD19C-0EE0-4497-97F0-FC86DFB4573B}" sibTransId="{21E29EE9-CFA8-483A-826D-EBA518F80D70}"/>
    <dgm:cxn modelId="{71038165-D3B0-40E7-BF3E-2C0C84774DC2}" type="presOf" srcId="{7644B028-B322-4A25-87DB-1AA857A9AE06}" destId="{BC3BCB26-0886-4543-8BE4-501EA0D47A42}" srcOrd="1" destOrd="0" presId="urn:microsoft.com/office/officeart/2005/8/layout/hierarchy2"/>
    <dgm:cxn modelId="{DEF24C83-833B-4A49-817D-583D6DBA96EF}" type="presOf" srcId="{E0FCD19C-0EE0-4497-97F0-FC86DFB4573B}" destId="{DFE5AC90-119E-4A2D-B055-857846284BC6}" srcOrd="1" destOrd="0" presId="urn:microsoft.com/office/officeart/2005/8/layout/hierarchy2"/>
    <dgm:cxn modelId="{4BA61A85-E636-42F5-82DA-A0BB1CB0BFFF}" type="presOf" srcId="{425819D2-65FC-4EE4-96FC-1F3DDBAE3944}" destId="{5C75C68A-7D1A-4257-908F-37084A1BBE97}" srcOrd="0" destOrd="0" presId="urn:microsoft.com/office/officeart/2005/8/layout/hierarchy2"/>
    <dgm:cxn modelId="{7B1ACF99-CC55-4EA4-8031-EC460F5F82FE}" type="presOf" srcId="{2DEB649C-1014-4846-BA78-B6D1B22E4411}" destId="{0DE3F54B-6026-42BF-A8C7-9657E9BD4C48}" srcOrd="0" destOrd="0" presId="urn:microsoft.com/office/officeart/2005/8/layout/hierarchy2"/>
    <dgm:cxn modelId="{93164C9F-DADD-423B-8394-8B2D9648FF4B}" type="presOf" srcId="{7B97D881-AF8C-43C0-9488-3172C692DCE3}" destId="{7B4B14CA-01AA-476F-8F38-7DC8C1DC9EE7}" srcOrd="1" destOrd="0" presId="urn:microsoft.com/office/officeart/2005/8/layout/hierarchy2"/>
    <dgm:cxn modelId="{C1E0879F-2514-4714-8A07-361943BC8433}" srcId="{E224DCD9-D198-4FFA-9209-FDBD854D887D}" destId="{4B977EFE-622A-48CC-B7D9-F237B6028BF0}" srcOrd="0" destOrd="0" parTransId="{47334ACE-8390-46BF-804F-17B240651D30}" sibTransId="{33378CE7-765B-4F5C-8F97-D9330103D9B8}"/>
    <dgm:cxn modelId="{0C5CFFB5-E36E-4426-B5EF-41CF6A7B97FF}" type="presOf" srcId="{7B97D881-AF8C-43C0-9488-3172C692DCE3}" destId="{374A9BBB-3727-4CCD-8913-F6E42D6F4B94}" srcOrd="0" destOrd="0" presId="urn:microsoft.com/office/officeart/2005/8/layout/hierarchy2"/>
    <dgm:cxn modelId="{36E442D1-C551-4B30-9D58-AED33FDE4279}" type="presOf" srcId="{E0FCD19C-0EE0-4497-97F0-FC86DFB4573B}" destId="{E73C059A-3850-427B-B450-57FC1C08207D}" srcOrd="0" destOrd="0" presId="urn:microsoft.com/office/officeart/2005/8/layout/hierarchy2"/>
    <dgm:cxn modelId="{3404C9D7-D6C7-49D0-96F2-78C749FB02BD}" srcId="{4B977EFE-622A-48CC-B7D9-F237B6028BF0}" destId="{C8FA52E4-195E-4E3C-9DA8-D4B65E5CCFDC}" srcOrd="1" destOrd="0" parTransId="{7B97D881-AF8C-43C0-9488-3172C692DCE3}" sibTransId="{2FA921A3-44BE-4F5A-A01D-7A4AA1E50F24}"/>
    <dgm:cxn modelId="{E2C589F9-5EC1-497D-8128-4436F6F2A853}" type="presOf" srcId="{7644B028-B322-4A25-87DB-1AA857A9AE06}" destId="{429C1E3B-54EE-4EDF-B7E3-99B49C82B904}" srcOrd="0" destOrd="0" presId="urn:microsoft.com/office/officeart/2005/8/layout/hierarchy2"/>
    <dgm:cxn modelId="{A1A862C4-FDA2-49F5-96D8-C2E33E6AABB2}" type="presParOf" srcId="{28A7CA77-E987-4844-946F-856C3D6CF54D}" destId="{AA96AAF5-DE73-48C2-BD16-DC7D18F97965}" srcOrd="0" destOrd="0" presId="urn:microsoft.com/office/officeart/2005/8/layout/hierarchy2"/>
    <dgm:cxn modelId="{ABAFEA1F-C7C8-4C4D-BCD2-77925A97BB17}" type="presParOf" srcId="{AA96AAF5-DE73-48C2-BD16-DC7D18F97965}" destId="{DAE590C6-CCE7-41D5-A7DD-19ECBF0A218B}" srcOrd="0" destOrd="0" presId="urn:microsoft.com/office/officeart/2005/8/layout/hierarchy2"/>
    <dgm:cxn modelId="{B6B18406-14DF-4B17-8BBB-CEA3F26E23D9}" type="presParOf" srcId="{AA96AAF5-DE73-48C2-BD16-DC7D18F97965}" destId="{4B2EC308-2FDA-456D-8C6D-B53B99FFABAA}" srcOrd="1" destOrd="0" presId="urn:microsoft.com/office/officeart/2005/8/layout/hierarchy2"/>
    <dgm:cxn modelId="{D64F6963-EDEB-45FC-8136-50BB4C3253E6}" type="presParOf" srcId="{4B2EC308-2FDA-456D-8C6D-B53B99FFABAA}" destId="{E73C059A-3850-427B-B450-57FC1C08207D}" srcOrd="0" destOrd="0" presId="urn:microsoft.com/office/officeart/2005/8/layout/hierarchy2"/>
    <dgm:cxn modelId="{8CCA1569-A72F-4FBF-AB00-5FE2E704DE53}" type="presParOf" srcId="{E73C059A-3850-427B-B450-57FC1C08207D}" destId="{DFE5AC90-119E-4A2D-B055-857846284BC6}" srcOrd="0" destOrd="0" presId="urn:microsoft.com/office/officeart/2005/8/layout/hierarchy2"/>
    <dgm:cxn modelId="{40B81364-1247-4542-8CEE-56E925EDF0ED}" type="presParOf" srcId="{4B2EC308-2FDA-456D-8C6D-B53B99FFABAA}" destId="{5273537D-7A1C-409A-9C6E-DA0922CA7013}" srcOrd="1" destOrd="0" presId="urn:microsoft.com/office/officeart/2005/8/layout/hierarchy2"/>
    <dgm:cxn modelId="{CF25A4CA-CB85-4B6D-A534-B3550ABF3E54}" type="presParOf" srcId="{5273537D-7A1C-409A-9C6E-DA0922CA7013}" destId="{B26761D6-63AB-443E-92E7-6E972ED7C2E2}" srcOrd="0" destOrd="0" presId="urn:microsoft.com/office/officeart/2005/8/layout/hierarchy2"/>
    <dgm:cxn modelId="{4F5BC464-C314-4D6F-96AE-C063B293290D}" type="presParOf" srcId="{5273537D-7A1C-409A-9C6E-DA0922CA7013}" destId="{4905B011-7046-460F-8525-7137FB829933}" srcOrd="1" destOrd="0" presId="urn:microsoft.com/office/officeart/2005/8/layout/hierarchy2"/>
    <dgm:cxn modelId="{CD96825B-DE5A-4AE5-8441-9C25ADAF473B}" type="presParOf" srcId="{4B2EC308-2FDA-456D-8C6D-B53B99FFABAA}" destId="{374A9BBB-3727-4CCD-8913-F6E42D6F4B94}" srcOrd="2" destOrd="0" presId="urn:microsoft.com/office/officeart/2005/8/layout/hierarchy2"/>
    <dgm:cxn modelId="{ACDA6FB8-DDC9-485B-8B3F-D0F6B7B35CB5}" type="presParOf" srcId="{374A9BBB-3727-4CCD-8913-F6E42D6F4B94}" destId="{7B4B14CA-01AA-476F-8F38-7DC8C1DC9EE7}" srcOrd="0" destOrd="0" presId="urn:microsoft.com/office/officeart/2005/8/layout/hierarchy2"/>
    <dgm:cxn modelId="{01DC2722-4BD9-4206-A472-4719AC1A8D4A}" type="presParOf" srcId="{4B2EC308-2FDA-456D-8C6D-B53B99FFABAA}" destId="{AA37E3FF-6664-47AC-ABD7-91096E9D6239}" srcOrd="3" destOrd="0" presId="urn:microsoft.com/office/officeart/2005/8/layout/hierarchy2"/>
    <dgm:cxn modelId="{3EF18B40-264F-4C18-9B67-1D83EE9DE1E5}" type="presParOf" srcId="{AA37E3FF-6664-47AC-ABD7-91096E9D6239}" destId="{F42F8314-E5E0-488D-95D9-59FDEA06C768}" srcOrd="0" destOrd="0" presId="urn:microsoft.com/office/officeart/2005/8/layout/hierarchy2"/>
    <dgm:cxn modelId="{2EF41914-EA24-4014-8D90-61808B1F668E}" type="presParOf" srcId="{AA37E3FF-6664-47AC-ABD7-91096E9D6239}" destId="{122EA9C1-7204-419E-ABE2-92B4E4A8EDE8}" srcOrd="1" destOrd="0" presId="urn:microsoft.com/office/officeart/2005/8/layout/hierarchy2"/>
    <dgm:cxn modelId="{53E36071-8DE1-4476-A549-3C30B4BF8F94}" type="presParOf" srcId="{28A7CA77-E987-4844-946F-856C3D6CF54D}" destId="{2687ABDF-62B0-48CD-A94D-05405B8B02DB}" srcOrd="1" destOrd="0" presId="urn:microsoft.com/office/officeart/2005/8/layout/hierarchy2"/>
    <dgm:cxn modelId="{82FE25BF-A517-432A-A29A-0A685E579FB1}" type="presParOf" srcId="{2687ABDF-62B0-48CD-A94D-05405B8B02DB}" destId="{0DE3F54B-6026-42BF-A8C7-9657E9BD4C48}" srcOrd="0" destOrd="0" presId="urn:microsoft.com/office/officeart/2005/8/layout/hierarchy2"/>
    <dgm:cxn modelId="{C38C4955-AFB2-4775-8B07-97D1B84A5E61}" type="presParOf" srcId="{2687ABDF-62B0-48CD-A94D-05405B8B02DB}" destId="{D7D9F9FE-469E-414B-BF17-1B1B64205FDB}" srcOrd="1" destOrd="0" presId="urn:microsoft.com/office/officeart/2005/8/layout/hierarchy2"/>
    <dgm:cxn modelId="{E1F9AAA7-D31B-4F0C-BF7E-74593DB0F179}" type="presParOf" srcId="{D7D9F9FE-469E-414B-BF17-1B1B64205FDB}" destId="{429C1E3B-54EE-4EDF-B7E3-99B49C82B904}" srcOrd="0" destOrd="0" presId="urn:microsoft.com/office/officeart/2005/8/layout/hierarchy2"/>
    <dgm:cxn modelId="{CD8CEA5A-F26E-4705-A96A-DD4A40B4F3F3}" type="presParOf" srcId="{429C1E3B-54EE-4EDF-B7E3-99B49C82B904}" destId="{BC3BCB26-0886-4543-8BE4-501EA0D47A42}" srcOrd="0" destOrd="0" presId="urn:microsoft.com/office/officeart/2005/8/layout/hierarchy2"/>
    <dgm:cxn modelId="{04D4EE65-BB9F-4A40-8A08-F7E56432114D}" type="presParOf" srcId="{D7D9F9FE-469E-414B-BF17-1B1B64205FDB}" destId="{81867CCA-FD8C-4971-AB40-1D60F13FEBD2}" srcOrd="1" destOrd="0" presId="urn:microsoft.com/office/officeart/2005/8/layout/hierarchy2"/>
    <dgm:cxn modelId="{4E913419-E5CF-497A-858E-D7EAFF148137}" type="presParOf" srcId="{81867CCA-FD8C-4971-AB40-1D60F13FEBD2}" destId="{5C75C68A-7D1A-4257-908F-37084A1BBE97}" srcOrd="0" destOrd="0" presId="urn:microsoft.com/office/officeart/2005/8/layout/hierarchy2"/>
    <dgm:cxn modelId="{0511D8C9-F4A7-47D9-98D8-4A7335F7F599}" type="presParOf" srcId="{81867CCA-FD8C-4971-AB40-1D60F13FEBD2}" destId="{5E48353D-3D5C-4197-A6DA-BEB21CE6BC5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EC2D7F8-21A3-417B-8D07-60648B81AE36}"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BDF9357D-EE31-4B67-869E-0E53E98B8735}">
      <dgm:prSet phldrT="[Texto]" custT="1"/>
      <dgm:spPr/>
      <dgm:t>
        <a:bodyPr/>
        <a:lstStyle/>
        <a:p>
          <a:r>
            <a:rPr lang="pt-BR" sz="1400" dirty="0"/>
            <a:t>QUALQUER DIMINUIÇÃO DA SUBSTÂNCIA CORPORAL</a:t>
          </a:r>
        </a:p>
      </dgm:t>
    </dgm:pt>
    <dgm:pt modelId="{5C000942-7ED7-453C-8A38-A75098D05983}" type="sibTrans" cxnId="{DF47F4D7-930B-4AB4-B4DA-3B899F1DC7CA}">
      <dgm:prSet/>
      <dgm:spPr/>
      <dgm:t>
        <a:bodyPr/>
        <a:lstStyle/>
        <a:p>
          <a:endParaRPr lang="pt-BR"/>
        </a:p>
      </dgm:t>
    </dgm:pt>
    <dgm:pt modelId="{1C5BD172-7FB4-417B-A22A-45E43576222B}" type="parTrans" cxnId="{DF47F4D7-930B-4AB4-B4DA-3B899F1DC7CA}">
      <dgm:prSet/>
      <dgm:spPr/>
      <dgm:t>
        <a:bodyPr/>
        <a:lstStyle/>
        <a:p>
          <a:endParaRPr lang="pt-BR"/>
        </a:p>
      </dgm:t>
    </dgm:pt>
    <dgm:pt modelId="{014FE8B4-3B1E-4DA3-B868-896CA80C128E}">
      <dgm:prSet phldrT="[Texto]" custT="1"/>
      <dgm:spPr/>
      <dgm:t>
        <a:bodyPr/>
        <a:lstStyle/>
        <a:p>
          <a:r>
            <a:rPr lang="pt-BR" sz="1400" dirty="0"/>
            <a:t>PERDA DE ÓRGÃOS</a:t>
          </a:r>
        </a:p>
      </dgm:t>
    </dgm:pt>
    <dgm:pt modelId="{17EC5567-9B16-46A6-88B0-4D360E9FA5C9}" type="sibTrans" cxnId="{E8F3BFCD-B9E6-4D9F-B958-F3B18D589731}">
      <dgm:prSet/>
      <dgm:spPr/>
      <dgm:t>
        <a:bodyPr/>
        <a:lstStyle/>
        <a:p>
          <a:endParaRPr lang="pt-BR"/>
        </a:p>
      </dgm:t>
    </dgm:pt>
    <dgm:pt modelId="{3FB3C088-D366-4F30-B86A-6B67971EB8FF}" type="parTrans" cxnId="{E8F3BFCD-B9E6-4D9F-B958-F3B18D589731}">
      <dgm:prSet/>
      <dgm:spPr/>
      <dgm:t>
        <a:bodyPr/>
        <a:lstStyle/>
        <a:p>
          <a:endParaRPr lang="pt-BR"/>
        </a:p>
      </dgm:t>
    </dgm:pt>
    <dgm:pt modelId="{95E6AF2B-943C-4E45-8910-75584BA74A5D}">
      <dgm:prSet phldrT="[Texto]" custT="1"/>
      <dgm:spPr/>
      <dgm:t>
        <a:bodyPr/>
        <a:lstStyle/>
        <a:p>
          <a:r>
            <a:rPr lang="pt-BR" sz="1400" dirty="0"/>
            <a:t>PERDA DE MEMBROS</a:t>
          </a:r>
        </a:p>
      </dgm:t>
    </dgm:pt>
    <dgm:pt modelId="{FC3DAAF2-1679-42CC-BC06-36EB08820EA7}" type="sibTrans" cxnId="{6AFFD8E4-43C2-42B7-9D04-0525E666BACE}">
      <dgm:prSet/>
      <dgm:spPr/>
      <dgm:t>
        <a:bodyPr/>
        <a:lstStyle/>
        <a:p>
          <a:endParaRPr lang="pt-BR"/>
        </a:p>
      </dgm:t>
    </dgm:pt>
    <dgm:pt modelId="{B12B2C92-AE12-4747-BD5E-99ECE7224F9E}" type="parTrans" cxnId="{6AFFD8E4-43C2-42B7-9D04-0525E666BACE}">
      <dgm:prSet/>
      <dgm:spPr/>
      <dgm:t>
        <a:bodyPr/>
        <a:lstStyle/>
        <a:p>
          <a:endParaRPr lang="pt-BR"/>
        </a:p>
      </dgm:t>
    </dgm:pt>
    <dgm:pt modelId="{7531C063-7873-46D8-97DE-47E1B32C6F63}">
      <dgm:prSet phldrT="[Texto]" custT="1"/>
      <dgm:spPr/>
      <dgm:t>
        <a:bodyPr/>
        <a:lstStyle/>
        <a:p>
          <a:r>
            <a:rPr lang="pt-BR" sz="1400" dirty="0"/>
            <a:t>PERDA DE PELE</a:t>
          </a:r>
        </a:p>
      </dgm:t>
    </dgm:pt>
    <dgm:pt modelId="{ABAEB156-B407-4EEC-A8B2-61D433B0BC88}" type="sibTrans" cxnId="{F641A2FC-6EB9-426F-9EF2-C2C2B26FC5B6}">
      <dgm:prSet/>
      <dgm:spPr/>
      <dgm:t>
        <a:bodyPr/>
        <a:lstStyle/>
        <a:p>
          <a:endParaRPr lang="pt-BR"/>
        </a:p>
      </dgm:t>
    </dgm:pt>
    <dgm:pt modelId="{2A2C0FE2-29F1-414B-A071-419EB6FAC627}" type="parTrans" cxnId="{F641A2FC-6EB9-426F-9EF2-C2C2B26FC5B6}">
      <dgm:prSet/>
      <dgm:spPr/>
      <dgm:t>
        <a:bodyPr/>
        <a:lstStyle/>
        <a:p>
          <a:endParaRPr lang="pt-BR"/>
        </a:p>
      </dgm:t>
    </dgm:pt>
    <dgm:pt modelId="{1F289F43-B5D1-445C-973D-239232390E61}">
      <dgm:prSet phldrT="[Texto]" custT="1"/>
      <dgm:spPr/>
      <dgm:t>
        <a:bodyPr/>
        <a:lstStyle/>
        <a:p>
          <a:r>
            <a:rPr lang="pt-BR" sz="1400" dirty="0"/>
            <a:t>ETC</a:t>
          </a:r>
        </a:p>
      </dgm:t>
    </dgm:pt>
    <dgm:pt modelId="{69672BAE-59EA-4CA5-986C-CFDDB35C2B91}" type="sibTrans" cxnId="{7EF14FE6-ACDE-47A8-85E9-231CBA531BD3}">
      <dgm:prSet/>
      <dgm:spPr/>
      <dgm:t>
        <a:bodyPr/>
        <a:lstStyle/>
        <a:p>
          <a:endParaRPr lang="pt-BR"/>
        </a:p>
      </dgm:t>
    </dgm:pt>
    <dgm:pt modelId="{5667B6CE-C356-49CB-9B9B-E4985BBE109A}" type="parTrans" cxnId="{7EF14FE6-ACDE-47A8-85E9-231CBA531BD3}">
      <dgm:prSet/>
      <dgm:spPr/>
      <dgm:t>
        <a:bodyPr/>
        <a:lstStyle/>
        <a:p>
          <a:endParaRPr lang="pt-BR"/>
        </a:p>
      </dgm:t>
    </dgm:pt>
    <dgm:pt modelId="{D80F9460-3FD2-46BE-8078-7122D4B5CAC8}">
      <dgm:prSet phldrT="[Texto]" custT="1"/>
      <dgm:spPr/>
      <dgm:t>
        <a:bodyPr/>
        <a:lstStyle/>
        <a:p>
          <a:r>
            <a:rPr lang="pt-BR" sz="1400" dirty="0"/>
            <a:t>DANOS À SUBSTÂNCIA CORPORAL</a:t>
          </a:r>
        </a:p>
      </dgm:t>
    </dgm:pt>
    <dgm:pt modelId="{89E0305C-B1B8-4A2F-8553-90D2A3D32652}" type="sibTrans" cxnId="{FBD03896-569B-4F40-BCB1-AAA73CFA3AA2}">
      <dgm:prSet/>
      <dgm:spPr/>
      <dgm:t>
        <a:bodyPr/>
        <a:lstStyle/>
        <a:p>
          <a:endParaRPr lang="pt-BR"/>
        </a:p>
      </dgm:t>
    </dgm:pt>
    <dgm:pt modelId="{F9A4508B-B1BE-4203-B11D-7833FD77BD21}" type="parTrans" cxnId="{FBD03896-569B-4F40-BCB1-AAA73CFA3AA2}">
      <dgm:prSet/>
      <dgm:spPr/>
      <dgm:t>
        <a:bodyPr/>
        <a:lstStyle/>
        <a:p>
          <a:endParaRPr lang="pt-BR"/>
        </a:p>
      </dgm:t>
    </dgm:pt>
    <dgm:pt modelId="{7FD13A1B-107F-4245-A659-EC4181996FE4}">
      <dgm:prSet phldrT="[Texto]" custT="1"/>
      <dgm:spPr/>
      <dgm:t>
        <a:bodyPr/>
        <a:lstStyle/>
        <a:p>
          <a:r>
            <a:rPr lang="pt-BR" sz="1400" dirty="0"/>
            <a:t>INCHAÇOS</a:t>
          </a:r>
        </a:p>
      </dgm:t>
    </dgm:pt>
    <dgm:pt modelId="{B872541A-F0D0-4C2F-9959-B90A314E98C3}" type="sibTrans" cxnId="{3879A266-5F32-441A-AEAF-0F56F145F6A3}">
      <dgm:prSet/>
      <dgm:spPr/>
      <dgm:t>
        <a:bodyPr/>
        <a:lstStyle/>
        <a:p>
          <a:endParaRPr lang="pt-BR"/>
        </a:p>
      </dgm:t>
    </dgm:pt>
    <dgm:pt modelId="{E1BF8ABA-2F6A-4C75-BD7E-9D6AE2C3B38B}" type="parTrans" cxnId="{3879A266-5F32-441A-AEAF-0F56F145F6A3}">
      <dgm:prSet/>
      <dgm:spPr/>
      <dgm:t>
        <a:bodyPr/>
        <a:lstStyle/>
        <a:p>
          <a:endParaRPr lang="pt-BR"/>
        </a:p>
      </dgm:t>
    </dgm:pt>
    <dgm:pt modelId="{D35977A8-9AFD-40B5-BC9C-C018030A843B}">
      <dgm:prSet phldrT="[Texto]" custT="1"/>
      <dgm:spPr/>
      <dgm:t>
        <a:bodyPr/>
        <a:lstStyle/>
        <a:p>
          <a:r>
            <a:rPr lang="pt-BR" sz="1400" dirty="0"/>
            <a:t>ETC.</a:t>
          </a:r>
        </a:p>
      </dgm:t>
    </dgm:pt>
    <dgm:pt modelId="{B3280965-915C-42ED-8325-29F929B6E740}" type="sibTrans" cxnId="{AFDA2AD3-52D8-4010-A94E-14CE46A812AA}">
      <dgm:prSet/>
      <dgm:spPr/>
      <dgm:t>
        <a:bodyPr/>
        <a:lstStyle/>
        <a:p>
          <a:endParaRPr lang="pt-BR"/>
        </a:p>
      </dgm:t>
    </dgm:pt>
    <dgm:pt modelId="{9B93966C-B546-40F4-A438-D338E3B56432}" type="parTrans" cxnId="{AFDA2AD3-52D8-4010-A94E-14CE46A812AA}">
      <dgm:prSet/>
      <dgm:spPr/>
      <dgm:t>
        <a:bodyPr/>
        <a:lstStyle/>
        <a:p>
          <a:endParaRPr lang="pt-BR"/>
        </a:p>
      </dgm:t>
    </dgm:pt>
    <dgm:pt modelId="{B8B7071E-3345-485F-836A-F06C236DDEA6}">
      <dgm:prSet phldrT="[Texto]" custT="1"/>
      <dgm:spPr/>
      <dgm:t>
        <a:bodyPr/>
        <a:lstStyle/>
        <a:p>
          <a:r>
            <a:rPr lang="pt-BR" sz="1400" dirty="0"/>
            <a:t>FERIDAS</a:t>
          </a:r>
        </a:p>
      </dgm:t>
    </dgm:pt>
    <dgm:pt modelId="{7CBA7F4F-6990-420A-96B8-084DCF07DDD8}" type="sibTrans" cxnId="{ED0D0C13-D668-4C88-83E5-996D0EFE2D68}">
      <dgm:prSet/>
      <dgm:spPr/>
      <dgm:t>
        <a:bodyPr/>
        <a:lstStyle/>
        <a:p>
          <a:endParaRPr lang="pt-BR"/>
        </a:p>
      </dgm:t>
    </dgm:pt>
    <dgm:pt modelId="{5DD6BDF2-6566-4A46-942B-37B5426517A7}" type="parTrans" cxnId="{ED0D0C13-D668-4C88-83E5-996D0EFE2D68}">
      <dgm:prSet/>
      <dgm:spPr/>
      <dgm:t>
        <a:bodyPr/>
        <a:lstStyle/>
        <a:p>
          <a:endParaRPr lang="pt-BR"/>
        </a:p>
      </dgm:t>
    </dgm:pt>
    <dgm:pt modelId="{9F452C7C-DD69-440B-8CD7-AF2988C5FDB8}" type="pres">
      <dgm:prSet presAssocID="{2EC2D7F8-21A3-417B-8D07-60648B81AE36}" presName="diagram" presStyleCnt="0">
        <dgm:presLayoutVars>
          <dgm:chPref val="1"/>
          <dgm:dir/>
          <dgm:animOne val="branch"/>
          <dgm:animLvl val="lvl"/>
          <dgm:resizeHandles val="exact"/>
        </dgm:presLayoutVars>
      </dgm:prSet>
      <dgm:spPr/>
    </dgm:pt>
    <dgm:pt modelId="{28A8D5CC-7AA8-43D6-A8B4-03E3DE40F03B}" type="pres">
      <dgm:prSet presAssocID="{BDF9357D-EE31-4B67-869E-0E53E98B8735}" presName="root1" presStyleCnt="0"/>
      <dgm:spPr/>
    </dgm:pt>
    <dgm:pt modelId="{64141951-C7E6-4F45-AD27-39778A612C4A}" type="pres">
      <dgm:prSet presAssocID="{BDF9357D-EE31-4B67-869E-0E53E98B8735}" presName="LevelOneTextNode" presStyleLbl="node0" presStyleIdx="0" presStyleCnt="2" custScaleX="772178">
        <dgm:presLayoutVars>
          <dgm:chPref val="3"/>
        </dgm:presLayoutVars>
      </dgm:prSet>
      <dgm:spPr/>
    </dgm:pt>
    <dgm:pt modelId="{38C04EAE-0791-4BEC-AD8F-87618998E05B}" type="pres">
      <dgm:prSet presAssocID="{BDF9357D-EE31-4B67-869E-0E53E98B8735}" presName="level2hierChild" presStyleCnt="0"/>
      <dgm:spPr/>
    </dgm:pt>
    <dgm:pt modelId="{463A8E45-6446-4AF1-87F7-BB6F8D6455A0}" type="pres">
      <dgm:prSet presAssocID="{3FB3C088-D366-4F30-B86A-6B67971EB8FF}" presName="conn2-1" presStyleLbl="parChTrans1D2" presStyleIdx="0" presStyleCnt="7"/>
      <dgm:spPr/>
    </dgm:pt>
    <dgm:pt modelId="{17254854-4A4F-494A-A3F7-0E091D763115}" type="pres">
      <dgm:prSet presAssocID="{3FB3C088-D366-4F30-B86A-6B67971EB8FF}" presName="connTx" presStyleLbl="parChTrans1D2" presStyleIdx="0" presStyleCnt="7"/>
      <dgm:spPr/>
    </dgm:pt>
    <dgm:pt modelId="{9A1BF5A2-8B91-4697-BE3A-E832A4B12C58}" type="pres">
      <dgm:prSet presAssocID="{014FE8B4-3B1E-4DA3-B868-896CA80C128E}" presName="root2" presStyleCnt="0"/>
      <dgm:spPr/>
    </dgm:pt>
    <dgm:pt modelId="{1265C3C5-E719-45A4-9C62-7B20C7DB2A61}" type="pres">
      <dgm:prSet presAssocID="{014FE8B4-3B1E-4DA3-B868-896CA80C128E}" presName="LevelTwoTextNode" presStyleLbl="node2" presStyleIdx="0" presStyleCnt="7" custScaleX="772178">
        <dgm:presLayoutVars>
          <dgm:chPref val="3"/>
        </dgm:presLayoutVars>
      </dgm:prSet>
      <dgm:spPr/>
    </dgm:pt>
    <dgm:pt modelId="{F41CB6B7-F04C-4A3C-BFBE-BB61267493B6}" type="pres">
      <dgm:prSet presAssocID="{014FE8B4-3B1E-4DA3-B868-896CA80C128E}" presName="level3hierChild" presStyleCnt="0"/>
      <dgm:spPr/>
    </dgm:pt>
    <dgm:pt modelId="{5E54A943-6B92-4DD8-96E7-1BFC065298EC}" type="pres">
      <dgm:prSet presAssocID="{B12B2C92-AE12-4747-BD5E-99ECE7224F9E}" presName="conn2-1" presStyleLbl="parChTrans1D2" presStyleIdx="1" presStyleCnt="7"/>
      <dgm:spPr/>
    </dgm:pt>
    <dgm:pt modelId="{A584632F-A916-455B-AD56-C21C9F947A24}" type="pres">
      <dgm:prSet presAssocID="{B12B2C92-AE12-4747-BD5E-99ECE7224F9E}" presName="connTx" presStyleLbl="parChTrans1D2" presStyleIdx="1" presStyleCnt="7"/>
      <dgm:spPr/>
    </dgm:pt>
    <dgm:pt modelId="{43B02003-4A69-4445-B2B6-EC859A28C1BB}" type="pres">
      <dgm:prSet presAssocID="{95E6AF2B-943C-4E45-8910-75584BA74A5D}" presName="root2" presStyleCnt="0"/>
      <dgm:spPr/>
    </dgm:pt>
    <dgm:pt modelId="{79453467-D58F-434D-9DBF-B5EC30AD9E04}" type="pres">
      <dgm:prSet presAssocID="{95E6AF2B-943C-4E45-8910-75584BA74A5D}" presName="LevelTwoTextNode" presStyleLbl="node2" presStyleIdx="1" presStyleCnt="7" custScaleX="772178">
        <dgm:presLayoutVars>
          <dgm:chPref val="3"/>
        </dgm:presLayoutVars>
      </dgm:prSet>
      <dgm:spPr/>
    </dgm:pt>
    <dgm:pt modelId="{A3AB12FB-FEF0-4F8E-B380-1EF78535C9BD}" type="pres">
      <dgm:prSet presAssocID="{95E6AF2B-943C-4E45-8910-75584BA74A5D}" presName="level3hierChild" presStyleCnt="0"/>
      <dgm:spPr/>
    </dgm:pt>
    <dgm:pt modelId="{A8183CAD-E9D5-4A5E-8012-3BFF6F6147CA}" type="pres">
      <dgm:prSet presAssocID="{2A2C0FE2-29F1-414B-A071-419EB6FAC627}" presName="conn2-1" presStyleLbl="parChTrans1D2" presStyleIdx="2" presStyleCnt="7"/>
      <dgm:spPr/>
    </dgm:pt>
    <dgm:pt modelId="{C00EF657-F73C-40D0-A27E-3D5090165F53}" type="pres">
      <dgm:prSet presAssocID="{2A2C0FE2-29F1-414B-A071-419EB6FAC627}" presName="connTx" presStyleLbl="parChTrans1D2" presStyleIdx="2" presStyleCnt="7"/>
      <dgm:spPr/>
    </dgm:pt>
    <dgm:pt modelId="{892CB8DE-F0A4-4D07-965A-9A9D93A8C3BF}" type="pres">
      <dgm:prSet presAssocID="{7531C063-7873-46D8-97DE-47E1B32C6F63}" presName="root2" presStyleCnt="0"/>
      <dgm:spPr/>
    </dgm:pt>
    <dgm:pt modelId="{AAB36086-2B14-4D1C-BE86-C74A8BDAB885}" type="pres">
      <dgm:prSet presAssocID="{7531C063-7873-46D8-97DE-47E1B32C6F63}" presName="LevelTwoTextNode" presStyleLbl="node2" presStyleIdx="2" presStyleCnt="7" custScaleX="772178">
        <dgm:presLayoutVars>
          <dgm:chPref val="3"/>
        </dgm:presLayoutVars>
      </dgm:prSet>
      <dgm:spPr/>
    </dgm:pt>
    <dgm:pt modelId="{E694D555-4B5B-417C-9DC6-BA183811C0A2}" type="pres">
      <dgm:prSet presAssocID="{7531C063-7873-46D8-97DE-47E1B32C6F63}" presName="level3hierChild" presStyleCnt="0"/>
      <dgm:spPr/>
    </dgm:pt>
    <dgm:pt modelId="{E9A0500E-5556-4B25-930E-5CAAC3454679}" type="pres">
      <dgm:prSet presAssocID="{5667B6CE-C356-49CB-9B9B-E4985BBE109A}" presName="conn2-1" presStyleLbl="parChTrans1D2" presStyleIdx="3" presStyleCnt="7"/>
      <dgm:spPr/>
    </dgm:pt>
    <dgm:pt modelId="{97D5C47C-778D-4DF0-AC2C-3A103B053EE5}" type="pres">
      <dgm:prSet presAssocID="{5667B6CE-C356-49CB-9B9B-E4985BBE109A}" presName="connTx" presStyleLbl="parChTrans1D2" presStyleIdx="3" presStyleCnt="7"/>
      <dgm:spPr/>
    </dgm:pt>
    <dgm:pt modelId="{0D1987F5-49AF-4C12-B819-6F6D756976B5}" type="pres">
      <dgm:prSet presAssocID="{1F289F43-B5D1-445C-973D-239232390E61}" presName="root2" presStyleCnt="0"/>
      <dgm:spPr/>
    </dgm:pt>
    <dgm:pt modelId="{FE244DAE-3B6E-4004-BB95-DE67F5AD649F}" type="pres">
      <dgm:prSet presAssocID="{1F289F43-B5D1-445C-973D-239232390E61}" presName="LevelTwoTextNode" presStyleLbl="node2" presStyleIdx="3" presStyleCnt="7" custScaleX="772178">
        <dgm:presLayoutVars>
          <dgm:chPref val="3"/>
        </dgm:presLayoutVars>
      </dgm:prSet>
      <dgm:spPr/>
    </dgm:pt>
    <dgm:pt modelId="{A6D428C0-314A-48A8-A5FA-54D11E0FE4D1}" type="pres">
      <dgm:prSet presAssocID="{1F289F43-B5D1-445C-973D-239232390E61}" presName="level3hierChild" presStyleCnt="0"/>
      <dgm:spPr/>
    </dgm:pt>
    <dgm:pt modelId="{141B7332-F4EB-4755-891F-9068AF5C2286}" type="pres">
      <dgm:prSet presAssocID="{D80F9460-3FD2-46BE-8078-7122D4B5CAC8}" presName="root1" presStyleCnt="0"/>
      <dgm:spPr/>
    </dgm:pt>
    <dgm:pt modelId="{231C29B2-6F94-4999-951A-751838B16A9E}" type="pres">
      <dgm:prSet presAssocID="{D80F9460-3FD2-46BE-8078-7122D4B5CAC8}" presName="LevelOneTextNode" presStyleLbl="node0" presStyleIdx="1" presStyleCnt="2" custScaleX="772178">
        <dgm:presLayoutVars>
          <dgm:chPref val="3"/>
        </dgm:presLayoutVars>
      </dgm:prSet>
      <dgm:spPr/>
    </dgm:pt>
    <dgm:pt modelId="{3FD77266-3393-422D-B6A9-E82CADA31788}" type="pres">
      <dgm:prSet presAssocID="{D80F9460-3FD2-46BE-8078-7122D4B5CAC8}" presName="level2hierChild" presStyleCnt="0"/>
      <dgm:spPr/>
    </dgm:pt>
    <dgm:pt modelId="{AB8ACA68-7607-4B54-A61D-6F99D5341060}" type="pres">
      <dgm:prSet presAssocID="{5DD6BDF2-6566-4A46-942B-37B5426517A7}" presName="conn2-1" presStyleLbl="parChTrans1D2" presStyleIdx="4" presStyleCnt="7"/>
      <dgm:spPr/>
    </dgm:pt>
    <dgm:pt modelId="{E63BBA25-56BE-4533-AB01-CDCA1EFC2C16}" type="pres">
      <dgm:prSet presAssocID="{5DD6BDF2-6566-4A46-942B-37B5426517A7}" presName="connTx" presStyleLbl="parChTrans1D2" presStyleIdx="4" presStyleCnt="7"/>
      <dgm:spPr/>
    </dgm:pt>
    <dgm:pt modelId="{73132E24-F4BB-4BB7-9028-788643AE09AD}" type="pres">
      <dgm:prSet presAssocID="{B8B7071E-3345-485F-836A-F06C236DDEA6}" presName="root2" presStyleCnt="0"/>
      <dgm:spPr/>
    </dgm:pt>
    <dgm:pt modelId="{B5683465-78AD-48CC-8224-82184A4FB7A5}" type="pres">
      <dgm:prSet presAssocID="{B8B7071E-3345-485F-836A-F06C236DDEA6}" presName="LevelTwoTextNode" presStyleLbl="node2" presStyleIdx="4" presStyleCnt="7" custScaleX="772178">
        <dgm:presLayoutVars>
          <dgm:chPref val="3"/>
        </dgm:presLayoutVars>
      </dgm:prSet>
      <dgm:spPr/>
    </dgm:pt>
    <dgm:pt modelId="{C567D7FC-E630-4DAC-ABC4-1F1AB36C6292}" type="pres">
      <dgm:prSet presAssocID="{B8B7071E-3345-485F-836A-F06C236DDEA6}" presName="level3hierChild" presStyleCnt="0"/>
      <dgm:spPr/>
    </dgm:pt>
    <dgm:pt modelId="{740B3DBD-CF5C-4006-B429-4E1804ECB662}" type="pres">
      <dgm:prSet presAssocID="{E1BF8ABA-2F6A-4C75-BD7E-9D6AE2C3B38B}" presName="conn2-1" presStyleLbl="parChTrans1D2" presStyleIdx="5" presStyleCnt="7"/>
      <dgm:spPr/>
    </dgm:pt>
    <dgm:pt modelId="{C0ECE6F7-4768-4610-B2A1-C05D3B60B1D6}" type="pres">
      <dgm:prSet presAssocID="{E1BF8ABA-2F6A-4C75-BD7E-9D6AE2C3B38B}" presName="connTx" presStyleLbl="parChTrans1D2" presStyleIdx="5" presStyleCnt="7"/>
      <dgm:spPr/>
    </dgm:pt>
    <dgm:pt modelId="{DEE5414D-5EC8-4B84-A5AC-EBD27F2F82D5}" type="pres">
      <dgm:prSet presAssocID="{7FD13A1B-107F-4245-A659-EC4181996FE4}" presName="root2" presStyleCnt="0"/>
      <dgm:spPr/>
    </dgm:pt>
    <dgm:pt modelId="{100A0332-B314-4551-9C2C-1E392F4B334E}" type="pres">
      <dgm:prSet presAssocID="{7FD13A1B-107F-4245-A659-EC4181996FE4}" presName="LevelTwoTextNode" presStyleLbl="node2" presStyleIdx="5" presStyleCnt="7" custScaleX="772178">
        <dgm:presLayoutVars>
          <dgm:chPref val="3"/>
        </dgm:presLayoutVars>
      </dgm:prSet>
      <dgm:spPr/>
    </dgm:pt>
    <dgm:pt modelId="{7FCF4693-F402-4413-930D-DACF0C4FB53C}" type="pres">
      <dgm:prSet presAssocID="{7FD13A1B-107F-4245-A659-EC4181996FE4}" presName="level3hierChild" presStyleCnt="0"/>
      <dgm:spPr/>
    </dgm:pt>
    <dgm:pt modelId="{4E3EDC5C-ECF7-46C1-84D1-C54AA1C8CEF7}" type="pres">
      <dgm:prSet presAssocID="{9B93966C-B546-40F4-A438-D338E3B56432}" presName="conn2-1" presStyleLbl="parChTrans1D2" presStyleIdx="6" presStyleCnt="7"/>
      <dgm:spPr/>
    </dgm:pt>
    <dgm:pt modelId="{72F4298D-695C-453C-900A-82547106428B}" type="pres">
      <dgm:prSet presAssocID="{9B93966C-B546-40F4-A438-D338E3B56432}" presName="connTx" presStyleLbl="parChTrans1D2" presStyleIdx="6" presStyleCnt="7"/>
      <dgm:spPr/>
    </dgm:pt>
    <dgm:pt modelId="{AE2987A8-D33D-4C68-8A54-498A33EA290A}" type="pres">
      <dgm:prSet presAssocID="{D35977A8-9AFD-40B5-BC9C-C018030A843B}" presName="root2" presStyleCnt="0"/>
      <dgm:spPr/>
    </dgm:pt>
    <dgm:pt modelId="{5FAE1D87-301A-44C7-82A5-146F61C72C15}" type="pres">
      <dgm:prSet presAssocID="{D35977A8-9AFD-40B5-BC9C-C018030A843B}" presName="LevelTwoTextNode" presStyleLbl="node2" presStyleIdx="6" presStyleCnt="7" custScaleX="772178">
        <dgm:presLayoutVars>
          <dgm:chPref val="3"/>
        </dgm:presLayoutVars>
      </dgm:prSet>
      <dgm:spPr/>
    </dgm:pt>
    <dgm:pt modelId="{91497B8A-8673-47D5-9DD2-FEABEDD2DE18}" type="pres">
      <dgm:prSet presAssocID="{D35977A8-9AFD-40B5-BC9C-C018030A843B}" presName="level3hierChild" presStyleCnt="0"/>
      <dgm:spPr/>
    </dgm:pt>
  </dgm:ptLst>
  <dgm:cxnLst>
    <dgm:cxn modelId="{18137F0B-4DD8-4225-BB1D-C80717A720EB}" type="presOf" srcId="{3FB3C088-D366-4F30-B86A-6B67971EB8FF}" destId="{463A8E45-6446-4AF1-87F7-BB6F8D6455A0}" srcOrd="0" destOrd="0" presId="urn:microsoft.com/office/officeart/2005/8/layout/hierarchy2"/>
    <dgm:cxn modelId="{765D240C-5A7C-48CE-A7E5-010E51273853}" type="presOf" srcId="{D35977A8-9AFD-40B5-BC9C-C018030A843B}" destId="{5FAE1D87-301A-44C7-82A5-146F61C72C15}" srcOrd="0" destOrd="0" presId="urn:microsoft.com/office/officeart/2005/8/layout/hierarchy2"/>
    <dgm:cxn modelId="{DF41850E-F4B7-4F06-9212-BF7E3B209F3E}" type="presOf" srcId="{9B93966C-B546-40F4-A438-D338E3B56432}" destId="{72F4298D-695C-453C-900A-82547106428B}" srcOrd="1" destOrd="0" presId="urn:microsoft.com/office/officeart/2005/8/layout/hierarchy2"/>
    <dgm:cxn modelId="{ED0D0C13-D668-4C88-83E5-996D0EFE2D68}" srcId="{D80F9460-3FD2-46BE-8078-7122D4B5CAC8}" destId="{B8B7071E-3345-485F-836A-F06C236DDEA6}" srcOrd="0" destOrd="0" parTransId="{5DD6BDF2-6566-4A46-942B-37B5426517A7}" sibTransId="{7CBA7F4F-6990-420A-96B8-084DCF07DDD8}"/>
    <dgm:cxn modelId="{3EF44013-204C-496D-91B1-E88A36191755}" type="presOf" srcId="{E1BF8ABA-2F6A-4C75-BD7E-9D6AE2C3B38B}" destId="{740B3DBD-CF5C-4006-B429-4E1804ECB662}" srcOrd="0" destOrd="0" presId="urn:microsoft.com/office/officeart/2005/8/layout/hierarchy2"/>
    <dgm:cxn modelId="{6EF5C434-5329-4854-9B63-79847D2D3081}" type="presOf" srcId="{95E6AF2B-943C-4E45-8910-75584BA74A5D}" destId="{79453467-D58F-434D-9DBF-B5EC30AD9E04}" srcOrd="0" destOrd="0" presId="urn:microsoft.com/office/officeart/2005/8/layout/hierarchy2"/>
    <dgm:cxn modelId="{6CCE685F-73A5-404F-800C-E26C5F5C4363}" type="presOf" srcId="{5667B6CE-C356-49CB-9B9B-E4985BBE109A}" destId="{E9A0500E-5556-4B25-930E-5CAAC3454679}" srcOrd="0" destOrd="0" presId="urn:microsoft.com/office/officeart/2005/8/layout/hierarchy2"/>
    <dgm:cxn modelId="{3B10EE60-9E72-48F7-BAC6-A95265EB84D3}" type="presOf" srcId="{014FE8B4-3B1E-4DA3-B868-896CA80C128E}" destId="{1265C3C5-E719-45A4-9C62-7B20C7DB2A61}" srcOrd="0" destOrd="0" presId="urn:microsoft.com/office/officeart/2005/8/layout/hierarchy2"/>
    <dgm:cxn modelId="{D0912761-FAF8-4FE6-ABF3-862DB4227C4F}" type="presOf" srcId="{5667B6CE-C356-49CB-9B9B-E4985BBE109A}" destId="{97D5C47C-778D-4DF0-AC2C-3A103B053EE5}" srcOrd="1" destOrd="0" presId="urn:microsoft.com/office/officeart/2005/8/layout/hierarchy2"/>
    <dgm:cxn modelId="{3879A266-5F32-441A-AEAF-0F56F145F6A3}" srcId="{D80F9460-3FD2-46BE-8078-7122D4B5CAC8}" destId="{7FD13A1B-107F-4245-A659-EC4181996FE4}" srcOrd="1" destOrd="0" parTransId="{E1BF8ABA-2F6A-4C75-BD7E-9D6AE2C3B38B}" sibTransId="{B872541A-F0D0-4C2F-9959-B90A314E98C3}"/>
    <dgm:cxn modelId="{F3F5B566-F063-4061-9A74-CBB4363E2233}" type="presOf" srcId="{3FB3C088-D366-4F30-B86A-6B67971EB8FF}" destId="{17254854-4A4F-494A-A3F7-0E091D763115}" srcOrd="1" destOrd="0" presId="urn:microsoft.com/office/officeart/2005/8/layout/hierarchy2"/>
    <dgm:cxn modelId="{A936664D-E697-44EC-A3D8-3A3ECD35693E}" type="presOf" srcId="{7531C063-7873-46D8-97DE-47E1B32C6F63}" destId="{AAB36086-2B14-4D1C-BE86-C74A8BDAB885}" srcOrd="0" destOrd="0" presId="urn:microsoft.com/office/officeart/2005/8/layout/hierarchy2"/>
    <dgm:cxn modelId="{87255B51-7D95-45AF-AA78-BBED7AC2B0F4}" type="presOf" srcId="{5DD6BDF2-6566-4A46-942B-37B5426517A7}" destId="{AB8ACA68-7607-4B54-A61D-6F99D5341060}" srcOrd="0" destOrd="0" presId="urn:microsoft.com/office/officeart/2005/8/layout/hierarchy2"/>
    <dgm:cxn modelId="{86F6C853-CD7B-4895-9C85-FEA7F93310B4}" type="presOf" srcId="{B12B2C92-AE12-4747-BD5E-99ECE7224F9E}" destId="{A584632F-A916-455B-AD56-C21C9F947A24}" srcOrd="1" destOrd="0" presId="urn:microsoft.com/office/officeart/2005/8/layout/hierarchy2"/>
    <dgm:cxn modelId="{5E86DF7B-C24F-4E9D-9B84-27B7B5276E16}" type="presOf" srcId="{2A2C0FE2-29F1-414B-A071-419EB6FAC627}" destId="{C00EF657-F73C-40D0-A27E-3D5090165F53}" srcOrd="1" destOrd="0" presId="urn:microsoft.com/office/officeart/2005/8/layout/hierarchy2"/>
    <dgm:cxn modelId="{29FAA37D-01D5-4EF4-81FC-E8572247D009}" type="presOf" srcId="{7FD13A1B-107F-4245-A659-EC4181996FE4}" destId="{100A0332-B314-4551-9C2C-1E392F4B334E}" srcOrd="0" destOrd="0" presId="urn:microsoft.com/office/officeart/2005/8/layout/hierarchy2"/>
    <dgm:cxn modelId="{04F65185-4D9E-4C33-AF3A-FD5854A2083C}" type="presOf" srcId="{B8B7071E-3345-485F-836A-F06C236DDEA6}" destId="{B5683465-78AD-48CC-8224-82184A4FB7A5}" srcOrd="0" destOrd="0" presId="urn:microsoft.com/office/officeart/2005/8/layout/hierarchy2"/>
    <dgm:cxn modelId="{3CCC988F-E684-48E9-9347-7886A80DDC40}" type="presOf" srcId="{E1BF8ABA-2F6A-4C75-BD7E-9D6AE2C3B38B}" destId="{C0ECE6F7-4768-4610-B2A1-C05D3B60B1D6}" srcOrd="1" destOrd="0" presId="urn:microsoft.com/office/officeart/2005/8/layout/hierarchy2"/>
    <dgm:cxn modelId="{FBD03896-569B-4F40-BCB1-AAA73CFA3AA2}" srcId="{2EC2D7F8-21A3-417B-8D07-60648B81AE36}" destId="{D80F9460-3FD2-46BE-8078-7122D4B5CAC8}" srcOrd="1" destOrd="0" parTransId="{F9A4508B-B1BE-4203-B11D-7833FD77BD21}" sibTransId="{89E0305C-B1B8-4A2F-8553-90D2A3D32652}"/>
    <dgm:cxn modelId="{00D2CB9A-9ECE-4856-912D-578208A8D127}" type="presOf" srcId="{BDF9357D-EE31-4B67-869E-0E53E98B8735}" destId="{64141951-C7E6-4F45-AD27-39778A612C4A}" srcOrd="0" destOrd="0" presId="urn:microsoft.com/office/officeart/2005/8/layout/hierarchy2"/>
    <dgm:cxn modelId="{06F1489F-9A7A-4AC9-9091-72A9D5D9ADE6}" type="presOf" srcId="{5DD6BDF2-6566-4A46-942B-37B5426517A7}" destId="{E63BBA25-56BE-4533-AB01-CDCA1EFC2C16}" srcOrd="1" destOrd="0" presId="urn:microsoft.com/office/officeart/2005/8/layout/hierarchy2"/>
    <dgm:cxn modelId="{636FD5B2-CE05-4867-B9EA-8E63DE51370B}" type="presOf" srcId="{D80F9460-3FD2-46BE-8078-7122D4B5CAC8}" destId="{231C29B2-6F94-4999-951A-751838B16A9E}" srcOrd="0" destOrd="0" presId="urn:microsoft.com/office/officeart/2005/8/layout/hierarchy2"/>
    <dgm:cxn modelId="{BE9665C9-8A1D-49DC-B238-990636AAB4F9}" type="presOf" srcId="{9B93966C-B546-40F4-A438-D338E3B56432}" destId="{4E3EDC5C-ECF7-46C1-84D1-C54AA1C8CEF7}" srcOrd="0" destOrd="0" presId="urn:microsoft.com/office/officeart/2005/8/layout/hierarchy2"/>
    <dgm:cxn modelId="{9D9B7FCC-E2D6-48D3-9FC8-B56DADF4D2C2}" type="presOf" srcId="{1F289F43-B5D1-445C-973D-239232390E61}" destId="{FE244DAE-3B6E-4004-BB95-DE67F5AD649F}" srcOrd="0" destOrd="0" presId="urn:microsoft.com/office/officeart/2005/8/layout/hierarchy2"/>
    <dgm:cxn modelId="{E8F3BFCD-B9E6-4D9F-B958-F3B18D589731}" srcId="{BDF9357D-EE31-4B67-869E-0E53E98B8735}" destId="{014FE8B4-3B1E-4DA3-B868-896CA80C128E}" srcOrd="0" destOrd="0" parTransId="{3FB3C088-D366-4F30-B86A-6B67971EB8FF}" sibTransId="{17EC5567-9B16-46A6-88B0-4D360E9FA5C9}"/>
    <dgm:cxn modelId="{DA805CD1-5E70-434C-91CC-41F83899E814}" type="presOf" srcId="{2A2C0FE2-29F1-414B-A071-419EB6FAC627}" destId="{A8183CAD-E9D5-4A5E-8012-3BFF6F6147CA}" srcOrd="0" destOrd="0" presId="urn:microsoft.com/office/officeart/2005/8/layout/hierarchy2"/>
    <dgm:cxn modelId="{AFDA2AD3-52D8-4010-A94E-14CE46A812AA}" srcId="{D80F9460-3FD2-46BE-8078-7122D4B5CAC8}" destId="{D35977A8-9AFD-40B5-BC9C-C018030A843B}" srcOrd="2" destOrd="0" parTransId="{9B93966C-B546-40F4-A438-D338E3B56432}" sibTransId="{B3280965-915C-42ED-8325-29F929B6E740}"/>
    <dgm:cxn modelId="{DF47F4D7-930B-4AB4-B4DA-3B899F1DC7CA}" srcId="{2EC2D7F8-21A3-417B-8D07-60648B81AE36}" destId="{BDF9357D-EE31-4B67-869E-0E53E98B8735}" srcOrd="0" destOrd="0" parTransId="{1C5BD172-7FB4-417B-A22A-45E43576222B}" sibTransId="{5C000942-7ED7-453C-8A38-A75098D05983}"/>
    <dgm:cxn modelId="{6AFFD8E4-43C2-42B7-9D04-0525E666BACE}" srcId="{BDF9357D-EE31-4B67-869E-0E53E98B8735}" destId="{95E6AF2B-943C-4E45-8910-75584BA74A5D}" srcOrd="1" destOrd="0" parTransId="{B12B2C92-AE12-4747-BD5E-99ECE7224F9E}" sibTransId="{FC3DAAF2-1679-42CC-BC06-36EB08820EA7}"/>
    <dgm:cxn modelId="{7EF14FE6-ACDE-47A8-85E9-231CBA531BD3}" srcId="{BDF9357D-EE31-4B67-869E-0E53E98B8735}" destId="{1F289F43-B5D1-445C-973D-239232390E61}" srcOrd="3" destOrd="0" parTransId="{5667B6CE-C356-49CB-9B9B-E4985BBE109A}" sibTransId="{69672BAE-59EA-4CA5-986C-CFDDB35C2B91}"/>
    <dgm:cxn modelId="{0FF622ED-3FC5-4398-981C-18950419C55D}" type="presOf" srcId="{B12B2C92-AE12-4747-BD5E-99ECE7224F9E}" destId="{5E54A943-6B92-4DD8-96E7-1BFC065298EC}" srcOrd="0" destOrd="0" presId="urn:microsoft.com/office/officeart/2005/8/layout/hierarchy2"/>
    <dgm:cxn modelId="{DB5610F2-DA09-48A9-8759-1C2FD06835E7}" type="presOf" srcId="{2EC2D7F8-21A3-417B-8D07-60648B81AE36}" destId="{9F452C7C-DD69-440B-8CD7-AF2988C5FDB8}" srcOrd="0" destOrd="0" presId="urn:microsoft.com/office/officeart/2005/8/layout/hierarchy2"/>
    <dgm:cxn modelId="{F641A2FC-6EB9-426F-9EF2-C2C2B26FC5B6}" srcId="{BDF9357D-EE31-4B67-869E-0E53E98B8735}" destId="{7531C063-7873-46D8-97DE-47E1B32C6F63}" srcOrd="2" destOrd="0" parTransId="{2A2C0FE2-29F1-414B-A071-419EB6FAC627}" sibTransId="{ABAEB156-B407-4EEC-A8B2-61D433B0BC88}"/>
    <dgm:cxn modelId="{412239C4-E70C-425C-A1A4-CC1387E00BE6}" type="presParOf" srcId="{9F452C7C-DD69-440B-8CD7-AF2988C5FDB8}" destId="{28A8D5CC-7AA8-43D6-A8B4-03E3DE40F03B}" srcOrd="0" destOrd="0" presId="urn:microsoft.com/office/officeart/2005/8/layout/hierarchy2"/>
    <dgm:cxn modelId="{D96C2860-EF96-4F3F-A0AD-75700E6AF44C}" type="presParOf" srcId="{28A8D5CC-7AA8-43D6-A8B4-03E3DE40F03B}" destId="{64141951-C7E6-4F45-AD27-39778A612C4A}" srcOrd="0" destOrd="0" presId="urn:microsoft.com/office/officeart/2005/8/layout/hierarchy2"/>
    <dgm:cxn modelId="{7D04D852-DA8F-43E8-AAC9-5580B77A5238}" type="presParOf" srcId="{28A8D5CC-7AA8-43D6-A8B4-03E3DE40F03B}" destId="{38C04EAE-0791-4BEC-AD8F-87618998E05B}" srcOrd="1" destOrd="0" presId="urn:microsoft.com/office/officeart/2005/8/layout/hierarchy2"/>
    <dgm:cxn modelId="{DA3C2AFA-29E5-447F-8753-C062D55B6723}" type="presParOf" srcId="{38C04EAE-0791-4BEC-AD8F-87618998E05B}" destId="{463A8E45-6446-4AF1-87F7-BB6F8D6455A0}" srcOrd="0" destOrd="0" presId="urn:microsoft.com/office/officeart/2005/8/layout/hierarchy2"/>
    <dgm:cxn modelId="{3F9FC923-1F3D-4402-9D91-C878F1F5DC48}" type="presParOf" srcId="{463A8E45-6446-4AF1-87F7-BB6F8D6455A0}" destId="{17254854-4A4F-494A-A3F7-0E091D763115}" srcOrd="0" destOrd="0" presId="urn:microsoft.com/office/officeart/2005/8/layout/hierarchy2"/>
    <dgm:cxn modelId="{230AF0AA-4F5F-44E7-80E0-D67A976866EE}" type="presParOf" srcId="{38C04EAE-0791-4BEC-AD8F-87618998E05B}" destId="{9A1BF5A2-8B91-4697-BE3A-E832A4B12C58}" srcOrd="1" destOrd="0" presId="urn:microsoft.com/office/officeart/2005/8/layout/hierarchy2"/>
    <dgm:cxn modelId="{9B48A666-F95F-4BED-80C6-A221EDE28BFB}" type="presParOf" srcId="{9A1BF5A2-8B91-4697-BE3A-E832A4B12C58}" destId="{1265C3C5-E719-45A4-9C62-7B20C7DB2A61}" srcOrd="0" destOrd="0" presId="urn:microsoft.com/office/officeart/2005/8/layout/hierarchy2"/>
    <dgm:cxn modelId="{F273825B-1666-4B92-9A3E-07B9F5FE9723}" type="presParOf" srcId="{9A1BF5A2-8B91-4697-BE3A-E832A4B12C58}" destId="{F41CB6B7-F04C-4A3C-BFBE-BB61267493B6}" srcOrd="1" destOrd="0" presId="urn:microsoft.com/office/officeart/2005/8/layout/hierarchy2"/>
    <dgm:cxn modelId="{C1105FC2-9D43-4DF4-8D3D-D2A0D41BDAC9}" type="presParOf" srcId="{38C04EAE-0791-4BEC-AD8F-87618998E05B}" destId="{5E54A943-6B92-4DD8-96E7-1BFC065298EC}" srcOrd="2" destOrd="0" presId="urn:microsoft.com/office/officeart/2005/8/layout/hierarchy2"/>
    <dgm:cxn modelId="{FF78211B-80BC-4FBB-821E-29D6CAF0AE37}" type="presParOf" srcId="{5E54A943-6B92-4DD8-96E7-1BFC065298EC}" destId="{A584632F-A916-455B-AD56-C21C9F947A24}" srcOrd="0" destOrd="0" presId="urn:microsoft.com/office/officeart/2005/8/layout/hierarchy2"/>
    <dgm:cxn modelId="{F8A64152-A5BE-4CB1-82CF-CCA3DFAFEAA4}" type="presParOf" srcId="{38C04EAE-0791-4BEC-AD8F-87618998E05B}" destId="{43B02003-4A69-4445-B2B6-EC859A28C1BB}" srcOrd="3" destOrd="0" presId="urn:microsoft.com/office/officeart/2005/8/layout/hierarchy2"/>
    <dgm:cxn modelId="{73634E1B-5443-4D0F-BA79-2E51E3F941FF}" type="presParOf" srcId="{43B02003-4A69-4445-B2B6-EC859A28C1BB}" destId="{79453467-D58F-434D-9DBF-B5EC30AD9E04}" srcOrd="0" destOrd="0" presId="urn:microsoft.com/office/officeart/2005/8/layout/hierarchy2"/>
    <dgm:cxn modelId="{628DA016-0114-405C-B8E8-712A49175078}" type="presParOf" srcId="{43B02003-4A69-4445-B2B6-EC859A28C1BB}" destId="{A3AB12FB-FEF0-4F8E-B380-1EF78535C9BD}" srcOrd="1" destOrd="0" presId="urn:microsoft.com/office/officeart/2005/8/layout/hierarchy2"/>
    <dgm:cxn modelId="{D6DF4670-730F-4F0D-9BB5-3FDEAE6518FC}" type="presParOf" srcId="{38C04EAE-0791-4BEC-AD8F-87618998E05B}" destId="{A8183CAD-E9D5-4A5E-8012-3BFF6F6147CA}" srcOrd="4" destOrd="0" presId="urn:microsoft.com/office/officeart/2005/8/layout/hierarchy2"/>
    <dgm:cxn modelId="{0D94F1FB-C24D-4B8C-9B9E-B607DE03B299}" type="presParOf" srcId="{A8183CAD-E9D5-4A5E-8012-3BFF6F6147CA}" destId="{C00EF657-F73C-40D0-A27E-3D5090165F53}" srcOrd="0" destOrd="0" presId="urn:microsoft.com/office/officeart/2005/8/layout/hierarchy2"/>
    <dgm:cxn modelId="{C2B84D7B-D831-4CC9-B40B-1A0DC14D4DF4}" type="presParOf" srcId="{38C04EAE-0791-4BEC-AD8F-87618998E05B}" destId="{892CB8DE-F0A4-4D07-965A-9A9D93A8C3BF}" srcOrd="5" destOrd="0" presId="urn:microsoft.com/office/officeart/2005/8/layout/hierarchy2"/>
    <dgm:cxn modelId="{B2B3A1EF-5905-47CC-95A1-B13F1AA08933}" type="presParOf" srcId="{892CB8DE-F0A4-4D07-965A-9A9D93A8C3BF}" destId="{AAB36086-2B14-4D1C-BE86-C74A8BDAB885}" srcOrd="0" destOrd="0" presId="urn:microsoft.com/office/officeart/2005/8/layout/hierarchy2"/>
    <dgm:cxn modelId="{0B5FF79C-FAA2-4444-ACF3-265F82A72EB5}" type="presParOf" srcId="{892CB8DE-F0A4-4D07-965A-9A9D93A8C3BF}" destId="{E694D555-4B5B-417C-9DC6-BA183811C0A2}" srcOrd="1" destOrd="0" presId="urn:microsoft.com/office/officeart/2005/8/layout/hierarchy2"/>
    <dgm:cxn modelId="{A195539A-71DA-460B-9020-D7902159A921}" type="presParOf" srcId="{38C04EAE-0791-4BEC-AD8F-87618998E05B}" destId="{E9A0500E-5556-4B25-930E-5CAAC3454679}" srcOrd="6" destOrd="0" presId="urn:microsoft.com/office/officeart/2005/8/layout/hierarchy2"/>
    <dgm:cxn modelId="{A17A94D9-042D-48BB-A4B3-F3A0E41F5DF9}" type="presParOf" srcId="{E9A0500E-5556-4B25-930E-5CAAC3454679}" destId="{97D5C47C-778D-4DF0-AC2C-3A103B053EE5}" srcOrd="0" destOrd="0" presId="urn:microsoft.com/office/officeart/2005/8/layout/hierarchy2"/>
    <dgm:cxn modelId="{D0F6BB72-4D08-41CC-B054-FCF4C2E0B859}" type="presParOf" srcId="{38C04EAE-0791-4BEC-AD8F-87618998E05B}" destId="{0D1987F5-49AF-4C12-B819-6F6D756976B5}" srcOrd="7" destOrd="0" presId="urn:microsoft.com/office/officeart/2005/8/layout/hierarchy2"/>
    <dgm:cxn modelId="{B6577C34-9269-4091-AECF-4890967B6A91}" type="presParOf" srcId="{0D1987F5-49AF-4C12-B819-6F6D756976B5}" destId="{FE244DAE-3B6E-4004-BB95-DE67F5AD649F}" srcOrd="0" destOrd="0" presId="urn:microsoft.com/office/officeart/2005/8/layout/hierarchy2"/>
    <dgm:cxn modelId="{6FE43EE0-49EF-4214-AA6E-38E13DA126AC}" type="presParOf" srcId="{0D1987F5-49AF-4C12-B819-6F6D756976B5}" destId="{A6D428C0-314A-48A8-A5FA-54D11E0FE4D1}" srcOrd="1" destOrd="0" presId="urn:microsoft.com/office/officeart/2005/8/layout/hierarchy2"/>
    <dgm:cxn modelId="{88E3EE86-CEB0-4751-8695-AAF2C41E9EC0}" type="presParOf" srcId="{9F452C7C-DD69-440B-8CD7-AF2988C5FDB8}" destId="{141B7332-F4EB-4755-891F-9068AF5C2286}" srcOrd="1" destOrd="0" presId="urn:microsoft.com/office/officeart/2005/8/layout/hierarchy2"/>
    <dgm:cxn modelId="{C9084BE7-0BEC-4C80-B9B5-3D69AF71917E}" type="presParOf" srcId="{141B7332-F4EB-4755-891F-9068AF5C2286}" destId="{231C29B2-6F94-4999-951A-751838B16A9E}" srcOrd="0" destOrd="0" presId="urn:microsoft.com/office/officeart/2005/8/layout/hierarchy2"/>
    <dgm:cxn modelId="{1B56A409-C69F-4B31-955C-64D9F8B5C5C2}" type="presParOf" srcId="{141B7332-F4EB-4755-891F-9068AF5C2286}" destId="{3FD77266-3393-422D-B6A9-E82CADA31788}" srcOrd="1" destOrd="0" presId="urn:microsoft.com/office/officeart/2005/8/layout/hierarchy2"/>
    <dgm:cxn modelId="{96A7E719-EAAC-4D66-A063-45CAC7EEEDB8}" type="presParOf" srcId="{3FD77266-3393-422D-B6A9-E82CADA31788}" destId="{AB8ACA68-7607-4B54-A61D-6F99D5341060}" srcOrd="0" destOrd="0" presId="urn:microsoft.com/office/officeart/2005/8/layout/hierarchy2"/>
    <dgm:cxn modelId="{21B9DCE4-B844-4FB7-A45F-03DFA3A3AEF5}" type="presParOf" srcId="{AB8ACA68-7607-4B54-A61D-6F99D5341060}" destId="{E63BBA25-56BE-4533-AB01-CDCA1EFC2C16}" srcOrd="0" destOrd="0" presId="urn:microsoft.com/office/officeart/2005/8/layout/hierarchy2"/>
    <dgm:cxn modelId="{113D594C-8341-421F-8F6A-F3E21FA2E343}" type="presParOf" srcId="{3FD77266-3393-422D-B6A9-E82CADA31788}" destId="{73132E24-F4BB-4BB7-9028-788643AE09AD}" srcOrd="1" destOrd="0" presId="urn:microsoft.com/office/officeart/2005/8/layout/hierarchy2"/>
    <dgm:cxn modelId="{4E6B0010-3274-4EE6-B5E8-88956FA34353}" type="presParOf" srcId="{73132E24-F4BB-4BB7-9028-788643AE09AD}" destId="{B5683465-78AD-48CC-8224-82184A4FB7A5}" srcOrd="0" destOrd="0" presId="urn:microsoft.com/office/officeart/2005/8/layout/hierarchy2"/>
    <dgm:cxn modelId="{86FEE3D2-9113-4CBF-868D-B730E1A45135}" type="presParOf" srcId="{73132E24-F4BB-4BB7-9028-788643AE09AD}" destId="{C567D7FC-E630-4DAC-ABC4-1F1AB36C6292}" srcOrd="1" destOrd="0" presId="urn:microsoft.com/office/officeart/2005/8/layout/hierarchy2"/>
    <dgm:cxn modelId="{11604F22-DE82-47B8-88B2-16FDDB2A4C40}" type="presParOf" srcId="{3FD77266-3393-422D-B6A9-E82CADA31788}" destId="{740B3DBD-CF5C-4006-B429-4E1804ECB662}" srcOrd="2" destOrd="0" presId="urn:microsoft.com/office/officeart/2005/8/layout/hierarchy2"/>
    <dgm:cxn modelId="{85D12044-3A1A-4D0C-B7D2-20B523B8CB6C}" type="presParOf" srcId="{740B3DBD-CF5C-4006-B429-4E1804ECB662}" destId="{C0ECE6F7-4768-4610-B2A1-C05D3B60B1D6}" srcOrd="0" destOrd="0" presId="urn:microsoft.com/office/officeart/2005/8/layout/hierarchy2"/>
    <dgm:cxn modelId="{D3984E19-E6D6-45B6-836D-07EA2DC52464}" type="presParOf" srcId="{3FD77266-3393-422D-B6A9-E82CADA31788}" destId="{DEE5414D-5EC8-4B84-A5AC-EBD27F2F82D5}" srcOrd="3" destOrd="0" presId="urn:microsoft.com/office/officeart/2005/8/layout/hierarchy2"/>
    <dgm:cxn modelId="{7F2FABD5-E9A6-4C4F-ABDF-8C12F165EFDF}" type="presParOf" srcId="{DEE5414D-5EC8-4B84-A5AC-EBD27F2F82D5}" destId="{100A0332-B314-4551-9C2C-1E392F4B334E}" srcOrd="0" destOrd="0" presId="urn:microsoft.com/office/officeart/2005/8/layout/hierarchy2"/>
    <dgm:cxn modelId="{08C670D9-1B10-4DF2-A8EB-6BF4695C0B98}" type="presParOf" srcId="{DEE5414D-5EC8-4B84-A5AC-EBD27F2F82D5}" destId="{7FCF4693-F402-4413-930D-DACF0C4FB53C}" srcOrd="1" destOrd="0" presId="urn:microsoft.com/office/officeart/2005/8/layout/hierarchy2"/>
    <dgm:cxn modelId="{9F097278-9C3C-4252-8B4D-F5931A14BBD1}" type="presParOf" srcId="{3FD77266-3393-422D-B6A9-E82CADA31788}" destId="{4E3EDC5C-ECF7-46C1-84D1-C54AA1C8CEF7}" srcOrd="4" destOrd="0" presId="urn:microsoft.com/office/officeart/2005/8/layout/hierarchy2"/>
    <dgm:cxn modelId="{5AC716EE-E603-4A39-9884-2CAE009636B1}" type="presParOf" srcId="{4E3EDC5C-ECF7-46C1-84D1-C54AA1C8CEF7}" destId="{72F4298D-695C-453C-900A-82547106428B}" srcOrd="0" destOrd="0" presId="urn:microsoft.com/office/officeart/2005/8/layout/hierarchy2"/>
    <dgm:cxn modelId="{00F30180-8A3C-4D3F-88DE-6E77D3C648B6}" type="presParOf" srcId="{3FD77266-3393-422D-B6A9-E82CADA31788}" destId="{AE2987A8-D33D-4C68-8A54-498A33EA290A}" srcOrd="5" destOrd="0" presId="urn:microsoft.com/office/officeart/2005/8/layout/hierarchy2"/>
    <dgm:cxn modelId="{40B7C0F8-4A34-44C3-8448-A0FDB62A678D}" type="presParOf" srcId="{AE2987A8-D33D-4C68-8A54-498A33EA290A}" destId="{5FAE1D87-301A-44C7-82A5-146F61C72C15}" srcOrd="0" destOrd="0" presId="urn:microsoft.com/office/officeart/2005/8/layout/hierarchy2"/>
    <dgm:cxn modelId="{32564C75-9ABB-43FD-B159-E7831C1A06AA}" type="presParOf" srcId="{AE2987A8-D33D-4C68-8A54-498A33EA290A}" destId="{91497B8A-8673-47D5-9DD2-FEABEDD2DE1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EC2D7F8-21A3-417B-8D07-60648B81AE36}"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D1F6BDC9-6DEB-404F-9D2B-AA2361A31832}">
      <dgm:prSet phldrT="[Texto]" custT="1"/>
      <dgm:spPr/>
      <dgm:t>
        <a:bodyPr/>
        <a:lstStyle/>
        <a:p>
          <a:r>
            <a:rPr lang="pt-BR" sz="1400" dirty="0"/>
            <a:t>ALTERAÇÕES FÍSICAS</a:t>
          </a:r>
        </a:p>
      </dgm:t>
    </dgm:pt>
    <dgm:pt modelId="{5EE6266D-2D70-46FC-9802-2104D6F3EDB1}" type="sibTrans" cxnId="{819FE390-8668-451F-8151-475558A2B831}">
      <dgm:prSet/>
      <dgm:spPr/>
      <dgm:t>
        <a:bodyPr/>
        <a:lstStyle/>
        <a:p>
          <a:endParaRPr lang="pt-BR"/>
        </a:p>
      </dgm:t>
    </dgm:pt>
    <dgm:pt modelId="{9D99E341-EE63-4F80-8280-409BEA4B6385}" type="parTrans" cxnId="{819FE390-8668-451F-8151-475558A2B831}">
      <dgm:prSet/>
      <dgm:spPr/>
      <dgm:t>
        <a:bodyPr/>
        <a:lstStyle/>
        <a:p>
          <a:endParaRPr lang="pt-BR"/>
        </a:p>
      </dgm:t>
    </dgm:pt>
    <dgm:pt modelId="{936B1693-6DE1-4552-B839-13ED9AC19952}">
      <dgm:prSet phldrT="[Texto]" custT="1"/>
      <dgm:spPr/>
      <dgm:t>
        <a:bodyPr/>
        <a:lstStyle/>
        <a:p>
          <a:r>
            <a:rPr lang="pt-BR" sz="1400" dirty="0"/>
            <a:t>QUEIMADURAS</a:t>
          </a:r>
        </a:p>
      </dgm:t>
    </dgm:pt>
    <dgm:pt modelId="{0EFA2229-CE43-4984-AC5E-A81F872E8FCD}" type="sibTrans" cxnId="{940E006B-EA68-454C-B840-FD970E850F6A}">
      <dgm:prSet/>
      <dgm:spPr/>
      <dgm:t>
        <a:bodyPr/>
        <a:lstStyle/>
        <a:p>
          <a:endParaRPr lang="pt-BR"/>
        </a:p>
      </dgm:t>
    </dgm:pt>
    <dgm:pt modelId="{ADAB2973-6236-4A14-92DB-4850AC88359D}" type="parTrans" cxnId="{940E006B-EA68-454C-B840-FD970E850F6A}">
      <dgm:prSet/>
      <dgm:spPr/>
      <dgm:t>
        <a:bodyPr/>
        <a:lstStyle/>
        <a:p>
          <a:endParaRPr lang="pt-BR"/>
        </a:p>
      </dgm:t>
    </dgm:pt>
    <dgm:pt modelId="{E1A78BD7-B4E0-4D92-A6D7-D4DCCA8E82E3}">
      <dgm:prSet phldrT="[Texto]" custT="1"/>
      <dgm:spPr/>
      <dgm:t>
        <a:bodyPr/>
        <a:lstStyle/>
        <a:p>
          <a:r>
            <a:rPr lang="pt-BR" sz="1400" dirty="0"/>
            <a:t>ETC.</a:t>
          </a:r>
        </a:p>
      </dgm:t>
    </dgm:pt>
    <dgm:pt modelId="{3B04452E-D612-4106-A02F-9D37FFC263ED}" type="sibTrans" cxnId="{75014F67-6F00-47CF-8219-99922E747E16}">
      <dgm:prSet/>
      <dgm:spPr/>
      <dgm:t>
        <a:bodyPr/>
        <a:lstStyle/>
        <a:p>
          <a:endParaRPr lang="pt-BR"/>
        </a:p>
      </dgm:t>
    </dgm:pt>
    <dgm:pt modelId="{A3FA1B85-17A2-4AF5-85C2-B8952C64AA3D}" type="parTrans" cxnId="{75014F67-6F00-47CF-8219-99922E747E16}">
      <dgm:prSet/>
      <dgm:spPr/>
      <dgm:t>
        <a:bodyPr/>
        <a:lstStyle/>
        <a:p>
          <a:endParaRPr lang="pt-BR"/>
        </a:p>
      </dgm:t>
    </dgm:pt>
    <dgm:pt modelId="{AE8F2B46-1B34-4CB6-B0B6-839058723723}">
      <dgm:prSet phldrT="[Texto]" custT="1"/>
      <dgm:spPr/>
      <dgm:t>
        <a:bodyPr/>
        <a:lstStyle/>
        <a:p>
          <a:r>
            <a:rPr lang="pt-BR" sz="1400" dirty="0"/>
            <a:t>PERTURBAÇÃO DE FUNÇÕES FÍSICAS</a:t>
          </a:r>
        </a:p>
      </dgm:t>
    </dgm:pt>
    <dgm:pt modelId="{565E9BD5-15A3-469F-BF64-90608A384E7F}" type="sibTrans" cxnId="{5FAD9324-4BC3-478E-B10E-F0EDFC83222A}">
      <dgm:prSet/>
      <dgm:spPr/>
      <dgm:t>
        <a:bodyPr/>
        <a:lstStyle/>
        <a:p>
          <a:endParaRPr lang="pt-BR"/>
        </a:p>
      </dgm:t>
    </dgm:pt>
    <dgm:pt modelId="{2312191F-8ADB-46AA-B9A3-61240E00FCA8}" type="parTrans" cxnId="{5FAD9324-4BC3-478E-B10E-F0EDFC83222A}">
      <dgm:prSet/>
      <dgm:spPr/>
      <dgm:t>
        <a:bodyPr/>
        <a:lstStyle/>
        <a:p>
          <a:endParaRPr lang="pt-BR"/>
        </a:p>
      </dgm:t>
    </dgm:pt>
    <dgm:pt modelId="{41012E5C-6F41-4FCF-BE94-AEDF361A2554}">
      <dgm:prSet phldrT="[Texto]" custT="1"/>
      <dgm:spPr/>
      <dgm:t>
        <a:bodyPr/>
        <a:lstStyle/>
        <a:p>
          <a:r>
            <a:rPr lang="pt-BR" sz="1400" dirty="0"/>
            <a:t>REDUÇÃO DA CAPACIDADE AUDITIVA</a:t>
          </a:r>
        </a:p>
      </dgm:t>
    </dgm:pt>
    <dgm:pt modelId="{F616A59F-8FFC-4550-B38E-E7B8F218CAAC}" type="sibTrans" cxnId="{90C79B41-0917-46D8-9A19-29FC63281A06}">
      <dgm:prSet/>
      <dgm:spPr/>
      <dgm:t>
        <a:bodyPr/>
        <a:lstStyle/>
        <a:p>
          <a:endParaRPr lang="pt-BR"/>
        </a:p>
      </dgm:t>
    </dgm:pt>
    <dgm:pt modelId="{0CEDDBFA-39BD-43F8-9D4E-02EA78CBADAD}" type="parTrans" cxnId="{90C79B41-0917-46D8-9A19-29FC63281A06}">
      <dgm:prSet/>
      <dgm:spPr/>
      <dgm:t>
        <a:bodyPr/>
        <a:lstStyle/>
        <a:p>
          <a:endParaRPr lang="pt-BR"/>
        </a:p>
      </dgm:t>
    </dgm:pt>
    <dgm:pt modelId="{3A1C02A1-AFD1-4902-9836-425F8B902513}">
      <dgm:prSet phldrT="[Texto]" custT="1"/>
      <dgm:spPr/>
      <dgm:t>
        <a:bodyPr/>
        <a:lstStyle/>
        <a:p>
          <a:r>
            <a:rPr lang="pt-BR" sz="1400" dirty="0"/>
            <a:t>ETC.</a:t>
          </a:r>
        </a:p>
      </dgm:t>
    </dgm:pt>
    <dgm:pt modelId="{71B64F3E-67F8-4A41-8C4F-01820D057835}" type="sibTrans" cxnId="{E022BFD0-7937-405B-912D-2771F5671667}">
      <dgm:prSet/>
      <dgm:spPr/>
      <dgm:t>
        <a:bodyPr/>
        <a:lstStyle/>
        <a:p>
          <a:endParaRPr lang="pt-BR"/>
        </a:p>
      </dgm:t>
    </dgm:pt>
    <dgm:pt modelId="{F7ECFFEB-7FE2-4B9F-9B54-1E626C5570A0}" type="parTrans" cxnId="{E022BFD0-7937-405B-912D-2771F5671667}">
      <dgm:prSet/>
      <dgm:spPr/>
      <dgm:t>
        <a:bodyPr/>
        <a:lstStyle/>
        <a:p>
          <a:endParaRPr lang="pt-BR"/>
        </a:p>
      </dgm:t>
    </dgm:pt>
    <dgm:pt modelId="{9F452C7C-DD69-440B-8CD7-AF2988C5FDB8}" type="pres">
      <dgm:prSet presAssocID="{2EC2D7F8-21A3-417B-8D07-60648B81AE36}" presName="diagram" presStyleCnt="0">
        <dgm:presLayoutVars>
          <dgm:chPref val="1"/>
          <dgm:dir/>
          <dgm:animOne val="branch"/>
          <dgm:animLvl val="lvl"/>
          <dgm:resizeHandles val="exact"/>
        </dgm:presLayoutVars>
      </dgm:prSet>
      <dgm:spPr/>
    </dgm:pt>
    <dgm:pt modelId="{0AFF367F-0B99-46CE-92DC-A822BA1AD97F}" type="pres">
      <dgm:prSet presAssocID="{D1F6BDC9-6DEB-404F-9D2B-AA2361A31832}" presName="root1" presStyleCnt="0"/>
      <dgm:spPr/>
    </dgm:pt>
    <dgm:pt modelId="{40B7A9A9-1C42-4DFF-B7C8-7E426ED1AA42}" type="pres">
      <dgm:prSet presAssocID="{D1F6BDC9-6DEB-404F-9D2B-AA2361A31832}" presName="LevelOneTextNode" presStyleLbl="node0" presStyleIdx="0" presStyleCnt="2" custScaleX="772178">
        <dgm:presLayoutVars>
          <dgm:chPref val="3"/>
        </dgm:presLayoutVars>
      </dgm:prSet>
      <dgm:spPr/>
    </dgm:pt>
    <dgm:pt modelId="{58536792-6E8C-4E91-8A4C-DD1289ABAFE4}" type="pres">
      <dgm:prSet presAssocID="{D1F6BDC9-6DEB-404F-9D2B-AA2361A31832}" presName="level2hierChild" presStyleCnt="0"/>
      <dgm:spPr/>
    </dgm:pt>
    <dgm:pt modelId="{69278252-891E-4AAE-8FAE-4D925A8184BD}" type="pres">
      <dgm:prSet presAssocID="{ADAB2973-6236-4A14-92DB-4850AC88359D}" presName="conn2-1" presStyleLbl="parChTrans1D2" presStyleIdx="0" presStyleCnt="4"/>
      <dgm:spPr/>
    </dgm:pt>
    <dgm:pt modelId="{A55D92A6-D540-4D08-B139-964BC3A5C43F}" type="pres">
      <dgm:prSet presAssocID="{ADAB2973-6236-4A14-92DB-4850AC88359D}" presName="connTx" presStyleLbl="parChTrans1D2" presStyleIdx="0" presStyleCnt="4"/>
      <dgm:spPr/>
    </dgm:pt>
    <dgm:pt modelId="{F0AE5209-5908-4C46-92E1-C5D3112F0239}" type="pres">
      <dgm:prSet presAssocID="{936B1693-6DE1-4552-B839-13ED9AC19952}" presName="root2" presStyleCnt="0"/>
      <dgm:spPr/>
    </dgm:pt>
    <dgm:pt modelId="{695847C2-492F-40B3-BD79-3863CDE1E137}" type="pres">
      <dgm:prSet presAssocID="{936B1693-6DE1-4552-B839-13ED9AC19952}" presName="LevelTwoTextNode" presStyleLbl="node2" presStyleIdx="0" presStyleCnt="4" custScaleX="772178">
        <dgm:presLayoutVars>
          <dgm:chPref val="3"/>
        </dgm:presLayoutVars>
      </dgm:prSet>
      <dgm:spPr/>
    </dgm:pt>
    <dgm:pt modelId="{7EE7EA88-9756-4DCC-A02E-41C374BC225F}" type="pres">
      <dgm:prSet presAssocID="{936B1693-6DE1-4552-B839-13ED9AC19952}" presName="level3hierChild" presStyleCnt="0"/>
      <dgm:spPr/>
    </dgm:pt>
    <dgm:pt modelId="{166454BB-1C6D-49B8-A29C-F58980574925}" type="pres">
      <dgm:prSet presAssocID="{A3FA1B85-17A2-4AF5-85C2-B8952C64AA3D}" presName="conn2-1" presStyleLbl="parChTrans1D2" presStyleIdx="1" presStyleCnt="4"/>
      <dgm:spPr/>
    </dgm:pt>
    <dgm:pt modelId="{869A2B25-9C92-4AB1-BD40-A78E2DE320D9}" type="pres">
      <dgm:prSet presAssocID="{A3FA1B85-17A2-4AF5-85C2-B8952C64AA3D}" presName="connTx" presStyleLbl="parChTrans1D2" presStyleIdx="1" presStyleCnt="4"/>
      <dgm:spPr/>
    </dgm:pt>
    <dgm:pt modelId="{2730B7BD-4382-42CF-A55B-F83EFFEF0597}" type="pres">
      <dgm:prSet presAssocID="{E1A78BD7-B4E0-4D92-A6D7-D4DCCA8E82E3}" presName="root2" presStyleCnt="0"/>
      <dgm:spPr/>
    </dgm:pt>
    <dgm:pt modelId="{10B60294-C9C3-4700-ACFA-E1D5006AF8B2}" type="pres">
      <dgm:prSet presAssocID="{E1A78BD7-B4E0-4D92-A6D7-D4DCCA8E82E3}" presName="LevelTwoTextNode" presStyleLbl="node2" presStyleIdx="1" presStyleCnt="4" custScaleX="772178">
        <dgm:presLayoutVars>
          <dgm:chPref val="3"/>
        </dgm:presLayoutVars>
      </dgm:prSet>
      <dgm:spPr/>
    </dgm:pt>
    <dgm:pt modelId="{16D278F8-1F95-42D2-9079-DFC032D89332}" type="pres">
      <dgm:prSet presAssocID="{E1A78BD7-B4E0-4D92-A6D7-D4DCCA8E82E3}" presName="level3hierChild" presStyleCnt="0"/>
      <dgm:spPr/>
    </dgm:pt>
    <dgm:pt modelId="{15A78E66-95DB-45B0-8AF6-50972006D9D3}" type="pres">
      <dgm:prSet presAssocID="{AE8F2B46-1B34-4CB6-B0B6-839058723723}" presName="root1" presStyleCnt="0"/>
      <dgm:spPr/>
    </dgm:pt>
    <dgm:pt modelId="{BB902FD5-8A6A-4224-A12F-A9E0AB12F967}" type="pres">
      <dgm:prSet presAssocID="{AE8F2B46-1B34-4CB6-B0B6-839058723723}" presName="LevelOneTextNode" presStyleLbl="node0" presStyleIdx="1" presStyleCnt="2" custScaleX="772178">
        <dgm:presLayoutVars>
          <dgm:chPref val="3"/>
        </dgm:presLayoutVars>
      </dgm:prSet>
      <dgm:spPr/>
    </dgm:pt>
    <dgm:pt modelId="{8A1A6E9F-1F84-4C19-809D-7DD55E524AED}" type="pres">
      <dgm:prSet presAssocID="{AE8F2B46-1B34-4CB6-B0B6-839058723723}" presName="level2hierChild" presStyleCnt="0"/>
      <dgm:spPr/>
    </dgm:pt>
    <dgm:pt modelId="{8F496B0E-D676-4621-AC1A-5AEF775A483C}" type="pres">
      <dgm:prSet presAssocID="{0CEDDBFA-39BD-43F8-9D4E-02EA78CBADAD}" presName="conn2-1" presStyleLbl="parChTrans1D2" presStyleIdx="2" presStyleCnt="4"/>
      <dgm:spPr/>
    </dgm:pt>
    <dgm:pt modelId="{20801132-5040-4E3F-953D-A48584B529A1}" type="pres">
      <dgm:prSet presAssocID="{0CEDDBFA-39BD-43F8-9D4E-02EA78CBADAD}" presName="connTx" presStyleLbl="parChTrans1D2" presStyleIdx="2" presStyleCnt="4"/>
      <dgm:spPr/>
    </dgm:pt>
    <dgm:pt modelId="{5DDE6923-6148-4AB8-B772-D05B2B8BC39D}" type="pres">
      <dgm:prSet presAssocID="{41012E5C-6F41-4FCF-BE94-AEDF361A2554}" presName="root2" presStyleCnt="0"/>
      <dgm:spPr/>
    </dgm:pt>
    <dgm:pt modelId="{10ACFEFE-15CA-4EBF-9D9D-5A82D38CDE51}" type="pres">
      <dgm:prSet presAssocID="{41012E5C-6F41-4FCF-BE94-AEDF361A2554}" presName="LevelTwoTextNode" presStyleLbl="node2" presStyleIdx="2" presStyleCnt="4" custScaleX="772178">
        <dgm:presLayoutVars>
          <dgm:chPref val="3"/>
        </dgm:presLayoutVars>
      </dgm:prSet>
      <dgm:spPr/>
    </dgm:pt>
    <dgm:pt modelId="{096D7A90-68E2-48AD-9FFB-D1F1DC21463D}" type="pres">
      <dgm:prSet presAssocID="{41012E5C-6F41-4FCF-BE94-AEDF361A2554}" presName="level3hierChild" presStyleCnt="0"/>
      <dgm:spPr/>
    </dgm:pt>
    <dgm:pt modelId="{9AD96C75-BF32-4A85-8DDE-E37FEEE82358}" type="pres">
      <dgm:prSet presAssocID="{F7ECFFEB-7FE2-4B9F-9B54-1E626C5570A0}" presName="conn2-1" presStyleLbl="parChTrans1D2" presStyleIdx="3" presStyleCnt="4"/>
      <dgm:spPr/>
    </dgm:pt>
    <dgm:pt modelId="{21DD9F1A-9CD5-47A0-B6D1-DEBC2F16E26E}" type="pres">
      <dgm:prSet presAssocID="{F7ECFFEB-7FE2-4B9F-9B54-1E626C5570A0}" presName="connTx" presStyleLbl="parChTrans1D2" presStyleIdx="3" presStyleCnt="4"/>
      <dgm:spPr/>
    </dgm:pt>
    <dgm:pt modelId="{132CCAEF-F83C-4E93-BB60-850A877B8E52}" type="pres">
      <dgm:prSet presAssocID="{3A1C02A1-AFD1-4902-9836-425F8B902513}" presName="root2" presStyleCnt="0"/>
      <dgm:spPr/>
    </dgm:pt>
    <dgm:pt modelId="{1F858D52-52EB-4C5C-AABA-2985142D38E6}" type="pres">
      <dgm:prSet presAssocID="{3A1C02A1-AFD1-4902-9836-425F8B902513}" presName="LevelTwoTextNode" presStyleLbl="node2" presStyleIdx="3" presStyleCnt="4" custScaleX="772178">
        <dgm:presLayoutVars>
          <dgm:chPref val="3"/>
        </dgm:presLayoutVars>
      </dgm:prSet>
      <dgm:spPr/>
    </dgm:pt>
    <dgm:pt modelId="{5C4FE266-4C0C-4182-80E5-BD7B729844C0}" type="pres">
      <dgm:prSet presAssocID="{3A1C02A1-AFD1-4902-9836-425F8B902513}" presName="level3hierChild" presStyleCnt="0"/>
      <dgm:spPr/>
    </dgm:pt>
  </dgm:ptLst>
  <dgm:cxnLst>
    <dgm:cxn modelId="{17D4C001-A15C-4B47-9C31-5BDF81B7423F}" type="presOf" srcId="{A3FA1B85-17A2-4AF5-85C2-B8952C64AA3D}" destId="{869A2B25-9C92-4AB1-BD40-A78E2DE320D9}" srcOrd="1" destOrd="0" presId="urn:microsoft.com/office/officeart/2005/8/layout/hierarchy2"/>
    <dgm:cxn modelId="{5869A303-0FE5-483F-9A53-ABC35C0A8B0E}" type="presOf" srcId="{936B1693-6DE1-4552-B839-13ED9AC19952}" destId="{695847C2-492F-40B3-BD79-3863CDE1E137}" srcOrd="0" destOrd="0" presId="urn:microsoft.com/office/officeart/2005/8/layout/hierarchy2"/>
    <dgm:cxn modelId="{B3A05F05-2D76-4DF0-BC19-EE25142DD8BA}" type="presOf" srcId="{0CEDDBFA-39BD-43F8-9D4E-02EA78CBADAD}" destId="{20801132-5040-4E3F-953D-A48584B529A1}" srcOrd="1" destOrd="0" presId="urn:microsoft.com/office/officeart/2005/8/layout/hierarchy2"/>
    <dgm:cxn modelId="{26D47007-83BF-4C23-B375-7BC643272362}" type="presOf" srcId="{F7ECFFEB-7FE2-4B9F-9B54-1E626C5570A0}" destId="{21DD9F1A-9CD5-47A0-B6D1-DEBC2F16E26E}" srcOrd="1" destOrd="0" presId="urn:microsoft.com/office/officeart/2005/8/layout/hierarchy2"/>
    <dgm:cxn modelId="{522F2B1A-EBCF-41F4-96DC-C35E5DBE9921}" type="presOf" srcId="{0CEDDBFA-39BD-43F8-9D4E-02EA78CBADAD}" destId="{8F496B0E-D676-4621-AC1A-5AEF775A483C}" srcOrd="0" destOrd="0" presId="urn:microsoft.com/office/officeart/2005/8/layout/hierarchy2"/>
    <dgm:cxn modelId="{4469651E-06D9-4EEA-976D-93E0515B44BB}" type="presOf" srcId="{F7ECFFEB-7FE2-4B9F-9B54-1E626C5570A0}" destId="{9AD96C75-BF32-4A85-8DDE-E37FEEE82358}" srcOrd="0" destOrd="0" presId="urn:microsoft.com/office/officeart/2005/8/layout/hierarchy2"/>
    <dgm:cxn modelId="{5FAD9324-4BC3-478E-B10E-F0EDFC83222A}" srcId="{2EC2D7F8-21A3-417B-8D07-60648B81AE36}" destId="{AE8F2B46-1B34-4CB6-B0B6-839058723723}" srcOrd="1" destOrd="0" parTransId="{2312191F-8ADB-46AA-B9A3-61240E00FCA8}" sibTransId="{565E9BD5-15A3-469F-BF64-90608A384E7F}"/>
    <dgm:cxn modelId="{49A43136-AE74-49EA-B25A-F6E8063B07D6}" type="presOf" srcId="{A3FA1B85-17A2-4AF5-85C2-B8952C64AA3D}" destId="{166454BB-1C6D-49B8-A29C-F58980574925}" srcOrd="0" destOrd="0" presId="urn:microsoft.com/office/officeart/2005/8/layout/hierarchy2"/>
    <dgm:cxn modelId="{A29BA95F-4F3D-4B0E-8105-5C1C1F69114B}" type="presOf" srcId="{D1F6BDC9-6DEB-404F-9D2B-AA2361A31832}" destId="{40B7A9A9-1C42-4DFF-B7C8-7E426ED1AA42}" srcOrd="0" destOrd="0" presId="urn:microsoft.com/office/officeart/2005/8/layout/hierarchy2"/>
    <dgm:cxn modelId="{90C79B41-0917-46D8-9A19-29FC63281A06}" srcId="{AE8F2B46-1B34-4CB6-B0B6-839058723723}" destId="{41012E5C-6F41-4FCF-BE94-AEDF361A2554}" srcOrd="0" destOrd="0" parTransId="{0CEDDBFA-39BD-43F8-9D4E-02EA78CBADAD}" sibTransId="{F616A59F-8FFC-4550-B38E-E7B8F218CAAC}"/>
    <dgm:cxn modelId="{75014F67-6F00-47CF-8219-99922E747E16}" srcId="{D1F6BDC9-6DEB-404F-9D2B-AA2361A31832}" destId="{E1A78BD7-B4E0-4D92-A6D7-D4DCCA8E82E3}" srcOrd="1" destOrd="0" parTransId="{A3FA1B85-17A2-4AF5-85C2-B8952C64AA3D}" sibTransId="{3B04452E-D612-4106-A02F-9D37FFC263ED}"/>
    <dgm:cxn modelId="{940E006B-EA68-454C-B840-FD970E850F6A}" srcId="{D1F6BDC9-6DEB-404F-9D2B-AA2361A31832}" destId="{936B1693-6DE1-4552-B839-13ED9AC19952}" srcOrd="0" destOrd="0" parTransId="{ADAB2973-6236-4A14-92DB-4850AC88359D}" sibTransId="{0EFA2229-CE43-4984-AC5E-A81F872E8FCD}"/>
    <dgm:cxn modelId="{4F951251-8569-4A1F-971C-E11D8D18F83B}" type="presOf" srcId="{E1A78BD7-B4E0-4D92-A6D7-D4DCCA8E82E3}" destId="{10B60294-C9C3-4700-ACFA-E1D5006AF8B2}" srcOrd="0" destOrd="0" presId="urn:microsoft.com/office/officeart/2005/8/layout/hierarchy2"/>
    <dgm:cxn modelId="{6822DD53-0ABA-48A1-85C7-FC08AEDE33DC}" type="presOf" srcId="{3A1C02A1-AFD1-4902-9836-425F8B902513}" destId="{1F858D52-52EB-4C5C-AABA-2985142D38E6}" srcOrd="0" destOrd="0" presId="urn:microsoft.com/office/officeart/2005/8/layout/hierarchy2"/>
    <dgm:cxn modelId="{9E984674-CF33-4B66-B84C-9320B3656352}" type="presOf" srcId="{ADAB2973-6236-4A14-92DB-4850AC88359D}" destId="{69278252-891E-4AAE-8FAE-4D925A8184BD}" srcOrd="0" destOrd="0" presId="urn:microsoft.com/office/officeart/2005/8/layout/hierarchy2"/>
    <dgm:cxn modelId="{2752CD75-C860-43E7-B82A-32B375C86E99}" type="presOf" srcId="{ADAB2973-6236-4A14-92DB-4850AC88359D}" destId="{A55D92A6-D540-4D08-B139-964BC3A5C43F}" srcOrd="1" destOrd="0" presId="urn:microsoft.com/office/officeart/2005/8/layout/hierarchy2"/>
    <dgm:cxn modelId="{819FE390-8668-451F-8151-475558A2B831}" srcId="{2EC2D7F8-21A3-417B-8D07-60648B81AE36}" destId="{D1F6BDC9-6DEB-404F-9D2B-AA2361A31832}" srcOrd="0" destOrd="0" parTransId="{9D99E341-EE63-4F80-8280-409BEA4B6385}" sibTransId="{5EE6266D-2D70-46FC-9802-2104D6F3EDB1}"/>
    <dgm:cxn modelId="{267E48A2-2E57-40CF-94D5-90B4A418A603}" type="presOf" srcId="{AE8F2B46-1B34-4CB6-B0B6-839058723723}" destId="{BB902FD5-8A6A-4224-A12F-A9E0AB12F967}" srcOrd="0" destOrd="0" presId="urn:microsoft.com/office/officeart/2005/8/layout/hierarchy2"/>
    <dgm:cxn modelId="{C4A45AAB-3692-47B6-B68C-AB8CC8C0139D}" type="presOf" srcId="{41012E5C-6F41-4FCF-BE94-AEDF361A2554}" destId="{10ACFEFE-15CA-4EBF-9D9D-5A82D38CDE51}" srcOrd="0" destOrd="0" presId="urn:microsoft.com/office/officeart/2005/8/layout/hierarchy2"/>
    <dgm:cxn modelId="{E022BFD0-7937-405B-912D-2771F5671667}" srcId="{AE8F2B46-1B34-4CB6-B0B6-839058723723}" destId="{3A1C02A1-AFD1-4902-9836-425F8B902513}" srcOrd="1" destOrd="0" parTransId="{F7ECFFEB-7FE2-4B9F-9B54-1E626C5570A0}" sibTransId="{71B64F3E-67F8-4A41-8C4F-01820D057835}"/>
    <dgm:cxn modelId="{DB5610F2-DA09-48A9-8759-1C2FD06835E7}" type="presOf" srcId="{2EC2D7F8-21A3-417B-8D07-60648B81AE36}" destId="{9F452C7C-DD69-440B-8CD7-AF2988C5FDB8}" srcOrd="0" destOrd="0" presId="urn:microsoft.com/office/officeart/2005/8/layout/hierarchy2"/>
    <dgm:cxn modelId="{3DC8E71E-7DFF-4C41-913A-4B8CF3B27C5E}" type="presParOf" srcId="{9F452C7C-DD69-440B-8CD7-AF2988C5FDB8}" destId="{0AFF367F-0B99-46CE-92DC-A822BA1AD97F}" srcOrd="0" destOrd="0" presId="urn:microsoft.com/office/officeart/2005/8/layout/hierarchy2"/>
    <dgm:cxn modelId="{2461051C-731F-4040-AC60-8D4D3E1D4CFC}" type="presParOf" srcId="{0AFF367F-0B99-46CE-92DC-A822BA1AD97F}" destId="{40B7A9A9-1C42-4DFF-B7C8-7E426ED1AA42}" srcOrd="0" destOrd="0" presId="urn:microsoft.com/office/officeart/2005/8/layout/hierarchy2"/>
    <dgm:cxn modelId="{F369A07C-7D15-401D-B602-E5FE8F7C2F5D}" type="presParOf" srcId="{0AFF367F-0B99-46CE-92DC-A822BA1AD97F}" destId="{58536792-6E8C-4E91-8A4C-DD1289ABAFE4}" srcOrd="1" destOrd="0" presId="urn:microsoft.com/office/officeart/2005/8/layout/hierarchy2"/>
    <dgm:cxn modelId="{B16E2BBF-9EE8-4855-BF0A-C6940C1A2578}" type="presParOf" srcId="{58536792-6E8C-4E91-8A4C-DD1289ABAFE4}" destId="{69278252-891E-4AAE-8FAE-4D925A8184BD}" srcOrd="0" destOrd="0" presId="urn:microsoft.com/office/officeart/2005/8/layout/hierarchy2"/>
    <dgm:cxn modelId="{9FBED01F-0F59-4753-9922-00955EBB6CD9}" type="presParOf" srcId="{69278252-891E-4AAE-8FAE-4D925A8184BD}" destId="{A55D92A6-D540-4D08-B139-964BC3A5C43F}" srcOrd="0" destOrd="0" presId="urn:microsoft.com/office/officeart/2005/8/layout/hierarchy2"/>
    <dgm:cxn modelId="{A0B15DD8-555A-487D-9A46-2066CEB92006}" type="presParOf" srcId="{58536792-6E8C-4E91-8A4C-DD1289ABAFE4}" destId="{F0AE5209-5908-4C46-92E1-C5D3112F0239}" srcOrd="1" destOrd="0" presId="urn:microsoft.com/office/officeart/2005/8/layout/hierarchy2"/>
    <dgm:cxn modelId="{DB2A8287-7E95-4983-A9A7-7B6944F27EB5}" type="presParOf" srcId="{F0AE5209-5908-4C46-92E1-C5D3112F0239}" destId="{695847C2-492F-40B3-BD79-3863CDE1E137}" srcOrd="0" destOrd="0" presId="urn:microsoft.com/office/officeart/2005/8/layout/hierarchy2"/>
    <dgm:cxn modelId="{0B072DF2-9356-4782-A5D6-47DFC7DB66DA}" type="presParOf" srcId="{F0AE5209-5908-4C46-92E1-C5D3112F0239}" destId="{7EE7EA88-9756-4DCC-A02E-41C374BC225F}" srcOrd="1" destOrd="0" presId="urn:microsoft.com/office/officeart/2005/8/layout/hierarchy2"/>
    <dgm:cxn modelId="{A0C63246-E400-4B3B-8CDD-D347F8E19C40}" type="presParOf" srcId="{58536792-6E8C-4E91-8A4C-DD1289ABAFE4}" destId="{166454BB-1C6D-49B8-A29C-F58980574925}" srcOrd="2" destOrd="0" presId="urn:microsoft.com/office/officeart/2005/8/layout/hierarchy2"/>
    <dgm:cxn modelId="{724B7898-2F7B-475C-9A35-6EC4743B6728}" type="presParOf" srcId="{166454BB-1C6D-49B8-A29C-F58980574925}" destId="{869A2B25-9C92-4AB1-BD40-A78E2DE320D9}" srcOrd="0" destOrd="0" presId="urn:microsoft.com/office/officeart/2005/8/layout/hierarchy2"/>
    <dgm:cxn modelId="{EDCEC454-D88E-4E7E-B4F0-774E1C2FA1F7}" type="presParOf" srcId="{58536792-6E8C-4E91-8A4C-DD1289ABAFE4}" destId="{2730B7BD-4382-42CF-A55B-F83EFFEF0597}" srcOrd="3" destOrd="0" presId="urn:microsoft.com/office/officeart/2005/8/layout/hierarchy2"/>
    <dgm:cxn modelId="{6EF40AF3-C5A8-4FA9-9137-176452532E90}" type="presParOf" srcId="{2730B7BD-4382-42CF-A55B-F83EFFEF0597}" destId="{10B60294-C9C3-4700-ACFA-E1D5006AF8B2}" srcOrd="0" destOrd="0" presId="urn:microsoft.com/office/officeart/2005/8/layout/hierarchy2"/>
    <dgm:cxn modelId="{719280BC-BAAA-455E-AB57-E857E7AEB349}" type="presParOf" srcId="{2730B7BD-4382-42CF-A55B-F83EFFEF0597}" destId="{16D278F8-1F95-42D2-9079-DFC032D89332}" srcOrd="1" destOrd="0" presId="urn:microsoft.com/office/officeart/2005/8/layout/hierarchy2"/>
    <dgm:cxn modelId="{05F131FF-598B-4415-BEE6-5120E673DA89}" type="presParOf" srcId="{9F452C7C-DD69-440B-8CD7-AF2988C5FDB8}" destId="{15A78E66-95DB-45B0-8AF6-50972006D9D3}" srcOrd="1" destOrd="0" presId="urn:microsoft.com/office/officeart/2005/8/layout/hierarchy2"/>
    <dgm:cxn modelId="{5CCC1A60-240E-42C0-B121-57CF86B89503}" type="presParOf" srcId="{15A78E66-95DB-45B0-8AF6-50972006D9D3}" destId="{BB902FD5-8A6A-4224-A12F-A9E0AB12F967}" srcOrd="0" destOrd="0" presId="urn:microsoft.com/office/officeart/2005/8/layout/hierarchy2"/>
    <dgm:cxn modelId="{20A79631-682A-4B2C-ACCC-2BFC02A22523}" type="presParOf" srcId="{15A78E66-95DB-45B0-8AF6-50972006D9D3}" destId="{8A1A6E9F-1F84-4C19-809D-7DD55E524AED}" srcOrd="1" destOrd="0" presId="urn:microsoft.com/office/officeart/2005/8/layout/hierarchy2"/>
    <dgm:cxn modelId="{0B60DB01-3A6C-4827-9295-BAB9E756D1B5}" type="presParOf" srcId="{8A1A6E9F-1F84-4C19-809D-7DD55E524AED}" destId="{8F496B0E-D676-4621-AC1A-5AEF775A483C}" srcOrd="0" destOrd="0" presId="urn:microsoft.com/office/officeart/2005/8/layout/hierarchy2"/>
    <dgm:cxn modelId="{5EBFFEE7-BBAE-4EB1-B087-EF1A1854A09E}" type="presParOf" srcId="{8F496B0E-D676-4621-AC1A-5AEF775A483C}" destId="{20801132-5040-4E3F-953D-A48584B529A1}" srcOrd="0" destOrd="0" presId="urn:microsoft.com/office/officeart/2005/8/layout/hierarchy2"/>
    <dgm:cxn modelId="{1135ABCA-C9B5-4A0B-B8A3-01E0EC04AA1B}" type="presParOf" srcId="{8A1A6E9F-1F84-4C19-809D-7DD55E524AED}" destId="{5DDE6923-6148-4AB8-B772-D05B2B8BC39D}" srcOrd="1" destOrd="0" presId="urn:microsoft.com/office/officeart/2005/8/layout/hierarchy2"/>
    <dgm:cxn modelId="{91D916CB-4606-4A78-8B67-0E994A347AE3}" type="presParOf" srcId="{5DDE6923-6148-4AB8-B772-D05B2B8BC39D}" destId="{10ACFEFE-15CA-4EBF-9D9D-5A82D38CDE51}" srcOrd="0" destOrd="0" presId="urn:microsoft.com/office/officeart/2005/8/layout/hierarchy2"/>
    <dgm:cxn modelId="{98429478-A090-476E-A62B-2DC0EA73FFD1}" type="presParOf" srcId="{5DDE6923-6148-4AB8-B772-D05B2B8BC39D}" destId="{096D7A90-68E2-48AD-9FFB-D1F1DC21463D}" srcOrd="1" destOrd="0" presId="urn:microsoft.com/office/officeart/2005/8/layout/hierarchy2"/>
    <dgm:cxn modelId="{A11AEDBB-42D5-43C5-8F2D-2386C00E40D2}" type="presParOf" srcId="{8A1A6E9F-1F84-4C19-809D-7DD55E524AED}" destId="{9AD96C75-BF32-4A85-8DDE-E37FEEE82358}" srcOrd="2" destOrd="0" presId="urn:microsoft.com/office/officeart/2005/8/layout/hierarchy2"/>
    <dgm:cxn modelId="{3A44549D-752D-4968-A2A6-CB64BEFA2676}" type="presParOf" srcId="{9AD96C75-BF32-4A85-8DDE-E37FEEE82358}" destId="{21DD9F1A-9CD5-47A0-B6D1-DEBC2F16E26E}" srcOrd="0" destOrd="0" presId="urn:microsoft.com/office/officeart/2005/8/layout/hierarchy2"/>
    <dgm:cxn modelId="{5C90B387-608C-449F-AD02-563DAAC35925}" type="presParOf" srcId="{8A1A6E9F-1F84-4C19-809D-7DD55E524AED}" destId="{132CCAEF-F83C-4E93-BB60-850A877B8E52}" srcOrd="3" destOrd="0" presId="urn:microsoft.com/office/officeart/2005/8/layout/hierarchy2"/>
    <dgm:cxn modelId="{3A78637B-E653-472A-862B-44543A0385E5}" type="presParOf" srcId="{132CCAEF-F83C-4E93-BB60-850A877B8E52}" destId="{1F858D52-52EB-4C5C-AABA-2985142D38E6}" srcOrd="0" destOrd="0" presId="urn:microsoft.com/office/officeart/2005/8/layout/hierarchy2"/>
    <dgm:cxn modelId="{EB4B1681-2318-46D4-93DD-2326B0FC1812}" type="presParOf" srcId="{132CCAEF-F83C-4E93-BB60-850A877B8E52}" destId="{5C4FE266-4C0C-4182-80E5-BD7B729844C0}"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0709E8C6-FBD1-4315-9D80-14EEE05FF4F8}"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6F69B8B7-41ED-4FDA-8C0D-B61F56AFAA4F}">
      <dgm:prSet phldrT="[Texto]"/>
      <dgm:spPr/>
      <dgm:t>
        <a:bodyPr/>
        <a:lstStyle/>
        <a:p>
          <a:r>
            <a:rPr lang="pt-BR" dirty="0"/>
            <a:t>ESCORIAÇÕES</a:t>
          </a:r>
        </a:p>
      </dgm:t>
    </dgm:pt>
    <dgm:pt modelId="{D7BF0BEA-24DA-41FD-A64C-D37360C8D086}" type="parTrans" cxnId="{65427822-C3E4-45B4-A2EF-DC7F533C7CED}">
      <dgm:prSet/>
      <dgm:spPr/>
      <dgm:t>
        <a:bodyPr/>
        <a:lstStyle/>
        <a:p>
          <a:endParaRPr lang="pt-BR"/>
        </a:p>
      </dgm:t>
    </dgm:pt>
    <dgm:pt modelId="{030E0AD5-EACB-4397-B8CE-9C5AB3D921E3}" type="sibTrans" cxnId="{65427822-C3E4-45B4-A2EF-DC7F533C7CED}">
      <dgm:prSet/>
      <dgm:spPr/>
      <dgm:t>
        <a:bodyPr/>
        <a:lstStyle/>
        <a:p>
          <a:endParaRPr lang="pt-BR"/>
        </a:p>
      </dgm:t>
    </dgm:pt>
    <dgm:pt modelId="{A4294201-7641-472D-9261-6D043ADCC224}">
      <dgm:prSet phldrT="[Texto]"/>
      <dgm:spPr/>
      <dgm:t>
        <a:bodyPr/>
        <a:lstStyle/>
        <a:p>
          <a:r>
            <a:rPr lang="pt-BR" dirty="0"/>
            <a:t>EQUIMOSES</a:t>
          </a:r>
        </a:p>
      </dgm:t>
    </dgm:pt>
    <dgm:pt modelId="{35CA06F3-D5B0-4695-BBC9-896A45BE01DB}" type="parTrans" cxnId="{C8EB11B3-CB7B-4D5B-A9FD-BD0E6D5DD6D9}">
      <dgm:prSet/>
      <dgm:spPr/>
      <dgm:t>
        <a:bodyPr/>
        <a:lstStyle/>
        <a:p>
          <a:endParaRPr lang="pt-BR"/>
        </a:p>
      </dgm:t>
    </dgm:pt>
    <dgm:pt modelId="{2435DABA-1DFF-4B49-8FE9-8DA0A07CAE06}" type="sibTrans" cxnId="{C8EB11B3-CB7B-4D5B-A9FD-BD0E6D5DD6D9}">
      <dgm:prSet/>
      <dgm:spPr/>
      <dgm:t>
        <a:bodyPr/>
        <a:lstStyle/>
        <a:p>
          <a:endParaRPr lang="pt-BR"/>
        </a:p>
      </dgm:t>
    </dgm:pt>
    <dgm:pt modelId="{D8ACEE5D-4250-433F-8ACC-6C5E1103417F}">
      <dgm:prSet phldrT="[Texto]"/>
      <dgm:spPr/>
      <dgm:t>
        <a:bodyPr/>
        <a:lstStyle/>
        <a:p>
          <a:r>
            <a:rPr lang="pt-BR" dirty="0"/>
            <a:t>FERIDAS INCISAS</a:t>
          </a:r>
        </a:p>
      </dgm:t>
    </dgm:pt>
    <dgm:pt modelId="{7E285C61-9D7B-44CC-BD32-AB655C1D2BCA}" type="parTrans" cxnId="{D1B9D1E1-8DEB-422F-B239-5172672DFE43}">
      <dgm:prSet/>
      <dgm:spPr/>
      <dgm:t>
        <a:bodyPr/>
        <a:lstStyle/>
        <a:p>
          <a:endParaRPr lang="pt-BR"/>
        </a:p>
      </dgm:t>
    </dgm:pt>
    <dgm:pt modelId="{F0095A73-ED19-4A5F-9441-43DDAAABA446}" type="sibTrans" cxnId="{D1B9D1E1-8DEB-422F-B239-5172672DFE43}">
      <dgm:prSet/>
      <dgm:spPr/>
      <dgm:t>
        <a:bodyPr/>
        <a:lstStyle/>
        <a:p>
          <a:endParaRPr lang="pt-BR"/>
        </a:p>
      </dgm:t>
    </dgm:pt>
    <dgm:pt modelId="{56664765-E2E3-4AF0-9220-F02DF6633922}">
      <dgm:prSet phldrT="[Texto]"/>
      <dgm:spPr/>
      <dgm:t>
        <a:bodyPr/>
        <a:lstStyle/>
        <a:p>
          <a:r>
            <a:rPr lang="pt-BR" dirty="0"/>
            <a:t>FERIDAS LACEROCONTUSAS</a:t>
          </a:r>
        </a:p>
      </dgm:t>
    </dgm:pt>
    <dgm:pt modelId="{8F50F524-F0E6-4E78-B112-03C45EE7C9E6}" type="parTrans" cxnId="{21C96748-E37A-4CFA-85A0-B671B66485E9}">
      <dgm:prSet/>
      <dgm:spPr/>
      <dgm:t>
        <a:bodyPr/>
        <a:lstStyle/>
        <a:p>
          <a:endParaRPr lang="pt-BR"/>
        </a:p>
      </dgm:t>
    </dgm:pt>
    <dgm:pt modelId="{3031F98A-79E8-40D8-AA65-C1B874D303AF}" type="sibTrans" cxnId="{21C96748-E37A-4CFA-85A0-B671B66485E9}">
      <dgm:prSet/>
      <dgm:spPr/>
      <dgm:t>
        <a:bodyPr/>
        <a:lstStyle/>
        <a:p>
          <a:endParaRPr lang="pt-BR"/>
        </a:p>
      </dgm:t>
    </dgm:pt>
    <dgm:pt modelId="{60FE672D-2AFD-405A-BF19-F91F513BE29C}">
      <dgm:prSet phldrT="[Texto]"/>
      <dgm:spPr/>
      <dgm:t>
        <a:bodyPr/>
        <a:lstStyle/>
        <a:p>
          <a:r>
            <a:rPr lang="pt-BR" dirty="0"/>
            <a:t>FERIDAS PENETRANTES</a:t>
          </a:r>
        </a:p>
      </dgm:t>
    </dgm:pt>
    <dgm:pt modelId="{48BC74B6-619D-4FB1-BDCD-38F8AA706A82}" type="parTrans" cxnId="{D7709559-3F96-4ABE-A61E-28C0C43B6F4B}">
      <dgm:prSet/>
      <dgm:spPr/>
      <dgm:t>
        <a:bodyPr/>
        <a:lstStyle/>
        <a:p>
          <a:endParaRPr lang="pt-BR"/>
        </a:p>
      </dgm:t>
    </dgm:pt>
    <dgm:pt modelId="{52DD63F6-1FFE-4C06-9A73-7C3A46F1BA22}" type="sibTrans" cxnId="{D7709559-3F96-4ABE-A61E-28C0C43B6F4B}">
      <dgm:prSet/>
      <dgm:spPr/>
      <dgm:t>
        <a:bodyPr/>
        <a:lstStyle/>
        <a:p>
          <a:endParaRPr lang="pt-BR"/>
        </a:p>
      </dgm:t>
    </dgm:pt>
    <dgm:pt modelId="{9F04FDAB-6319-4549-8248-A719A3CD7E8B}">
      <dgm:prSet phldrT="[Texto]"/>
      <dgm:spPr/>
      <dgm:t>
        <a:bodyPr/>
        <a:lstStyle/>
        <a:p>
          <a:r>
            <a:rPr lang="pt-BR" dirty="0"/>
            <a:t>FERIDAS PERFUROINCISAS</a:t>
          </a:r>
        </a:p>
      </dgm:t>
    </dgm:pt>
    <dgm:pt modelId="{A43875C7-1F80-4DC5-AB17-2DB234FAFC3D}" type="parTrans" cxnId="{F2C02268-5388-4DD7-93CA-CE99C716558B}">
      <dgm:prSet/>
      <dgm:spPr/>
      <dgm:t>
        <a:bodyPr/>
        <a:lstStyle/>
        <a:p>
          <a:endParaRPr lang="pt-BR"/>
        </a:p>
      </dgm:t>
    </dgm:pt>
    <dgm:pt modelId="{8A54B8B1-7761-48BF-9887-CC09ACD173B3}" type="sibTrans" cxnId="{F2C02268-5388-4DD7-93CA-CE99C716558B}">
      <dgm:prSet/>
      <dgm:spPr/>
      <dgm:t>
        <a:bodyPr/>
        <a:lstStyle/>
        <a:p>
          <a:endParaRPr lang="pt-BR"/>
        </a:p>
      </dgm:t>
    </dgm:pt>
    <dgm:pt modelId="{20A4FE66-F469-4E23-9DA7-89F37ABED250}">
      <dgm:prSet phldrT="[Texto]"/>
      <dgm:spPr/>
      <dgm:t>
        <a:bodyPr/>
        <a:lstStyle/>
        <a:p>
          <a:r>
            <a:rPr lang="pt-BR" dirty="0"/>
            <a:t>LUXAÇÕES</a:t>
          </a:r>
        </a:p>
      </dgm:t>
    </dgm:pt>
    <dgm:pt modelId="{2DEFACE6-02D8-47B6-97C2-861FDD3640CA}" type="parTrans" cxnId="{86FF981D-04C8-40E6-8D4E-F242137A5F26}">
      <dgm:prSet/>
      <dgm:spPr/>
      <dgm:t>
        <a:bodyPr/>
        <a:lstStyle/>
        <a:p>
          <a:endParaRPr lang="pt-BR"/>
        </a:p>
      </dgm:t>
    </dgm:pt>
    <dgm:pt modelId="{71EFB9E4-8DDF-49B9-BF8A-0998D77F65DE}" type="sibTrans" cxnId="{86FF981D-04C8-40E6-8D4E-F242137A5F26}">
      <dgm:prSet/>
      <dgm:spPr/>
      <dgm:t>
        <a:bodyPr/>
        <a:lstStyle/>
        <a:p>
          <a:endParaRPr lang="pt-BR"/>
        </a:p>
      </dgm:t>
    </dgm:pt>
    <dgm:pt modelId="{A61FAA61-BF9B-4D8F-B5AB-CCFE3D25B262}">
      <dgm:prSet phldrT="[Texto]"/>
      <dgm:spPr/>
      <dgm:t>
        <a:bodyPr/>
        <a:lstStyle/>
        <a:p>
          <a:r>
            <a:rPr lang="pt-BR" dirty="0"/>
            <a:t>FRATURAS</a:t>
          </a:r>
        </a:p>
      </dgm:t>
    </dgm:pt>
    <dgm:pt modelId="{6353B087-88AE-472D-992A-717AEBF9077A}" type="parTrans" cxnId="{395C0C0E-8EAA-472F-BA19-4D1522800C1D}">
      <dgm:prSet/>
      <dgm:spPr/>
      <dgm:t>
        <a:bodyPr/>
        <a:lstStyle/>
        <a:p>
          <a:endParaRPr lang="pt-BR"/>
        </a:p>
      </dgm:t>
    </dgm:pt>
    <dgm:pt modelId="{6EFD1688-3754-404D-AE9A-FC6CDFF5FD5D}" type="sibTrans" cxnId="{395C0C0E-8EAA-472F-BA19-4D1522800C1D}">
      <dgm:prSet/>
      <dgm:spPr/>
      <dgm:t>
        <a:bodyPr/>
        <a:lstStyle/>
        <a:p>
          <a:endParaRPr lang="pt-BR"/>
        </a:p>
      </dgm:t>
    </dgm:pt>
    <dgm:pt modelId="{A409D06C-F80E-44CB-A1F9-9138E2DD2559}">
      <dgm:prSet phldrT="[Texto]"/>
      <dgm:spPr/>
      <dgm:t>
        <a:bodyPr/>
        <a:lstStyle/>
        <a:p>
          <a:r>
            <a:rPr lang="pt-BR" dirty="0"/>
            <a:t>CICATRIZES</a:t>
          </a:r>
        </a:p>
      </dgm:t>
    </dgm:pt>
    <dgm:pt modelId="{24254E64-1293-4E65-B0FC-B4248FA05071}" type="parTrans" cxnId="{65C4D3AE-8D9D-4107-9FCA-FCC53285039B}">
      <dgm:prSet/>
      <dgm:spPr/>
      <dgm:t>
        <a:bodyPr/>
        <a:lstStyle/>
        <a:p>
          <a:endParaRPr lang="pt-BR"/>
        </a:p>
      </dgm:t>
    </dgm:pt>
    <dgm:pt modelId="{D6EA2400-39F7-4092-9607-5BCEAE4FC6F7}" type="sibTrans" cxnId="{65C4D3AE-8D9D-4107-9FCA-FCC53285039B}">
      <dgm:prSet/>
      <dgm:spPr/>
      <dgm:t>
        <a:bodyPr/>
        <a:lstStyle/>
        <a:p>
          <a:endParaRPr lang="pt-BR"/>
        </a:p>
      </dgm:t>
    </dgm:pt>
    <dgm:pt modelId="{1EF4085A-31CF-4FAA-8DB1-97489F582249}">
      <dgm:prSet phldrT="[Texto]"/>
      <dgm:spPr/>
      <dgm:t>
        <a:bodyPr/>
        <a:lstStyle/>
        <a:p>
          <a:r>
            <a:rPr lang="pt-BR" dirty="0"/>
            <a:t>ETC.</a:t>
          </a:r>
        </a:p>
      </dgm:t>
    </dgm:pt>
    <dgm:pt modelId="{A95EF754-FB9A-4522-9536-09300F94B137}" type="parTrans" cxnId="{403498B6-47DE-4B74-BEF4-1AA6B9A08987}">
      <dgm:prSet/>
      <dgm:spPr/>
      <dgm:t>
        <a:bodyPr/>
        <a:lstStyle/>
        <a:p>
          <a:endParaRPr lang="pt-BR"/>
        </a:p>
      </dgm:t>
    </dgm:pt>
    <dgm:pt modelId="{58469501-6A53-4DA8-B40C-B474997F0D06}" type="sibTrans" cxnId="{403498B6-47DE-4B74-BEF4-1AA6B9A08987}">
      <dgm:prSet/>
      <dgm:spPr/>
      <dgm:t>
        <a:bodyPr/>
        <a:lstStyle/>
        <a:p>
          <a:endParaRPr lang="pt-BR"/>
        </a:p>
      </dgm:t>
    </dgm:pt>
    <dgm:pt modelId="{3FD97529-A2E0-4652-A4DC-7483FC760E9F}" type="pres">
      <dgm:prSet presAssocID="{0709E8C6-FBD1-4315-9D80-14EEE05FF4F8}" presName="diagram" presStyleCnt="0">
        <dgm:presLayoutVars>
          <dgm:dir/>
          <dgm:resizeHandles val="exact"/>
        </dgm:presLayoutVars>
      </dgm:prSet>
      <dgm:spPr/>
    </dgm:pt>
    <dgm:pt modelId="{AE7D1FE4-43A2-4A7D-A541-9238772BA244}" type="pres">
      <dgm:prSet presAssocID="{6F69B8B7-41ED-4FDA-8C0D-B61F56AFAA4F}" presName="node" presStyleLbl="node1" presStyleIdx="0" presStyleCnt="10">
        <dgm:presLayoutVars>
          <dgm:bulletEnabled val="1"/>
        </dgm:presLayoutVars>
      </dgm:prSet>
      <dgm:spPr/>
    </dgm:pt>
    <dgm:pt modelId="{B936E3F3-13FD-468D-A5AF-5E166C0F8A05}" type="pres">
      <dgm:prSet presAssocID="{030E0AD5-EACB-4397-B8CE-9C5AB3D921E3}" presName="sibTrans" presStyleCnt="0"/>
      <dgm:spPr/>
    </dgm:pt>
    <dgm:pt modelId="{434A3D59-670D-44E3-9741-82EC18F286A3}" type="pres">
      <dgm:prSet presAssocID="{A4294201-7641-472D-9261-6D043ADCC224}" presName="node" presStyleLbl="node1" presStyleIdx="1" presStyleCnt="10">
        <dgm:presLayoutVars>
          <dgm:bulletEnabled val="1"/>
        </dgm:presLayoutVars>
      </dgm:prSet>
      <dgm:spPr/>
    </dgm:pt>
    <dgm:pt modelId="{E97B1688-D5FD-4757-B479-C0115D4CFACC}" type="pres">
      <dgm:prSet presAssocID="{2435DABA-1DFF-4B49-8FE9-8DA0A07CAE06}" presName="sibTrans" presStyleCnt="0"/>
      <dgm:spPr/>
    </dgm:pt>
    <dgm:pt modelId="{BA6B7496-17C8-4B91-A4DC-967F1EEE0DDE}" type="pres">
      <dgm:prSet presAssocID="{D8ACEE5D-4250-433F-8ACC-6C5E1103417F}" presName="node" presStyleLbl="node1" presStyleIdx="2" presStyleCnt="10">
        <dgm:presLayoutVars>
          <dgm:bulletEnabled val="1"/>
        </dgm:presLayoutVars>
      </dgm:prSet>
      <dgm:spPr/>
    </dgm:pt>
    <dgm:pt modelId="{DC452858-11E4-4823-A37E-9065D1056FDD}" type="pres">
      <dgm:prSet presAssocID="{F0095A73-ED19-4A5F-9441-43DDAAABA446}" presName="sibTrans" presStyleCnt="0"/>
      <dgm:spPr/>
    </dgm:pt>
    <dgm:pt modelId="{1BB7A2BC-81E4-4B7F-BBD1-9ADC7D2ADD51}" type="pres">
      <dgm:prSet presAssocID="{56664765-E2E3-4AF0-9220-F02DF6633922}" presName="node" presStyleLbl="node1" presStyleIdx="3" presStyleCnt="10">
        <dgm:presLayoutVars>
          <dgm:bulletEnabled val="1"/>
        </dgm:presLayoutVars>
      </dgm:prSet>
      <dgm:spPr/>
    </dgm:pt>
    <dgm:pt modelId="{68B9E2AF-192F-40B4-8251-F9AFACA1416E}" type="pres">
      <dgm:prSet presAssocID="{3031F98A-79E8-40D8-AA65-C1B874D303AF}" presName="sibTrans" presStyleCnt="0"/>
      <dgm:spPr/>
    </dgm:pt>
    <dgm:pt modelId="{0B5FD9EA-78D4-4E0A-BE0C-DCCB3AAFBDAC}" type="pres">
      <dgm:prSet presAssocID="{60FE672D-2AFD-405A-BF19-F91F513BE29C}" presName="node" presStyleLbl="node1" presStyleIdx="4" presStyleCnt="10">
        <dgm:presLayoutVars>
          <dgm:bulletEnabled val="1"/>
        </dgm:presLayoutVars>
      </dgm:prSet>
      <dgm:spPr/>
    </dgm:pt>
    <dgm:pt modelId="{90E75B0D-E548-4DEF-84BB-057470D06D4D}" type="pres">
      <dgm:prSet presAssocID="{52DD63F6-1FFE-4C06-9A73-7C3A46F1BA22}" presName="sibTrans" presStyleCnt="0"/>
      <dgm:spPr/>
    </dgm:pt>
    <dgm:pt modelId="{2873D64A-2C8F-4260-AD24-F80EE4C18AA5}" type="pres">
      <dgm:prSet presAssocID="{9F04FDAB-6319-4549-8248-A719A3CD7E8B}" presName="node" presStyleLbl="node1" presStyleIdx="5" presStyleCnt="10">
        <dgm:presLayoutVars>
          <dgm:bulletEnabled val="1"/>
        </dgm:presLayoutVars>
      </dgm:prSet>
      <dgm:spPr/>
    </dgm:pt>
    <dgm:pt modelId="{DD4F63A0-F5B0-465D-8028-951887DD3194}" type="pres">
      <dgm:prSet presAssocID="{8A54B8B1-7761-48BF-9887-CC09ACD173B3}" presName="sibTrans" presStyleCnt="0"/>
      <dgm:spPr/>
    </dgm:pt>
    <dgm:pt modelId="{795616A8-526F-4D71-82B1-B2EDD1415075}" type="pres">
      <dgm:prSet presAssocID="{20A4FE66-F469-4E23-9DA7-89F37ABED250}" presName="node" presStyleLbl="node1" presStyleIdx="6" presStyleCnt="10">
        <dgm:presLayoutVars>
          <dgm:bulletEnabled val="1"/>
        </dgm:presLayoutVars>
      </dgm:prSet>
      <dgm:spPr/>
    </dgm:pt>
    <dgm:pt modelId="{FA33FCC0-D1E4-4071-9296-67896E326086}" type="pres">
      <dgm:prSet presAssocID="{71EFB9E4-8DDF-49B9-BF8A-0998D77F65DE}" presName="sibTrans" presStyleCnt="0"/>
      <dgm:spPr/>
    </dgm:pt>
    <dgm:pt modelId="{06135C52-E8F4-41E1-89D4-119DA5DCFE1C}" type="pres">
      <dgm:prSet presAssocID="{A61FAA61-BF9B-4D8F-B5AB-CCFE3D25B262}" presName="node" presStyleLbl="node1" presStyleIdx="7" presStyleCnt="10">
        <dgm:presLayoutVars>
          <dgm:bulletEnabled val="1"/>
        </dgm:presLayoutVars>
      </dgm:prSet>
      <dgm:spPr/>
    </dgm:pt>
    <dgm:pt modelId="{0E599D5C-B5E0-4DBB-98D1-A48060F3C74E}" type="pres">
      <dgm:prSet presAssocID="{6EFD1688-3754-404D-AE9A-FC6CDFF5FD5D}" presName="sibTrans" presStyleCnt="0"/>
      <dgm:spPr/>
    </dgm:pt>
    <dgm:pt modelId="{C367B811-7E9F-426D-BFDE-A49C1051F2F8}" type="pres">
      <dgm:prSet presAssocID="{A409D06C-F80E-44CB-A1F9-9138E2DD2559}" presName="node" presStyleLbl="node1" presStyleIdx="8" presStyleCnt="10">
        <dgm:presLayoutVars>
          <dgm:bulletEnabled val="1"/>
        </dgm:presLayoutVars>
      </dgm:prSet>
      <dgm:spPr/>
    </dgm:pt>
    <dgm:pt modelId="{A6D674B8-BB2D-492F-A992-473E70BF85A5}" type="pres">
      <dgm:prSet presAssocID="{D6EA2400-39F7-4092-9607-5BCEAE4FC6F7}" presName="sibTrans" presStyleCnt="0"/>
      <dgm:spPr/>
    </dgm:pt>
    <dgm:pt modelId="{C800BCAB-3EA7-4DC1-ABD3-664035CE142F}" type="pres">
      <dgm:prSet presAssocID="{1EF4085A-31CF-4FAA-8DB1-97489F582249}" presName="node" presStyleLbl="node1" presStyleIdx="9" presStyleCnt="10">
        <dgm:presLayoutVars>
          <dgm:bulletEnabled val="1"/>
        </dgm:presLayoutVars>
      </dgm:prSet>
      <dgm:spPr/>
    </dgm:pt>
  </dgm:ptLst>
  <dgm:cxnLst>
    <dgm:cxn modelId="{DFE9830D-EA0A-4A47-989F-2979E0E88B16}" type="presOf" srcId="{0709E8C6-FBD1-4315-9D80-14EEE05FF4F8}" destId="{3FD97529-A2E0-4652-A4DC-7483FC760E9F}" srcOrd="0" destOrd="0" presId="urn:microsoft.com/office/officeart/2005/8/layout/default"/>
    <dgm:cxn modelId="{395C0C0E-8EAA-472F-BA19-4D1522800C1D}" srcId="{0709E8C6-FBD1-4315-9D80-14EEE05FF4F8}" destId="{A61FAA61-BF9B-4D8F-B5AB-CCFE3D25B262}" srcOrd="7" destOrd="0" parTransId="{6353B087-88AE-472D-992A-717AEBF9077A}" sibTransId="{6EFD1688-3754-404D-AE9A-FC6CDFF5FD5D}"/>
    <dgm:cxn modelId="{46C7420F-02F1-43C4-99EE-921C9990E3EC}" type="presOf" srcId="{A61FAA61-BF9B-4D8F-B5AB-CCFE3D25B262}" destId="{06135C52-E8F4-41E1-89D4-119DA5DCFE1C}" srcOrd="0" destOrd="0" presId="urn:microsoft.com/office/officeart/2005/8/layout/default"/>
    <dgm:cxn modelId="{DE26C815-5AD8-4677-9E00-179F33BF6AFA}" type="presOf" srcId="{D8ACEE5D-4250-433F-8ACC-6C5E1103417F}" destId="{BA6B7496-17C8-4B91-A4DC-967F1EEE0DDE}" srcOrd="0" destOrd="0" presId="urn:microsoft.com/office/officeart/2005/8/layout/default"/>
    <dgm:cxn modelId="{36E0101A-325E-4884-A52C-7EA7BBF447A3}" type="presOf" srcId="{20A4FE66-F469-4E23-9DA7-89F37ABED250}" destId="{795616A8-526F-4D71-82B1-B2EDD1415075}" srcOrd="0" destOrd="0" presId="urn:microsoft.com/office/officeart/2005/8/layout/default"/>
    <dgm:cxn modelId="{86FF981D-04C8-40E6-8D4E-F242137A5F26}" srcId="{0709E8C6-FBD1-4315-9D80-14EEE05FF4F8}" destId="{20A4FE66-F469-4E23-9DA7-89F37ABED250}" srcOrd="6" destOrd="0" parTransId="{2DEFACE6-02D8-47B6-97C2-861FDD3640CA}" sibTransId="{71EFB9E4-8DDF-49B9-BF8A-0998D77F65DE}"/>
    <dgm:cxn modelId="{65427822-C3E4-45B4-A2EF-DC7F533C7CED}" srcId="{0709E8C6-FBD1-4315-9D80-14EEE05FF4F8}" destId="{6F69B8B7-41ED-4FDA-8C0D-B61F56AFAA4F}" srcOrd="0" destOrd="0" parTransId="{D7BF0BEA-24DA-41FD-A64C-D37360C8D086}" sibTransId="{030E0AD5-EACB-4397-B8CE-9C5AB3D921E3}"/>
    <dgm:cxn modelId="{87ADB834-6AFD-49D5-A28C-7D1227FBDADE}" type="presOf" srcId="{6F69B8B7-41ED-4FDA-8C0D-B61F56AFAA4F}" destId="{AE7D1FE4-43A2-4A7D-A541-9238772BA244}" srcOrd="0" destOrd="0" presId="urn:microsoft.com/office/officeart/2005/8/layout/default"/>
    <dgm:cxn modelId="{C4433B3C-06B8-4D6D-ACD1-6035C7A5F298}" type="presOf" srcId="{60FE672D-2AFD-405A-BF19-F91F513BE29C}" destId="{0B5FD9EA-78D4-4E0A-BE0C-DCCB3AAFBDAC}" srcOrd="0" destOrd="0" presId="urn:microsoft.com/office/officeart/2005/8/layout/default"/>
    <dgm:cxn modelId="{22AC5D3C-F5B0-4E05-896B-11C828AC7C3B}" type="presOf" srcId="{A4294201-7641-472D-9261-6D043ADCC224}" destId="{434A3D59-670D-44E3-9741-82EC18F286A3}" srcOrd="0" destOrd="0" presId="urn:microsoft.com/office/officeart/2005/8/layout/default"/>
    <dgm:cxn modelId="{5D21555F-8FFB-4D86-80E9-39FBE63A6723}" type="presOf" srcId="{A409D06C-F80E-44CB-A1F9-9138E2DD2559}" destId="{C367B811-7E9F-426D-BFDE-A49C1051F2F8}" srcOrd="0" destOrd="0" presId="urn:microsoft.com/office/officeart/2005/8/layout/default"/>
    <dgm:cxn modelId="{F2C02268-5388-4DD7-93CA-CE99C716558B}" srcId="{0709E8C6-FBD1-4315-9D80-14EEE05FF4F8}" destId="{9F04FDAB-6319-4549-8248-A719A3CD7E8B}" srcOrd="5" destOrd="0" parTransId="{A43875C7-1F80-4DC5-AB17-2DB234FAFC3D}" sibTransId="{8A54B8B1-7761-48BF-9887-CC09ACD173B3}"/>
    <dgm:cxn modelId="{21C96748-E37A-4CFA-85A0-B671B66485E9}" srcId="{0709E8C6-FBD1-4315-9D80-14EEE05FF4F8}" destId="{56664765-E2E3-4AF0-9220-F02DF6633922}" srcOrd="3" destOrd="0" parTransId="{8F50F524-F0E6-4E78-B112-03C45EE7C9E6}" sibTransId="{3031F98A-79E8-40D8-AA65-C1B874D303AF}"/>
    <dgm:cxn modelId="{D7709559-3F96-4ABE-A61E-28C0C43B6F4B}" srcId="{0709E8C6-FBD1-4315-9D80-14EEE05FF4F8}" destId="{60FE672D-2AFD-405A-BF19-F91F513BE29C}" srcOrd="4" destOrd="0" parTransId="{48BC74B6-619D-4FB1-BDCD-38F8AA706A82}" sibTransId="{52DD63F6-1FFE-4C06-9A73-7C3A46F1BA22}"/>
    <dgm:cxn modelId="{F7904999-59DA-4E4C-B188-B740FB7942CC}" type="presOf" srcId="{9F04FDAB-6319-4549-8248-A719A3CD7E8B}" destId="{2873D64A-2C8F-4260-AD24-F80EE4C18AA5}" srcOrd="0" destOrd="0" presId="urn:microsoft.com/office/officeart/2005/8/layout/default"/>
    <dgm:cxn modelId="{138027AC-A52E-4131-8B25-3A3825CC88FF}" type="presOf" srcId="{1EF4085A-31CF-4FAA-8DB1-97489F582249}" destId="{C800BCAB-3EA7-4DC1-ABD3-664035CE142F}" srcOrd="0" destOrd="0" presId="urn:microsoft.com/office/officeart/2005/8/layout/default"/>
    <dgm:cxn modelId="{65C4D3AE-8D9D-4107-9FCA-FCC53285039B}" srcId="{0709E8C6-FBD1-4315-9D80-14EEE05FF4F8}" destId="{A409D06C-F80E-44CB-A1F9-9138E2DD2559}" srcOrd="8" destOrd="0" parTransId="{24254E64-1293-4E65-B0FC-B4248FA05071}" sibTransId="{D6EA2400-39F7-4092-9607-5BCEAE4FC6F7}"/>
    <dgm:cxn modelId="{C8EB11B3-CB7B-4D5B-A9FD-BD0E6D5DD6D9}" srcId="{0709E8C6-FBD1-4315-9D80-14EEE05FF4F8}" destId="{A4294201-7641-472D-9261-6D043ADCC224}" srcOrd="1" destOrd="0" parTransId="{35CA06F3-D5B0-4695-BBC9-896A45BE01DB}" sibTransId="{2435DABA-1DFF-4B49-8FE9-8DA0A07CAE06}"/>
    <dgm:cxn modelId="{403498B6-47DE-4B74-BEF4-1AA6B9A08987}" srcId="{0709E8C6-FBD1-4315-9D80-14EEE05FF4F8}" destId="{1EF4085A-31CF-4FAA-8DB1-97489F582249}" srcOrd="9" destOrd="0" parTransId="{A95EF754-FB9A-4522-9536-09300F94B137}" sibTransId="{58469501-6A53-4DA8-B40C-B474997F0D06}"/>
    <dgm:cxn modelId="{D1B9D1E1-8DEB-422F-B239-5172672DFE43}" srcId="{0709E8C6-FBD1-4315-9D80-14EEE05FF4F8}" destId="{D8ACEE5D-4250-433F-8ACC-6C5E1103417F}" srcOrd="2" destOrd="0" parTransId="{7E285C61-9D7B-44CC-BD32-AB655C1D2BCA}" sibTransId="{F0095A73-ED19-4A5F-9441-43DDAAABA446}"/>
    <dgm:cxn modelId="{7DA8E0FB-7A22-4C6A-BCCE-EDD50583374D}" type="presOf" srcId="{56664765-E2E3-4AF0-9220-F02DF6633922}" destId="{1BB7A2BC-81E4-4B7F-BBD1-9ADC7D2ADD51}" srcOrd="0" destOrd="0" presId="urn:microsoft.com/office/officeart/2005/8/layout/default"/>
    <dgm:cxn modelId="{99A3D009-8BD4-4F11-AD31-540DAB437DD9}" type="presParOf" srcId="{3FD97529-A2E0-4652-A4DC-7483FC760E9F}" destId="{AE7D1FE4-43A2-4A7D-A541-9238772BA244}" srcOrd="0" destOrd="0" presId="urn:microsoft.com/office/officeart/2005/8/layout/default"/>
    <dgm:cxn modelId="{9C0DACB7-F876-45BF-A7C6-C59A5707957D}" type="presParOf" srcId="{3FD97529-A2E0-4652-A4DC-7483FC760E9F}" destId="{B936E3F3-13FD-468D-A5AF-5E166C0F8A05}" srcOrd="1" destOrd="0" presId="urn:microsoft.com/office/officeart/2005/8/layout/default"/>
    <dgm:cxn modelId="{89D86A27-40BA-4D3B-8BF1-384DE70B0E85}" type="presParOf" srcId="{3FD97529-A2E0-4652-A4DC-7483FC760E9F}" destId="{434A3D59-670D-44E3-9741-82EC18F286A3}" srcOrd="2" destOrd="0" presId="urn:microsoft.com/office/officeart/2005/8/layout/default"/>
    <dgm:cxn modelId="{D0A920A9-8094-43EB-BC46-CF7D99666949}" type="presParOf" srcId="{3FD97529-A2E0-4652-A4DC-7483FC760E9F}" destId="{E97B1688-D5FD-4757-B479-C0115D4CFACC}" srcOrd="3" destOrd="0" presId="urn:microsoft.com/office/officeart/2005/8/layout/default"/>
    <dgm:cxn modelId="{1CC727E0-2866-4B98-9003-465D394C642E}" type="presParOf" srcId="{3FD97529-A2E0-4652-A4DC-7483FC760E9F}" destId="{BA6B7496-17C8-4B91-A4DC-967F1EEE0DDE}" srcOrd="4" destOrd="0" presId="urn:microsoft.com/office/officeart/2005/8/layout/default"/>
    <dgm:cxn modelId="{DA60F4FC-8DFE-4FFA-BCC2-E417B6C4B818}" type="presParOf" srcId="{3FD97529-A2E0-4652-A4DC-7483FC760E9F}" destId="{DC452858-11E4-4823-A37E-9065D1056FDD}" srcOrd="5" destOrd="0" presId="urn:microsoft.com/office/officeart/2005/8/layout/default"/>
    <dgm:cxn modelId="{780C0CFB-A469-4F64-8F23-CF925DB59934}" type="presParOf" srcId="{3FD97529-A2E0-4652-A4DC-7483FC760E9F}" destId="{1BB7A2BC-81E4-4B7F-BBD1-9ADC7D2ADD51}" srcOrd="6" destOrd="0" presId="urn:microsoft.com/office/officeart/2005/8/layout/default"/>
    <dgm:cxn modelId="{DD2A150F-2489-471F-A409-4ABCCFC230D7}" type="presParOf" srcId="{3FD97529-A2E0-4652-A4DC-7483FC760E9F}" destId="{68B9E2AF-192F-40B4-8251-F9AFACA1416E}" srcOrd="7" destOrd="0" presId="urn:microsoft.com/office/officeart/2005/8/layout/default"/>
    <dgm:cxn modelId="{499221BC-A5D1-4F9D-B59A-5C6C9CF8E4F6}" type="presParOf" srcId="{3FD97529-A2E0-4652-A4DC-7483FC760E9F}" destId="{0B5FD9EA-78D4-4E0A-BE0C-DCCB3AAFBDAC}" srcOrd="8" destOrd="0" presId="urn:microsoft.com/office/officeart/2005/8/layout/default"/>
    <dgm:cxn modelId="{A388FAF4-4F44-4D17-B4C2-F2459F4596AC}" type="presParOf" srcId="{3FD97529-A2E0-4652-A4DC-7483FC760E9F}" destId="{90E75B0D-E548-4DEF-84BB-057470D06D4D}" srcOrd="9" destOrd="0" presId="urn:microsoft.com/office/officeart/2005/8/layout/default"/>
    <dgm:cxn modelId="{8B22BBC0-35B6-4555-9BF6-3A0D4983485E}" type="presParOf" srcId="{3FD97529-A2E0-4652-A4DC-7483FC760E9F}" destId="{2873D64A-2C8F-4260-AD24-F80EE4C18AA5}" srcOrd="10" destOrd="0" presId="urn:microsoft.com/office/officeart/2005/8/layout/default"/>
    <dgm:cxn modelId="{6E344061-A8BD-4445-B714-F47DEECE4530}" type="presParOf" srcId="{3FD97529-A2E0-4652-A4DC-7483FC760E9F}" destId="{DD4F63A0-F5B0-465D-8028-951887DD3194}" srcOrd="11" destOrd="0" presId="urn:microsoft.com/office/officeart/2005/8/layout/default"/>
    <dgm:cxn modelId="{EFB73320-A86A-4E1D-9B06-B41CC212AD4A}" type="presParOf" srcId="{3FD97529-A2E0-4652-A4DC-7483FC760E9F}" destId="{795616A8-526F-4D71-82B1-B2EDD1415075}" srcOrd="12" destOrd="0" presId="urn:microsoft.com/office/officeart/2005/8/layout/default"/>
    <dgm:cxn modelId="{63B6B477-4CC9-48ED-BD87-62388914E96D}" type="presParOf" srcId="{3FD97529-A2E0-4652-A4DC-7483FC760E9F}" destId="{FA33FCC0-D1E4-4071-9296-67896E326086}" srcOrd="13" destOrd="0" presId="urn:microsoft.com/office/officeart/2005/8/layout/default"/>
    <dgm:cxn modelId="{7CB3692A-81DE-4930-AD4E-B3E43995F51A}" type="presParOf" srcId="{3FD97529-A2E0-4652-A4DC-7483FC760E9F}" destId="{06135C52-E8F4-41E1-89D4-119DA5DCFE1C}" srcOrd="14" destOrd="0" presId="urn:microsoft.com/office/officeart/2005/8/layout/default"/>
    <dgm:cxn modelId="{DF65B485-E128-4D5D-853D-D785CDD7A960}" type="presParOf" srcId="{3FD97529-A2E0-4652-A4DC-7483FC760E9F}" destId="{0E599D5C-B5E0-4DBB-98D1-A48060F3C74E}" srcOrd="15" destOrd="0" presId="urn:microsoft.com/office/officeart/2005/8/layout/default"/>
    <dgm:cxn modelId="{C188C620-89CE-43F7-867B-FC77AADEB355}" type="presParOf" srcId="{3FD97529-A2E0-4652-A4DC-7483FC760E9F}" destId="{C367B811-7E9F-426D-BFDE-A49C1051F2F8}" srcOrd="16" destOrd="0" presId="urn:microsoft.com/office/officeart/2005/8/layout/default"/>
    <dgm:cxn modelId="{4DA57890-D1D2-4834-944C-41AD83BE6B8F}" type="presParOf" srcId="{3FD97529-A2E0-4652-A4DC-7483FC760E9F}" destId="{A6D674B8-BB2D-492F-A992-473E70BF85A5}" srcOrd="17" destOrd="0" presId="urn:microsoft.com/office/officeart/2005/8/layout/default"/>
    <dgm:cxn modelId="{AF2D0019-A633-42C4-9747-167977F28D55}" type="presParOf" srcId="{3FD97529-A2E0-4652-A4DC-7483FC760E9F}" destId="{C800BCAB-3EA7-4DC1-ABD3-664035CE142F}"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F4CF5350-B332-4A79-A240-6C77DA034CAF}"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BBD721DB-4F43-4461-B436-3A88CE915015}">
      <dgm:prSet phldrT="[Texto]"/>
      <dgm:spPr/>
      <dgm:t>
        <a:bodyPr/>
        <a:lstStyle/>
        <a:p>
          <a:r>
            <a:rPr lang="pt-BR" dirty="0"/>
            <a:t>DEFICIÊNCIAS DE SENSIBILDIADE</a:t>
          </a:r>
        </a:p>
      </dgm:t>
    </dgm:pt>
    <dgm:pt modelId="{787E20C6-8D92-44CD-9E63-EFB68EF47C1F}" type="parTrans" cxnId="{BACA7B6C-DE82-455D-97C4-0FA1C993F233}">
      <dgm:prSet/>
      <dgm:spPr/>
      <dgm:t>
        <a:bodyPr/>
        <a:lstStyle/>
        <a:p>
          <a:endParaRPr lang="pt-BR"/>
        </a:p>
      </dgm:t>
    </dgm:pt>
    <dgm:pt modelId="{0E7F3C79-E774-46BD-83E7-7815B4AF67D1}" type="sibTrans" cxnId="{BACA7B6C-DE82-455D-97C4-0FA1C993F233}">
      <dgm:prSet/>
      <dgm:spPr/>
      <dgm:t>
        <a:bodyPr/>
        <a:lstStyle/>
        <a:p>
          <a:endParaRPr lang="pt-BR"/>
        </a:p>
      </dgm:t>
    </dgm:pt>
    <dgm:pt modelId="{BE1894F2-FBCC-4101-AEBF-6000AB5857C9}">
      <dgm:prSet phldrT="[Texto]"/>
      <dgm:spPr/>
      <dgm:t>
        <a:bodyPr/>
        <a:lstStyle/>
        <a:p>
          <a:r>
            <a:rPr lang="pt-BR" dirty="0"/>
            <a:t>ALTERAÇÕES NO SISTEMA RESPIRATÓRI</a:t>
          </a:r>
        </a:p>
      </dgm:t>
    </dgm:pt>
    <dgm:pt modelId="{4A692B44-F090-4386-9F48-D75CEA2481D1}" type="parTrans" cxnId="{CD039550-2449-4051-9980-B146543FCB53}">
      <dgm:prSet/>
      <dgm:spPr/>
      <dgm:t>
        <a:bodyPr/>
        <a:lstStyle/>
        <a:p>
          <a:endParaRPr lang="pt-BR"/>
        </a:p>
      </dgm:t>
    </dgm:pt>
    <dgm:pt modelId="{6A179951-B527-4EDE-94BE-53015E3F76C9}" type="sibTrans" cxnId="{CD039550-2449-4051-9980-B146543FCB53}">
      <dgm:prSet/>
      <dgm:spPr/>
      <dgm:t>
        <a:bodyPr/>
        <a:lstStyle/>
        <a:p>
          <a:endParaRPr lang="pt-BR"/>
        </a:p>
      </dgm:t>
    </dgm:pt>
    <dgm:pt modelId="{3039FB38-099C-4059-8CB2-A6280BEF4213}">
      <dgm:prSet phldrT="[Texto]"/>
      <dgm:spPr/>
      <dgm:t>
        <a:bodyPr/>
        <a:lstStyle/>
        <a:p>
          <a:r>
            <a:rPr lang="pt-BR" dirty="0"/>
            <a:t>ALTERAÇÕES NO SISTEMA CIRCULATÓRIO</a:t>
          </a:r>
        </a:p>
      </dgm:t>
    </dgm:pt>
    <dgm:pt modelId="{668A2D92-41EA-43DC-8F82-6F5B9DAA6DBC}" type="parTrans" cxnId="{0E7ECE50-D31C-4713-88A5-F55CB952BDEB}">
      <dgm:prSet/>
      <dgm:spPr/>
      <dgm:t>
        <a:bodyPr/>
        <a:lstStyle/>
        <a:p>
          <a:endParaRPr lang="pt-BR"/>
        </a:p>
      </dgm:t>
    </dgm:pt>
    <dgm:pt modelId="{53559AEF-3779-4D07-B8E8-A70BAFBF65CB}" type="sibTrans" cxnId="{0E7ECE50-D31C-4713-88A5-F55CB952BDEB}">
      <dgm:prSet/>
      <dgm:spPr/>
      <dgm:t>
        <a:bodyPr/>
        <a:lstStyle/>
        <a:p>
          <a:endParaRPr lang="pt-BR"/>
        </a:p>
      </dgm:t>
    </dgm:pt>
    <dgm:pt modelId="{1746C9ED-A9B7-42D3-9B3C-C5C6E34526D2}">
      <dgm:prSet phldrT="[Texto]"/>
      <dgm:spPr/>
      <dgm:t>
        <a:bodyPr/>
        <a:lstStyle/>
        <a:p>
          <a:r>
            <a:rPr lang="pt-BR" dirty="0"/>
            <a:t>ALTERAÇÕES NO SISTEMA REPRODUTIVO</a:t>
          </a:r>
        </a:p>
      </dgm:t>
    </dgm:pt>
    <dgm:pt modelId="{F80E63D0-B293-4767-9FC9-16DAAE4CBA7D}" type="parTrans" cxnId="{CD572843-5DC2-4629-97D0-2D6872DEFFCB}">
      <dgm:prSet/>
      <dgm:spPr/>
      <dgm:t>
        <a:bodyPr/>
        <a:lstStyle/>
        <a:p>
          <a:endParaRPr lang="pt-BR"/>
        </a:p>
      </dgm:t>
    </dgm:pt>
    <dgm:pt modelId="{0E909487-DF0A-4A2E-83E6-F28C1E037269}" type="sibTrans" cxnId="{CD572843-5DC2-4629-97D0-2D6872DEFFCB}">
      <dgm:prSet/>
      <dgm:spPr/>
      <dgm:t>
        <a:bodyPr/>
        <a:lstStyle/>
        <a:p>
          <a:endParaRPr lang="pt-BR"/>
        </a:p>
      </dgm:t>
    </dgm:pt>
    <dgm:pt modelId="{99D52776-16A6-42C5-BF73-D727C5D5A2FF}">
      <dgm:prSet phldrT="[Texto]"/>
      <dgm:spPr/>
      <dgm:t>
        <a:bodyPr/>
        <a:lstStyle/>
        <a:p>
          <a:r>
            <a:rPr lang="pt-BR" dirty="0"/>
            <a:t>ALTERAÇÕES NO PSIQUISMO</a:t>
          </a:r>
        </a:p>
      </dgm:t>
    </dgm:pt>
    <dgm:pt modelId="{7584EC42-F140-42A7-B595-EBE2F7DBBD41}" type="parTrans" cxnId="{AB892ADF-D42F-41D0-944A-DED3E39E51DF}">
      <dgm:prSet/>
      <dgm:spPr/>
      <dgm:t>
        <a:bodyPr/>
        <a:lstStyle/>
        <a:p>
          <a:endParaRPr lang="pt-BR"/>
        </a:p>
      </dgm:t>
    </dgm:pt>
    <dgm:pt modelId="{214FC784-A914-481B-9DC4-BF6580F6949B}" type="sibTrans" cxnId="{AB892ADF-D42F-41D0-944A-DED3E39E51DF}">
      <dgm:prSet/>
      <dgm:spPr/>
      <dgm:t>
        <a:bodyPr/>
        <a:lstStyle/>
        <a:p>
          <a:endParaRPr lang="pt-BR"/>
        </a:p>
      </dgm:t>
    </dgm:pt>
    <dgm:pt modelId="{0E64DDA2-1367-43A1-9531-E33CB0347E3A}">
      <dgm:prSet phldrT="[Texto]"/>
      <dgm:spPr/>
      <dgm:t>
        <a:bodyPr/>
        <a:lstStyle/>
        <a:p>
          <a:r>
            <a:rPr lang="pt-BR" dirty="0"/>
            <a:t>DEFICIÊNCIAS DE MOTRICIDADE</a:t>
          </a:r>
        </a:p>
      </dgm:t>
    </dgm:pt>
    <dgm:pt modelId="{A5E7C4EB-E368-429E-8FA0-C10F09A92509}" type="parTrans" cxnId="{FD917755-26BB-4EC1-A704-B2B2F1AA2AC2}">
      <dgm:prSet/>
      <dgm:spPr/>
      <dgm:t>
        <a:bodyPr/>
        <a:lstStyle/>
        <a:p>
          <a:endParaRPr lang="pt-BR"/>
        </a:p>
      </dgm:t>
    </dgm:pt>
    <dgm:pt modelId="{6F45AED2-A8FA-49C3-B584-22AD6B0E6A88}" type="sibTrans" cxnId="{FD917755-26BB-4EC1-A704-B2B2F1AA2AC2}">
      <dgm:prSet/>
      <dgm:spPr/>
      <dgm:t>
        <a:bodyPr/>
        <a:lstStyle/>
        <a:p>
          <a:endParaRPr lang="pt-BR"/>
        </a:p>
      </dgm:t>
    </dgm:pt>
    <dgm:pt modelId="{C8D9EA6D-0FEF-41BC-A5AC-46F024F98611}">
      <dgm:prSet phldrT="[Texto]"/>
      <dgm:spPr/>
      <dgm:t>
        <a:bodyPr/>
        <a:lstStyle/>
        <a:p>
          <a:r>
            <a:rPr lang="pt-BR" dirty="0"/>
            <a:t>ALTERAÇÕES NO SISTEMA DIGESTIVO</a:t>
          </a:r>
        </a:p>
      </dgm:t>
    </dgm:pt>
    <dgm:pt modelId="{BFBB24A5-E2DA-4F14-976B-B68C3EE3AF1F}" type="parTrans" cxnId="{BB5E08D2-8E4E-4F1B-B364-1D8D57E4831F}">
      <dgm:prSet/>
      <dgm:spPr/>
      <dgm:t>
        <a:bodyPr/>
        <a:lstStyle/>
        <a:p>
          <a:endParaRPr lang="pt-BR"/>
        </a:p>
      </dgm:t>
    </dgm:pt>
    <dgm:pt modelId="{8BF678D5-0B32-4483-A60B-5F6356510565}" type="sibTrans" cxnId="{BB5E08D2-8E4E-4F1B-B364-1D8D57E4831F}">
      <dgm:prSet/>
      <dgm:spPr/>
      <dgm:t>
        <a:bodyPr/>
        <a:lstStyle/>
        <a:p>
          <a:endParaRPr lang="pt-BR"/>
        </a:p>
      </dgm:t>
    </dgm:pt>
    <dgm:pt modelId="{E02021A6-EAA7-4F0F-A549-2E37EAF9F2AF}">
      <dgm:prSet phldrT="[Texto]"/>
      <dgm:spPr/>
      <dgm:t>
        <a:bodyPr/>
        <a:lstStyle/>
        <a:p>
          <a:r>
            <a:rPr lang="pt-BR" dirty="0"/>
            <a:t>ETC.</a:t>
          </a:r>
        </a:p>
      </dgm:t>
    </dgm:pt>
    <dgm:pt modelId="{476E629E-D193-4B20-859F-9E9067FC17A1}" type="parTrans" cxnId="{6CEE9B5C-E329-4D9C-8601-23E5BB02F5CA}">
      <dgm:prSet/>
      <dgm:spPr/>
      <dgm:t>
        <a:bodyPr/>
        <a:lstStyle/>
        <a:p>
          <a:endParaRPr lang="pt-BR"/>
        </a:p>
      </dgm:t>
    </dgm:pt>
    <dgm:pt modelId="{9F41C533-F93A-4885-AF7F-3AE3D44DE9C9}" type="sibTrans" cxnId="{6CEE9B5C-E329-4D9C-8601-23E5BB02F5CA}">
      <dgm:prSet/>
      <dgm:spPr/>
      <dgm:t>
        <a:bodyPr/>
        <a:lstStyle/>
        <a:p>
          <a:endParaRPr lang="pt-BR"/>
        </a:p>
      </dgm:t>
    </dgm:pt>
    <dgm:pt modelId="{04D8075F-0982-4069-843D-9504439A0CA0}" type="pres">
      <dgm:prSet presAssocID="{F4CF5350-B332-4A79-A240-6C77DA034CAF}" presName="diagram" presStyleCnt="0">
        <dgm:presLayoutVars>
          <dgm:dir/>
          <dgm:resizeHandles val="exact"/>
        </dgm:presLayoutVars>
      </dgm:prSet>
      <dgm:spPr/>
    </dgm:pt>
    <dgm:pt modelId="{9149C17D-BF48-477F-AD59-5DE01515B8BB}" type="pres">
      <dgm:prSet presAssocID="{BBD721DB-4F43-4461-B436-3A88CE915015}" presName="node" presStyleLbl="node1" presStyleIdx="0" presStyleCnt="8">
        <dgm:presLayoutVars>
          <dgm:bulletEnabled val="1"/>
        </dgm:presLayoutVars>
      </dgm:prSet>
      <dgm:spPr/>
    </dgm:pt>
    <dgm:pt modelId="{94DF488A-61C1-4864-918B-FF44897B474C}" type="pres">
      <dgm:prSet presAssocID="{0E7F3C79-E774-46BD-83E7-7815B4AF67D1}" presName="sibTrans" presStyleCnt="0"/>
      <dgm:spPr/>
    </dgm:pt>
    <dgm:pt modelId="{C966ECB6-0B9B-48AD-B60C-FDC4278831CF}" type="pres">
      <dgm:prSet presAssocID="{0E64DDA2-1367-43A1-9531-E33CB0347E3A}" presName="node" presStyleLbl="node1" presStyleIdx="1" presStyleCnt="8">
        <dgm:presLayoutVars>
          <dgm:bulletEnabled val="1"/>
        </dgm:presLayoutVars>
      </dgm:prSet>
      <dgm:spPr/>
    </dgm:pt>
    <dgm:pt modelId="{DFFD56B7-CB44-49D3-ACD7-14E2F209D014}" type="pres">
      <dgm:prSet presAssocID="{6F45AED2-A8FA-49C3-B584-22AD6B0E6A88}" presName="sibTrans" presStyleCnt="0"/>
      <dgm:spPr/>
    </dgm:pt>
    <dgm:pt modelId="{74D532A6-1357-4805-9D9B-F67D3016212D}" type="pres">
      <dgm:prSet presAssocID="{C8D9EA6D-0FEF-41BC-A5AC-46F024F98611}" presName="node" presStyleLbl="node1" presStyleIdx="2" presStyleCnt="8">
        <dgm:presLayoutVars>
          <dgm:bulletEnabled val="1"/>
        </dgm:presLayoutVars>
      </dgm:prSet>
      <dgm:spPr/>
    </dgm:pt>
    <dgm:pt modelId="{DF00D693-9D7B-4A22-821C-5F7809F5B63F}" type="pres">
      <dgm:prSet presAssocID="{8BF678D5-0B32-4483-A60B-5F6356510565}" presName="sibTrans" presStyleCnt="0"/>
      <dgm:spPr/>
    </dgm:pt>
    <dgm:pt modelId="{31BC41C5-E6F0-4C90-9348-AA67E9804505}" type="pres">
      <dgm:prSet presAssocID="{BE1894F2-FBCC-4101-AEBF-6000AB5857C9}" presName="node" presStyleLbl="node1" presStyleIdx="3" presStyleCnt="8">
        <dgm:presLayoutVars>
          <dgm:bulletEnabled val="1"/>
        </dgm:presLayoutVars>
      </dgm:prSet>
      <dgm:spPr/>
    </dgm:pt>
    <dgm:pt modelId="{FD7B5FDD-30DA-4895-AD27-6434156B7037}" type="pres">
      <dgm:prSet presAssocID="{6A179951-B527-4EDE-94BE-53015E3F76C9}" presName="sibTrans" presStyleCnt="0"/>
      <dgm:spPr/>
    </dgm:pt>
    <dgm:pt modelId="{8624EBBB-E2E3-4D29-8407-8DB790D27C52}" type="pres">
      <dgm:prSet presAssocID="{3039FB38-099C-4059-8CB2-A6280BEF4213}" presName="node" presStyleLbl="node1" presStyleIdx="4" presStyleCnt="8">
        <dgm:presLayoutVars>
          <dgm:bulletEnabled val="1"/>
        </dgm:presLayoutVars>
      </dgm:prSet>
      <dgm:spPr/>
    </dgm:pt>
    <dgm:pt modelId="{D19D444F-B702-4150-8C2C-0A317A1524DC}" type="pres">
      <dgm:prSet presAssocID="{53559AEF-3779-4D07-B8E8-A70BAFBF65CB}" presName="sibTrans" presStyleCnt="0"/>
      <dgm:spPr/>
    </dgm:pt>
    <dgm:pt modelId="{50085261-5F9A-4758-98B5-BE5A21083EFB}" type="pres">
      <dgm:prSet presAssocID="{1746C9ED-A9B7-42D3-9B3C-C5C6E34526D2}" presName="node" presStyleLbl="node1" presStyleIdx="5" presStyleCnt="8">
        <dgm:presLayoutVars>
          <dgm:bulletEnabled val="1"/>
        </dgm:presLayoutVars>
      </dgm:prSet>
      <dgm:spPr/>
    </dgm:pt>
    <dgm:pt modelId="{DD33D013-1A3A-459D-A1C2-9CE0B0243B47}" type="pres">
      <dgm:prSet presAssocID="{0E909487-DF0A-4A2E-83E6-F28C1E037269}" presName="sibTrans" presStyleCnt="0"/>
      <dgm:spPr/>
    </dgm:pt>
    <dgm:pt modelId="{55612BEA-6ED6-421B-80DD-E12F9FF25EB3}" type="pres">
      <dgm:prSet presAssocID="{99D52776-16A6-42C5-BF73-D727C5D5A2FF}" presName="node" presStyleLbl="node1" presStyleIdx="6" presStyleCnt="8">
        <dgm:presLayoutVars>
          <dgm:bulletEnabled val="1"/>
        </dgm:presLayoutVars>
      </dgm:prSet>
      <dgm:spPr/>
    </dgm:pt>
    <dgm:pt modelId="{62B049FE-C958-460B-83EB-03B1D62F16C5}" type="pres">
      <dgm:prSet presAssocID="{214FC784-A914-481B-9DC4-BF6580F6949B}" presName="sibTrans" presStyleCnt="0"/>
      <dgm:spPr/>
    </dgm:pt>
    <dgm:pt modelId="{E9B2DC87-FF88-4C0C-8963-4A46CB1C603B}" type="pres">
      <dgm:prSet presAssocID="{E02021A6-EAA7-4F0F-A549-2E37EAF9F2AF}" presName="node" presStyleLbl="node1" presStyleIdx="7" presStyleCnt="8">
        <dgm:presLayoutVars>
          <dgm:bulletEnabled val="1"/>
        </dgm:presLayoutVars>
      </dgm:prSet>
      <dgm:spPr/>
    </dgm:pt>
  </dgm:ptLst>
  <dgm:cxnLst>
    <dgm:cxn modelId="{BBF32B35-7FFE-4859-8552-B368835C0A69}" type="presOf" srcId="{F4CF5350-B332-4A79-A240-6C77DA034CAF}" destId="{04D8075F-0982-4069-843D-9504439A0CA0}" srcOrd="0" destOrd="0" presId="urn:microsoft.com/office/officeart/2005/8/layout/default"/>
    <dgm:cxn modelId="{404CF73E-F8CD-4B47-99F3-BAFE263DE327}" type="presOf" srcId="{BE1894F2-FBCC-4101-AEBF-6000AB5857C9}" destId="{31BC41C5-E6F0-4C90-9348-AA67E9804505}" srcOrd="0" destOrd="0" presId="urn:microsoft.com/office/officeart/2005/8/layout/default"/>
    <dgm:cxn modelId="{6CEE9B5C-E329-4D9C-8601-23E5BB02F5CA}" srcId="{F4CF5350-B332-4A79-A240-6C77DA034CAF}" destId="{E02021A6-EAA7-4F0F-A549-2E37EAF9F2AF}" srcOrd="7" destOrd="0" parTransId="{476E629E-D193-4B20-859F-9E9067FC17A1}" sibTransId="{9F41C533-F93A-4885-AF7F-3AE3D44DE9C9}"/>
    <dgm:cxn modelId="{CD572843-5DC2-4629-97D0-2D6872DEFFCB}" srcId="{F4CF5350-B332-4A79-A240-6C77DA034CAF}" destId="{1746C9ED-A9B7-42D3-9B3C-C5C6E34526D2}" srcOrd="5" destOrd="0" parTransId="{F80E63D0-B293-4767-9FC9-16DAAE4CBA7D}" sibTransId="{0E909487-DF0A-4A2E-83E6-F28C1E037269}"/>
    <dgm:cxn modelId="{BACA7B6C-DE82-455D-97C4-0FA1C993F233}" srcId="{F4CF5350-B332-4A79-A240-6C77DA034CAF}" destId="{BBD721DB-4F43-4461-B436-3A88CE915015}" srcOrd="0" destOrd="0" parTransId="{787E20C6-8D92-44CD-9E63-EFB68EF47C1F}" sibTransId="{0E7F3C79-E774-46BD-83E7-7815B4AF67D1}"/>
    <dgm:cxn modelId="{EE605E4E-DB9A-4AF9-9CE3-863325D5BA67}" type="presOf" srcId="{BBD721DB-4F43-4461-B436-3A88CE915015}" destId="{9149C17D-BF48-477F-AD59-5DE01515B8BB}" srcOrd="0" destOrd="0" presId="urn:microsoft.com/office/officeart/2005/8/layout/default"/>
    <dgm:cxn modelId="{CD039550-2449-4051-9980-B146543FCB53}" srcId="{F4CF5350-B332-4A79-A240-6C77DA034CAF}" destId="{BE1894F2-FBCC-4101-AEBF-6000AB5857C9}" srcOrd="3" destOrd="0" parTransId="{4A692B44-F090-4386-9F48-D75CEA2481D1}" sibTransId="{6A179951-B527-4EDE-94BE-53015E3F76C9}"/>
    <dgm:cxn modelId="{0E7ECE50-D31C-4713-88A5-F55CB952BDEB}" srcId="{F4CF5350-B332-4A79-A240-6C77DA034CAF}" destId="{3039FB38-099C-4059-8CB2-A6280BEF4213}" srcOrd="4" destOrd="0" parTransId="{668A2D92-41EA-43DC-8F82-6F5B9DAA6DBC}" sibTransId="{53559AEF-3779-4D07-B8E8-A70BAFBF65CB}"/>
    <dgm:cxn modelId="{FD917755-26BB-4EC1-A704-B2B2F1AA2AC2}" srcId="{F4CF5350-B332-4A79-A240-6C77DA034CAF}" destId="{0E64DDA2-1367-43A1-9531-E33CB0347E3A}" srcOrd="1" destOrd="0" parTransId="{A5E7C4EB-E368-429E-8FA0-C10F09A92509}" sibTransId="{6F45AED2-A8FA-49C3-B584-22AD6B0E6A88}"/>
    <dgm:cxn modelId="{BD754D7B-C660-4459-B90E-DF18CE5E8D73}" type="presOf" srcId="{C8D9EA6D-0FEF-41BC-A5AC-46F024F98611}" destId="{74D532A6-1357-4805-9D9B-F67D3016212D}" srcOrd="0" destOrd="0" presId="urn:microsoft.com/office/officeart/2005/8/layout/default"/>
    <dgm:cxn modelId="{E2222EA4-8479-4FD4-8CC6-235D4718430B}" type="presOf" srcId="{0E64DDA2-1367-43A1-9531-E33CB0347E3A}" destId="{C966ECB6-0B9B-48AD-B60C-FDC4278831CF}" srcOrd="0" destOrd="0" presId="urn:microsoft.com/office/officeart/2005/8/layout/default"/>
    <dgm:cxn modelId="{7D143DAF-A07F-40D7-BFD6-56BB7F5CC019}" type="presOf" srcId="{99D52776-16A6-42C5-BF73-D727C5D5A2FF}" destId="{55612BEA-6ED6-421B-80DD-E12F9FF25EB3}" srcOrd="0" destOrd="0" presId="urn:microsoft.com/office/officeart/2005/8/layout/default"/>
    <dgm:cxn modelId="{61C7E6B8-4AB8-44E6-9724-B096E9545C16}" type="presOf" srcId="{3039FB38-099C-4059-8CB2-A6280BEF4213}" destId="{8624EBBB-E2E3-4D29-8407-8DB790D27C52}" srcOrd="0" destOrd="0" presId="urn:microsoft.com/office/officeart/2005/8/layout/default"/>
    <dgm:cxn modelId="{9AFB0FBA-6CAA-40DC-BB9D-CA2EB0C05C35}" type="presOf" srcId="{E02021A6-EAA7-4F0F-A549-2E37EAF9F2AF}" destId="{E9B2DC87-FF88-4C0C-8963-4A46CB1C603B}" srcOrd="0" destOrd="0" presId="urn:microsoft.com/office/officeart/2005/8/layout/default"/>
    <dgm:cxn modelId="{BB5E08D2-8E4E-4F1B-B364-1D8D57E4831F}" srcId="{F4CF5350-B332-4A79-A240-6C77DA034CAF}" destId="{C8D9EA6D-0FEF-41BC-A5AC-46F024F98611}" srcOrd="2" destOrd="0" parTransId="{BFBB24A5-E2DA-4F14-976B-B68C3EE3AF1F}" sibTransId="{8BF678D5-0B32-4483-A60B-5F6356510565}"/>
    <dgm:cxn modelId="{F296BBDD-4A0D-49D0-970A-CFA8026589C5}" type="presOf" srcId="{1746C9ED-A9B7-42D3-9B3C-C5C6E34526D2}" destId="{50085261-5F9A-4758-98B5-BE5A21083EFB}" srcOrd="0" destOrd="0" presId="urn:microsoft.com/office/officeart/2005/8/layout/default"/>
    <dgm:cxn modelId="{AB892ADF-D42F-41D0-944A-DED3E39E51DF}" srcId="{F4CF5350-B332-4A79-A240-6C77DA034CAF}" destId="{99D52776-16A6-42C5-BF73-D727C5D5A2FF}" srcOrd="6" destOrd="0" parTransId="{7584EC42-F140-42A7-B595-EBE2F7DBBD41}" sibTransId="{214FC784-A914-481B-9DC4-BF6580F6949B}"/>
    <dgm:cxn modelId="{CA82874C-F138-43EE-A25D-E08BC1E02623}" type="presParOf" srcId="{04D8075F-0982-4069-843D-9504439A0CA0}" destId="{9149C17D-BF48-477F-AD59-5DE01515B8BB}" srcOrd="0" destOrd="0" presId="urn:microsoft.com/office/officeart/2005/8/layout/default"/>
    <dgm:cxn modelId="{BD45D73C-352E-479B-98AB-40B773398F72}" type="presParOf" srcId="{04D8075F-0982-4069-843D-9504439A0CA0}" destId="{94DF488A-61C1-4864-918B-FF44897B474C}" srcOrd="1" destOrd="0" presId="urn:microsoft.com/office/officeart/2005/8/layout/default"/>
    <dgm:cxn modelId="{91AEB7F4-EE60-4B31-9D40-899D3F6564DB}" type="presParOf" srcId="{04D8075F-0982-4069-843D-9504439A0CA0}" destId="{C966ECB6-0B9B-48AD-B60C-FDC4278831CF}" srcOrd="2" destOrd="0" presId="urn:microsoft.com/office/officeart/2005/8/layout/default"/>
    <dgm:cxn modelId="{FCE59A83-DC0B-4655-A1F2-F2A654066EB0}" type="presParOf" srcId="{04D8075F-0982-4069-843D-9504439A0CA0}" destId="{DFFD56B7-CB44-49D3-ACD7-14E2F209D014}" srcOrd="3" destOrd="0" presId="urn:microsoft.com/office/officeart/2005/8/layout/default"/>
    <dgm:cxn modelId="{7A904C73-72D0-4FF9-B591-35A2D47135FB}" type="presParOf" srcId="{04D8075F-0982-4069-843D-9504439A0CA0}" destId="{74D532A6-1357-4805-9D9B-F67D3016212D}" srcOrd="4" destOrd="0" presId="urn:microsoft.com/office/officeart/2005/8/layout/default"/>
    <dgm:cxn modelId="{D0B8B413-4146-45F2-9702-38AB33B21FDB}" type="presParOf" srcId="{04D8075F-0982-4069-843D-9504439A0CA0}" destId="{DF00D693-9D7B-4A22-821C-5F7809F5B63F}" srcOrd="5" destOrd="0" presId="urn:microsoft.com/office/officeart/2005/8/layout/default"/>
    <dgm:cxn modelId="{22129DE2-35ED-4D0F-9782-BCFA3E2DB055}" type="presParOf" srcId="{04D8075F-0982-4069-843D-9504439A0CA0}" destId="{31BC41C5-E6F0-4C90-9348-AA67E9804505}" srcOrd="6" destOrd="0" presId="urn:microsoft.com/office/officeart/2005/8/layout/default"/>
    <dgm:cxn modelId="{2867BA70-CCA4-4114-B96D-C2D2E737FE5F}" type="presParOf" srcId="{04D8075F-0982-4069-843D-9504439A0CA0}" destId="{FD7B5FDD-30DA-4895-AD27-6434156B7037}" srcOrd="7" destOrd="0" presId="urn:microsoft.com/office/officeart/2005/8/layout/default"/>
    <dgm:cxn modelId="{B0FBEBA6-F50B-491B-B3C6-A8E767D85E5B}" type="presParOf" srcId="{04D8075F-0982-4069-843D-9504439A0CA0}" destId="{8624EBBB-E2E3-4D29-8407-8DB790D27C52}" srcOrd="8" destOrd="0" presId="urn:microsoft.com/office/officeart/2005/8/layout/default"/>
    <dgm:cxn modelId="{492484BD-3D5C-47F3-A665-DA2A91D3694C}" type="presParOf" srcId="{04D8075F-0982-4069-843D-9504439A0CA0}" destId="{D19D444F-B702-4150-8C2C-0A317A1524DC}" srcOrd="9" destOrd="0" presId="urn:microsoft.com/office/officeart/2005/8/layout/default"/>
    <dgm:cxn modelId="{74E3F86E-EC64-4CE1-A8BE-CE2F87E29B8B}" type="presParOf" srcId="{04D8075F-0982-4069-843D-9504439A0CA0}" destId="{50085261-5F9A-4758-98B5-BE5A21083EFB}" srcOrd="10" destOrd="0" presId="urn:microsoft.com/office/officeart/2005/8/layout/default"/>
    <dgm:cxn modelId="{095B5D57-68C2-402A-8732-8A3A1437A591}" type="presParOf" srcId="{04D8075F-0982-4069-843D-9504439A0CA0}" destId="{DD33D013-1A3A-459D-A1C2-9CE0B0243B47}" srcOrd="11" destOrd="0" presId="urn:microsoft.com/office/officeart/2005/8/layout/default"/>
    <dgm:cxn modelId="{40580ED6-FDBB-4BCA-8933-BACFE2ED75F6}" type="presParOf" srcId="{04D8075F-0982-4069-843D-9504439A0CA0}" destId="{55612BEA-6ED6-421B-80DD-E12F9FF25EB3}" srcOrd="12" destOrd="0" presId="urn:microsoft.com/office/officeart/2005/8/layout/default"/>
    <dgm:cxn modelId="{257BB323-48EC-40E9-907C-6A6A86C7A074}" type="presParOf" srcId="{04D8075F-0982-4069-843D-9504439A0CA0}" destId="{62B049FE-C958-460B-83EB-03B1D62F16C5}" srcOrd="13" destOrd="0" presId="urn:microsoft.com/office/officeart/2005/8/layout/default"/>
    <dgm:cxn modelId="{55B40E2C-3946-45F0-88A7-F437350DE4DE}" type="presParOf" srcId="{04D8075F-0982-4069-843D-9504439A0CA0}" destId="{E9B2DC87-FF88-4C0C-8963-4A46CB1C603B}"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5BBC77E-16CB-455B-B3AC-E915D81B6DF8}"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FBA577B8-7B73-468C-A20B-D32432A8F234}">
      <dgm:prSet phldrT="[Texto]"/>
      <dgm:spPr/>
      <dgm:t>
        <a:bodyPr/>
        <a:lstStyle/>
        <a:p>
          <a:r>
            <a:rPr lang="pt-BR" dirty="0"/>
            <a:t>CRIME MATERIAL</a:t>
          </a:r>
        </a:p>
      </dgm:t>
    </dgm:pt>
    <dgm:pt modelId="{BBA2A012-8C5A-49BE-902A-85E505B92B98}" type="parTrans" cxnId="{CFCBED45-E922-4EF9-9EA9-A7DD0DE68F29}">
      <dgm:prSet/>
      <dgm:spPr/>
      <dgm:t>
        <a:bodyPr/>
        <a:lstStyle/>
        <a:p>
          <a:endParaRPr lang="pt-BR"/>
        </a:p>
      </dgm:t>
    </dgm:pt>
    <dgm:pt modelId="{44F69422-A840-4EC8-A14F-E6F5790A42E6}" type="sibTrans" cxnId="{CFCBED45-E922-4EF9-9EA9-A7DD0DE68F29}">
      <dgm:prSet/>
      <dgm:spPr/>
      <dgm:t>
        <a:bodyPr/>
        <a:lstStyle/>
        <a:p>
          <a:endParaRPr lang="pt-BR"/>
        </a:p>
      </dgm:t>
    </dgm:pt>
    <dgm:pt modelId="{DFB68AC1-0E4A-4555-9EED-16C5671AC62B}">
      <dgm:prSet phldrT="[Texto]"/>
      <dgm:spPr/>
      <dgm:t>
        <a:bodyPr/>
        <a:lstStyle/>
        <a:p>
          <a:r>
            <a:rPr lang="pt-BR" dirty="0"/>
            <a:t>TEORIA DA IMPUTAÇÃO OBJETIVA</a:t>
          </a:r>
        </a:p>
      </dgm:t>
    </dgm:pt>
    <dgm:pt modelId="{540CFAD1-0FD5-4694-B99E-76A574E016BB}" type="parTrans" cxnId="{041F0B09-99D4-41CB-8593-4FC7E23593DC}">
      <dgm:prSet/>
      <dgm:spPr/>
      <dgm:t>
        <a:bodyPr/>
        <a:lstStyle/>
        <a:p>
          <a:endParaRPr lang="pt-BR"/>
        </a:p>
      </dgm:t>
    </dgm:pt>
    <dgm:pt modelId="{9F2C4C20-A26A-4811-9D5D-7FD9536B6D53}" type="sibTrans" cxnId="{041F0B09-99D4-41CB-8593-4FC7E23593DC}">
      <dgm:prSet/>
      <dgm:spPr/>
      <dgm:t>
        <a:bodyPr/>
        <a:lstStyle/>
        <a:p>
          <a:endParaRPr lang="pt-BR"/>
        </a:p>
      </dgm:t>
    </dgm:pt>
    <dgm:pt modelId="{978887FC-0C52-4B9B-8621-FCB0330C470A}">
      <dgm:prSet phldrT="[Texto]"/>
      <dgm:spPr/>
      <dgm:t>
        <a:bodyPr/>
        <a:lstStyle/>
        <a:p>
          <a:r>
            <a:rPr lang="pt-BR" dirty="0"/>
            <a:t>OBJETO MATERIAL</a:t>
          </a:r>
        </a:p>
      </dgm:t>
    </dgm:pt>
    <dgm:pt modelId="{495B4621-69E6-4A9A-A13A-AB6698FCBF24}" type="parTrans" cxnId="{15884F8C-9C28-4CE7-A451-BE824A16FB0E}">
      <dgm:prSet/>
      <dgm:spPr/>
      <dgm:t>
        <a:bodyPr/>
        <a:lstStyle/>
        <a:p>
          <a:endParaRPr lang="pt-BR"/>
        </a:p>
      </dgm:t>
    </dgm:pt>
    <dgm:pt modelId="{489895C1-B24F-4089-B5BC-4EADC1E2E948}" type="sibTrans" cxnId="{15884F8C-9C28-4CE7-A451-BE824A16FB0E}">
      <dgm:prSet/>
      <dgm:spPr/>
      <dgm:t>
        <a:bodyPr/>
        <a:lstStyle/>
        <a:p>
          <a:endParaRPr lang="pt-BR"/>
        </a:p>
      </dgm:t>
    </dgm:pt>
    <dgm:pt modelId="{BD7DE29E-44DC-4B4F-B423-6FC7E5E375AE}" type="pres">
      <dgm:prSet presAssocID="{75BBC77E-16CB-455B-B3AC-E915D81B6DF8}" presName="diagram" presStyleCnt="0">
        <dgm:presLayoutVars>
          <dgm:dir/>
          <dgm:resizeHandles val="exact"/>
        </dgm:presLayoutVars>
      </dgm:prSet>
      <dgm:spPr/>
    </dgm:pt>
    <dgm:pt modelId="{50D03462-3C72-47AC-ACF6-8B86B1F6FF84}" type="pres">
      <dgm:prSet presAssocID="{FBA577B8-7B73-468C-A20B-D32432A8F234}" presName="node" presStyleLbl="node1" presStyleIdx="0" presStyleCnt="3">
        <dgm:presLayoutVars>
          <dgm:bulletEnabled val="1"/>
        </dgm:presLayoutVars>
      </dgm:prSet>
      <dgm:spPr/>
    </dgm:pt>
    <dgm:pt modelId="{637F9947-D4A5-4A11-BB9E-C0D498F3E4F7}" type="pres">
      <dgm:prSet presAssocID="{44F69422-A840-4EC8-A14F-E6F5790A42E6}" presName="sibTrans" presStyleCnt="0"/>
      <dgm:spPr/>
    </dgm:pt>
    <dgm:pt modelId="{0E5BB2C0-78D8-4DBB-B0BA-D856D3945276}" type="pres">
      <dgm:prSet presAssocID="{DFB68AC1-0E4A-4555-9EED-16C5671AC62B}" presName="node" presStyleLbl="node1" presStyleIdx="1" presStyleCnt="3">
        <dgm:presLayoutVars>
          <dgm:bulletEnabled val="1"/>
        </dgm:presLayoutVars>
      </dgm:prSet>
      <dgm:spPr/>
    </dgm:pt>
    <dgm:pt modelId="{1E3AE9EF-9C73-4CC7-85EB-EF39D6C366A3}" type="pres">
      <dgm:prSet presAssocID="{9F2C4C20-A26A-4811-9D5D-7FD9536B6D53}" presName="sibTrans" presStyleCnt="0"/>
      <dgm:spPr/>
    </dgm:pt>
    <dgm:pt modelId="{718F1829-A2B2-4E42-8298-8AE88D7E3744}" type="pres">
      <dgm:prSet presAssocID="{978887FC-0C52-4B9B-8621-FCB0330C470A}" presName="node" presStyleLbl="node1" presStyleIdx="2" presStyleCnt="3">
        <dgm:presLayoutVars>
          <dgm:bulletEnabled val="1"/>
        </dgm:presLayoutVars>
      </dgm:prSet>
      <dgm:spPr/>
    </dgm:pt>
  </dgm:ptLst>
  <dgm:cxnLst>
    <dgm:cxn modelId="{041F0B09-99D4-41CB-8593-4FC7E23593DC}" srcId="{75BBC77E-16CB-455B-B3AC-E915D81B6DF8}" destId="{DFB68AC1-0E4A-4555-9EED-16C5671AC62B}" srcOrd="1" destOrd="0" parTransId="{540CFAD1-0FD5-4694-B99E-76A574E016BB}" sibTransId="{9F2C4C20-A26A-4811-9D5D-7FD9536B6D53}"/>
    <dgm:cxn modelId="{16CE8316-C9D1-46F7-BC0B-BC819E1FC922}" type="presOf" srcId="{978887FC-0C52-4B9B-8621-FCB0330C470A}" destId="{718F1829-A2B2-4E42-8298-8AE88D7E3744}" srcOrd="0" destOrd="0" presId="urn:microsoft.com/office/officeart/2005/8/layout/default"/>
    <dgm:cxn modelId="{C7439229-AFC0-4EF5-9C35-DAAEE5B406B1}" type="presOf" srcId="{FBA577B8-7B73-468C-A20B-D32432A8F234}" destId="{50D03462-3C72-47AC-ACF6-8B86B1F6FF84}" srcOrd="0" destOrd="0" presId="urn:microsoft.com/office/officeart/2005/8/layout/default"/>
    <dgm:cxn modelId="{2A412030-61B4-47F2-9A4A-DD1CC4A5335C}" type="presOf" srcId="{DFB68AC1-0E4A-4555-9EED-16C5671AC62B}" destId="{0E5BB2C0-78D8-4DBB-B0BA-D856D3945276}" srcOrd="0" destOrd="0" presId="urn:microsoft.com/office/officeart/2005/8/layout/default"/>
    <dgm:cxn modelId="{CFCBED45-E922-4EF9-9EA9-A7DD0DE68F29}" srcId="{75BBC77E-16CB-455B-B3AC-E915D81B6DF8}" destId="{FBA577B8-7B73-468C-A20B-D32432A8F234}" srcOrd="0" destOrd="0" parTransId="{BBA2A012-8C5A-49BE-902A-85E505B92B98}" sibTransId="{44F69422-A840-4EC8-A14F-E6F5790A42E6}"/>
    <dgm:cxn modelId="{15884F8C-9C28-4CE7-A451-BE824A16FB0E}" srcId="{75BBC77E-16CB-455B-B3AC-E915D81B6DF8}" destId="{978887FC-0C52-4B9B-8621-FCB0330C470A}" srcOrd="2" destOrd="0" parTransId="{495B4621-69E6-4A9A-A13A-AB6698FCBF24}" sibTransId="{489895C1-B24F-4089-B5BC-4EADC1E2E948}"/>
    <dgm:cxn modelId="{BB18E5DE-DF8A-4DCF-862B-9C54DFD89582}" type="presOf" srcId="{75BBC77E-16CB-455B-B3AC-E915D81B6DF8}" destId="{BD7DE29E-44DC-4B4F-B423-6FC7E5E375AE}" srcOrd="0" destOrd="0" presId="urn:microsoft.com/office/officeart/2005/8/layout/default"/>
    <dgm:cxn modelId="{42BE007C-F701-4DC5-87AF-D6015DF10F82}" type="presParOf" srcId="{BD7DE29E-44DC-4B4F-B423-6FC7E5E375AE}" destId="{50D03462-3C72-47AC-ACF6-8B86B1F6FF84}" srcOrd="0" destOrd="0" presId="urn:microsoft.com/office/officeart/2005/8/layout/default"/>
    <dgm:cxn modelId="{97636312-26C5-4E56-8326-B5F61929EB6C}" type="presParOf" srcId="{BD7DE29E-44DC-4B4F-B423-6FC7E5E375AE}" destId="{637F9947-D4A5-4A11-BB9E-C0D498F3E4F7}" srcOrd="1" destOrd="0" presId="urn:microsoft.com/office/officeart/2005/8/layout/default"/>
    <dgm:cxn modelId="{71738214-5849-4561-808E-957A4FCC3C04}" type="presParOf" srcId="{BD7DE29E-44DC-4B4F-B423-6FC7E5E375AE}" destId="{0E5BB2C0-78D8-4DBB-B0BA-D856D3945276}" srcOrd="2" destOrd="0" presId="urn:microsoft.com/office/officeart/2005/8/layout/default"/>
    <dgm:cxn modelId="{EB62C811-465D-47B1-BA18-9280AC8C5AE6}" type="presParOf" srcId="{BD7DE29E-44DC-4B4F-B423-6FC7E5E375AE}" destId="{1E3AE9EF-9C73-4CC7-85EB-EF39D6C366A3}" srcOrd="3" destOrd="0" presId="urn:microsoft.com/office/officeart/2005/8/layout/default"/>
    <dgm:cxn modelId="{968BF474-88ED-4B09-892D-4CD41A175347}" type="presParOf" srcId="{BD7DE29E-44DC-4B4F-B423-6FC7E5E375AE}" destId="{718F1829-A2B2-4E42-8298-8AE88D7E3744}"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4B0299C4-3944-4617-9FE2-41CDB0E1302F}"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B9304963-7232-41A7-8D13-308ACBF085EB}">
      <dgm:prSet phldrT="[Texto]"/>
      <dgm:spPr/>
      <dgm:t>
        <a:bodyPr/>
        <a:lstStyle/>
        <a:p>
          <a:r>
            <a:rPr lang="pt-BR" dirty="0"/>
            <a:t>PRÓTESES DEFINITIVAS</a:t>
          </a:r>
        </a:p>
      </dgm:t>
    </dgm:pt>
    <dgm:pt modelId="{5AEE321A-3B7C-41AE-9DB6-E4A25DEE3C49}" type="parTrans" cxnId="{EE36B25D-BC67-4F43-96AF-878576CD5A43}">
      <dgm:prSet/>
      <dgm:spPr/>
      <dgm:t>
        <a:bodyPr/>
        <a:lstStyle/>
        <a:p>
          <a:endParaRPr lang="pt-BR"/>
        </a:p>
      </dgm:t>
    </dgm:pt>
    <dgm:pt modelId="{21453B02-2AA8-43ED-9D12-F71793D9601B}" type="sibTrans" cxnId="{EE36B25D-BC67-4F43-96AF-878576CD5A43}">
      <dgm:prSet/>
      <dgm:spPr/>
      <dgm:t>
        <a:bodyPr/>
        <a:lstStyle/>
        <a:p>
          <a:endParaRPr lang="pt-BR"/>
        </a:p>
      </dgm:t>
    </dgm:pt>
    <dgm:pt modelId="{8F4A78D1-A6CC-450A-A14F-DF50087FE79A}">
      <dgm:prSet phldrT="[Texto]"/>
      <dgm:spPr/>
      <dgm:t>
        <a:bodyPr/>
        <a:lstStyle/>
        <a:p>
          <a:r>
            <a:rPr lang="pt-BR" dirty="0"/>
            <a:t>TRASNPLANTE DE ÓRGÃOS </a:t>
          </a:r>
          <a:r>
            <a:rPr lang="pt-BR" i="1" dirty="0"/>
            <a:t>INTER VIVOS</a:t>
          </a:r>
          <a:endParaRPr lang="pt-BR" dirty="0"/>
        </a:p>
      </dgm:t>
    </dgm:pt>
    <dgm:pt modelId="{8FA2FEDB-15A7-46F7-BD1E-07EF88D789EF}" type="parTrans" cxnId="{9CC4B284-77B8-413C-9EE2-DC4ACF9B6487}">
      <dgm:prSet/>
      <dgm:spPr/>
      <dgm:t>
        <a:bodyPr/>
        <a:lstStyle/>
        <a:p>
          <a:endParaRPr lang="pt-BR"/>
        </a:p>
      </dgm:t>
    </dgm:pt>
    <dgm:pt modelId="{CB9F4E8D-4567-455B-9568-E9AFEA1B1013}" type="sibTrans" cxnId="{9CC4B284-77B8-413C-9EE2-DC4ACF9B6487}">
      <dgm:prSet/>
      <dgm:spPr/>
      <dgm:t>
        <a:bodyPr/>
        <a:lstStyle/>
        <a:p>
          <a:endParaRPr lang="pt-BR"/>
        </a:p>
      </dgm:t>
    </dgm:pt>
    <dgm:pt modelId="{D41947C6-7564-43AF-BD08-284212E02CF9}">
      <dgm:prSet phldrT="[Texto]"/>
      <dgm:spPr/>
      <dgm:t>
        <a:bodyPr/>
        <a:lstStyle/>
        <a:p>
          <a:r>
            <a:rPr lang="pt-BR" dirty="0"/>
            <a:t>OPERAÇÃO CIRÚRGICA DE MUDANÇA DE SEXO</a:t>
          </a:r>
        </a:p>
      </dgm:t>
    </dgm:pt>
    <dgm:pt modelId="{78907179-69E3-4698-BD4C-61FC4F0D7E12}" type="parTrans" cxnId="{B7B48887-F0E2-46E0-B239-9D39BF76D679}">
      <dgm:prSet/>
      <dgm:spPr/>
      <dgm:t>
        <a:bodyPr/>
        <a:lstStyle/>
        <a:p>
          <a:endParaRPr lang="pt-BR"/>
        </a:p>
      </dgm:t>
    </dgm:pt>
    <dgm:pt modelId="{746D4034-FB12-4382-8E97-9D5B96486C99}" type="sibTrans" cxnId="{B7B48887-F0E2-46E0-B239-9D39BF76D679}">
      <dgm:prSet/>
      <dgm:spPr/>
      <dgm:t>
        <a:bodyPr/>
        <a:lstStyle/>
        <a:p>
          <a:endParaRPr lang="pt-BR"/>
        </a:p>
      </dgm:t>
    </dgm:pt>
    <dgm:pt modelId="{CFFB6333-F57F-4B0A-A0FD-B931895A9314}">
      <dgm:prSet phldrT="[Texto]"/>
      <dgm:spPr/>
      <dgm:t>
        <a:bodyPr/>
        <a:lstStyle/>
        <a:p>
          <a:r>
            <a:rPr lang="pt-BR" dirty="0"/>
            <a:t>ESTERILIZAÇÃO</a:t>
          </a:r>
        </a:p>
      </dgm:t>
    </dgm:pt>
    <dgm:pt modelId="{A9C8E36C-9D81-4B62-8574-1BEAE6F52C13}" type="parTrans" cxnId="{88C82F9A-F7F2-4494-B1E2-FE149A1C7F0E}">
      <dgm:prSet/>
      <dgm:spPr/>
      <dgm:t>
        <a:bodyPr/>
        <a:lstStyle/>
        <a:p>
          <a:endParaRPr lang="pt-BR"/>
        </a:p>
      </dgm:t>
    </dgm:pt>
    <dgm:pt modelId="{A6BC4790-AD13-4B9E-9744-878A8CBA3E91}" type="sibTrans" cxnId="{88C82F9A-F7F2-4494-B1E2-FE149A1C7F0E}">
      <dgm:prSet/>
      <dgm:spPr/>
      <dgm:t>
        <a:bodyPr/>
        <a:lstStyle/>
        <a:p>
          <a:endParaRPr lang="pt-BR"/>
        </a:p>
      </dgm:t>
    </dgm:pt>
    <dgm:pt modelId="{68919AE0-5F70-4CA6-939D-A51531E70322}">
      <dgm:prSet phldrT="[Texto]"/>
      <dgm:spPr/>
      <dgm:t>
        <a:bodyPr/>
        <a:lstStyle/>
        <a:p>
          <a:r>
            <a:rPr lang="pt-BR" dirty="0"/>
            <a:t>AUTOLESÃO</a:t>
          </a:r>
        </a:p>
      </dgm:t>
    </dgm:pt>
    <dgm:pt modelId="{DE750F54-2E5C-4B40-A862-0C0A1A052446}" type="parTrans" cxnId="{79A3397D-A87A-4E32-B4C5-D104034048B9}">
      <dgm:prSet/>
      <dgm:spPr/>
      <dgm:t>
        <a:bodyPr/>
        <a:lstStyle/>
        <a:p>
          <a:endParaRPr lang="pt-BR"/>
        </a:p>
      </dgm:t>
    </dgm:pt>
    <dgm:pt modelId="{D1DB9AA0-B955-41DD-8ABF-F3845D84390B}" type="sibTrans" cxnId="{79A3397D-A87A-4E32-B4C5-D104034048B9}">
      <dgm:prSet/>
      <dgm:spPr/>
      <dgm:t>
        <a:bodyPr/>
        <a:lstStyle/>
        <a:p>
          <a:endParaRPr lang="pt-BR"/>
        </a:p>
      </dgm:t>
    </dgm:pt>
    <dgm:pt modelId="{1E2621B1-40C0-4DD4-85A7-F3990711B417}">
      <dgm:prSet phldrT="[Texto]"/>
      <dgm:spPr/>
      <dgm:t>
        <a:bodyPr/>
        <a:lstStyle/>
        <a:p>
          <a:r>
            <a:rPr lang="pt-BR" dirty="0"/>
            <a:t>CONSENTIMENTO DO OFENDIDO</a:t>
          </a:r>
        </a:p>
      </dgm:t>
    </dgm:pt>
    <dgm:pt modelId="{4CF23A33-2A8B-4649-BF73-01A371BF3AB3}" type="parTrans" cxnId="{7664177F-6A21-48AD-BA44-C012E8D51B9D}">
      <dgm:prSet/>
      <dgm:spPr/>
      <dgm:t>
        <a:bodyPr/>
        <a:lstStyle/>
        <a:p>
          <a:endParaRPr lang="pt-BR"/>
        </a:p>
      </dgm:t>
    </dgm:pt>
    <dgm:pt modelId="{08C91D85-420B-47A4-AE20-8528058805DB}" type="sibTrans" cxnId="{7664177F-6A21-48AD-BA44-C012E8D51B9D}">
      <dgm:prSet/>
      <dgm:spPr/>
      <dgm:t>
        <a:bodyPr/>
        <a:lstStyle/>
        <a:p>
          <a:endParaRPr lang="pt-BR"/>
        </a:p>
      </dgm:t>
    </dgm:pt>
    <dgm:pt modelId="{B425D306-DFC8-4631-BA48-6B6F0FF82652}">
      <dgm:prSet phldrT="[Texto]"/>
      <dgm:spPr/>
      <dgm:t>
        <a:bodyPr/>
        <a:lstStyle/>
        <a:p>
          <a:r>
            <a:rPr lang="pt-BR" i="1" dirty="0"/>
            <a:t>JUS CORRIGENDI</a:t>
          </a:r>
        </a:p>
      </dgm:t>
    </dgm:pt>
    <dgm:pt modelId="{50F22650-E32D-4080-9661-D3AD896A6D9E}" type="parTrans" cxnId="{FD33D0EE-9603-4D68-BBB6-54E5046FE7A3}">
      <dgm:prSet/>
      <dgm:spPr/>
      <dgm:t>
        <a:bodyPr/>
        <a:lstStyle/>
        <a:p>
          <a:endParaRPr lang="pt-BR"/>
        </a:p>
      </dgm:t>
    </dgm:pt>
    <dgm:pt modelId="{204B61E4-1778-4575-8DFF-F3D891FFEED1}" type="sibTrans" cxnId="{FD33D0EE-9603-4D68-BBB6-54E5046FE7A3}">
      <dgm:prSet/>
      <dgm:spPr/>
      <dgm:t>
        <a:bodyPr/>
        <a:lstStyle/>
        <a:p>
          <a:endParaRPr lang="pt-BR"/>
        </a:p>
      </dgm:t>
    </dgm:pt>
    <dgm:pt modelId="{26C0A08E-B94B-4E19-B90E-FD28465A7713}" type="pres">
      <dgm:prSet presAssocID="{4B0299C4-3944-4617-9FE2-41CDB0E1302F}" presName="diagram" presStyleCnt="0">
        <dgm:presLayoutVars>
          <dgm:dir/>
          <dgm:resizeHandles val="exact"/>
        </dgm:presLayoutVars>
      </dgm:prSet>
      <dgm:spPr/>
    </dgm:pt>
    <dgm:pt modelId="{AB08B5A9-046C-4724-95D6-741616D56429}" type="pres">
      <dgm:prSet presAssocID="{B9304963-7232-41A7-8D13-308ACBF085EB}" presName="node" presStyleLbl="node1" presStyleIdx="0" presStyleCnt="7">
        <dgm:presLayoutVars>
          <dgm:bulletEnabled val="1"/>
        </dgm:presLayoutVars>
      </dgm:prSet>
      <dgm:spPr/>
    </dgm:pt>
    <dgm:pt modelId="{0AD6FF0E-E603-4B00-BA36-FC52D89C58A0}" type="pres">
      <dgm:prSet presAssocID="{21453B02-2AA8-43ED-9D12-F71793D9601B}" presName="sibTrans" presStyleCnt="0"/>
      <dgm:spPr/>
    </dgm:pt>
    <dgm:pt modelId="{A9B0A62E-29CC-49A2-A858-E9FEA13B41ED}" type="pres">
      <dgm:prSet presAssocID="{8F4A78D1-A6CC-450A-A14F-DF50087FE79A}" presName="node" presStyleLbl="node1" presStyleIdx="1" presStyleCnt="7">
        <dgm:presLayoutVars>
          <dgm:bulletEnabled val="1"/>
        </dgm:presLayoutVars>
      </dgm:prSet>
      <dgm:spPr/>
    </dgm:pt>
    <dgm:pt modelId="{BDA7BD43-3C95-4CFF-9F33-554E7786AD6C}" type="pres">
      <dgm:prSet presAssocID="{CB9F4E8D-4567-455B-9568-E9AFEA1B1013}" presName="sibTrans" presStyleCnt="0"/>
      <dgm:spPr/>
    </dgm:pt>
    <dgm:pt modelId="{7A5949D7-48DD-4EA2-B4B4-654B9232E1EB}" type="pres">
      <dgm:prSet presAssocID="{D41947C6-7564-43AF-BD08-284212E02CF9}" presName="node" presStyleLbl="node1" presStyleIdx="2" presStyleCnt="7">
        <dgm:presLayoutVars>
          <dgm:bulletEnabled val="1"/>
        </dgm:presLayoutVars>
      </dgm:prSet>
      <dgm:spPr/>
    </dgm:pt>
    <dgm:pt modelId="{4FC3EAFC-D0A4-4E45-9958-1DB5A104D3F1}" type="pres">
      <dgm:prSet presAssocID="{746D4034-FB12-4382-8E97-9D5B96486C99}" presName="sibTrans" presStyleCnt="0"/>
      <dgm:spPr/>
    </dgm:pt>
    <dgm:pt modelId="{17863581-38D0-49BD-B359-6FB5EABB32CA}" type="pres">
      <dgm:prSet presAssocID="{CFFB6333-F57F-4B0A-A0FD-B931895A9314}" presName="node" presStyleLbl="node1" presStyleIdx="3" presStyleCnt="7">
        <dgm:presLayoutVars>
          <dgm:bulletEnabled val="1"/>
        </dgm:presLayoutVars>
      </dgm:prSet>
      <dgm:spPr/>
    </dgm:pt>
    <dgm:pt modelId="{59FF20D8-8B7E-47DC-A94A-D92B33774B78}" type="pres">
      <dgm:prSet presAssocID="{A6BC4790-AD13-4B9E-9744-878A8CBA3E91}" presName="sibTrans" presStyleCnt="0"/>
      <dgm:spPr/>
    </dgm:pt>
    <dgm:pt modelId="{7807DC22-C8F3-43F2-AF4D-66BD0C49DB1B}" type="pres">
      <dgm:prSet presAssocID="{68919AE0-5F70-4CA6-939D-A51531E70322}" presName="node" presStyleLbl="node1" presStyleIdx="4" presStyleCnt="7">
        <dgm:presLayoutVars>
          <dgm:bulletEnabled val="1"/>
        </dgm:presLayoutVars>
      </dgm:prSet>
      <dgm:spPr/>
    </dgm:pt>
    <dgm:pt modelId="{FAA1FA99-D2F6-4CF2-98E9-E153B7C94035}" type="pres">
      <dgm:prSet presAssocID="{D1DB9AA0-B955-41DD-8ABF-F3845D84390B}" presName="sibTrans" presStyleCnt="0"/>
      <dgm:spPr/>
    </dgm:pt>
    <dgm:pt modelId="{BB4B5972-422C-46C5-BD8E-0AB6E82D34F3}" type="pres">
      <dgm:prSet presAssocID="{1E2621B1-40C0-4DD4-85A7-F3990711B417}" presName="node" presStyleLbl="node1" presStyleIdx="5" presStyleCnt="7">
        <dgm:presLayoutVars>
          <dgm:bulletEnabled val="1"/>
        </dgm:presLayoutVars>
      </dgm:prSet>
      <dgm:spPr/>
    </dgm:pt>
    <dgm:pt modelId="{83EF30DC-1671-4D26-A818-71408C83006F}" type="pres">
      <dgm:prSet presAssocID="{08C91D85-420B-47A4-AE20-8528058805DB}" presName="sibTrans" presStyleCnt="0"/>
      <dgm:spPr/>
    </dgm:pt>
    <dgm:pt modelId="{06285627-748F-4EC7-8C69-22C9D6F27299}" type="pres">
      <dgm:prSet presAssocID="{B425D306-DFC8-4631-BA48-6B6F0FF82652}" presName="node" presStyleLbl="node1" presStyleIdx="6" presStyleCnt="7">
        <dgm:presLayoutVars>
          <dgm:bulletEnabled val="1"/>
        </dgm:presLayoutVars>
      </dgm:prSet>
      <dgm:spPr/>
    </dgm:pt>
  </dgm:ptLst>
  <dgm:cxnLst>
    <dgm:cxn modelId="{EE36B25D-BC67-4F43-96AF-878576CD5A43}" srcId="{4B0299C4-3944-4617-9FE2-41CDB0E1302F}" destId="{B9304963-7232-41A7-8D13-308ACBF085EB}" srcOrd="0" destOrd="0" parTransId="{5AEE321A-3B7C-41AE-9DB6-E4A25DEE3C49}" sibTransId="{21453B02-2AA8-43ED-9D12-F71793D9601B}"/>
    <dgm:cxn modelId="{AB306843-1F18-4380-868B-56C4A5768078}" type="presOf" srcId="{D41947C6-7564-43AF-BD08-284212E02CF9}" destId="{7A5949D7-48DD-4EA2-B4B4-654B9232E1EB}" srcOrd="0" destOrd="0" presId="urn:microsoft.com/office/officeart/2005/8/layout/default"/>
    <dgm:cxn modelId="{55D1436B-CB8E-4661-ABBF-0F230E011B95}" type="presOf" srcId="{B425D306-DFC8-4631-BA48-6B6F0FF82652}" destId="{06285627-748F-4EC7-8C69-22C9D6F27299}" srcOrd="0" destOrd="0" presId="urn:microsoft.com/office/officeart/2005/8/layout/default"/>
    <dgm:cxn modelId="{81988058-83FF-4F46-8DA1-9451D875E501}" type="presOf" srcId="{8F4A78D1-A6CC-450A-A14F-DF50087FE79A}" destId="{A9B0A62E-29CC-49A2-A858-E9FEA13B41ED}" srcOrd="0" destOrd="0" presId="urn:microsoft.com/office/officeart/2005/8/layout/default"/>
    <dgm:cxn modelId="{79A3397D-A87A-4E32-B4C5-D104034048B9}" srcId="{4B0299C4-3944-4617-9FE2-41CDB0E1302F}" destId="{68919AE0-5F70-4CA6-939D-A51531E70322}" srcOrd="4" destOrd="0" parTransId="{DE750F54-2E5C-4B40-A862-0C0A1A052446}" sibTransId="{D1DB9AA0-B955-41DD-8ABF-F3845D84390B}"/>
    <dgm:cxn modelId="{7664177F-6A21-48AD-BA44-C012E8D51B9D}" srcId="{4B0299C4-3944-4617-9FE2-41CDB0E1302F}" destId="{1E2621B1-40C0-4DD4-85A7-F3990711B417}" srcOrd="5" destOrd="0" parTransId="{4CF23A33-2A8B-4649-BF73-01A371BF3AB3}" sibTransId="{08C91D85-420B-47A4-AE20-8528058805DB}"/>
    <dgm:cxn modelId="{9CC4B284-77B8-413C-9EE2-DC4ACF9B6487}" srcId="{4B0299C4-3944-4617-9FE2-41CDB0E1302F}" destId="{8F4A78D1-A6CC-450A-A14F-DF50087FE79A}" srcOrd="1" destOrd="0" parTransId="{8FA2FEDB-15A7-46F7-BD1E-07EF88D789EF}" sibTransId="{CB9F4E8D-4567-455B-9568-E9AFEA1B1013}"/>
    <dgm:cxn modelId="{B66BEB85-CF86-4690-ABE5-3B8006397863}" type="presOf" srcId="{1E2621B1-40C0-4DD4-85A7-F3990711B417}" destId="{BB4B5972-422C-46C5-BD8E-0AB6E82D34F3}" srcOrd="0" destOrd="0" presId="urn:microsoft.com/office/officeart/2005/8/layout/default"/>
    <dgm:cxn modelId="{B7B48887-F0E2-46E0-B239-9D39BF76D679}" srcId="{4B0299C4-3944-4617-9FE2-41CDB0E1302F}" destId="{D41947C6-7564-43AF-BD08-284212E02CF9}" srcOrd="2" destOrd="0" parTransId="{78907179-69E3-4698-BD4C-61FC4F0D7E12}" sibTransId="{746D4034-FB12-4382-8E97-9D5B96486C99}"/>
    <dgm:cxn modelId="{DB28648E-A273-444E-B80C-383102004B95}" type="presOf" srcId="{4B0299C4-3944-4617-9FE2-41CDB0E1302F}" destId="{26C0A08E-B94B-4E19-B90E-FD28465A7713}" srcOrd="0" destOrd="0" presId="urn:microsoft.com/office/officeart/2005/8/layout/default"/>
    <dgm:cxn modelId="{88C82F9A-F7F2-4494-B1E2-FE149A1C7F0E}" srcId="{4B0299C4-3944-4617-9FE2-41CDB0E1302F}" destId="{CFFB6333-F57F-4B0A-A0FD-B931895A9314}" srcOrd="3" destOrd="0" parTransId="{A9C8E36C-9D81-4B62-8574-1BEAE6F52C13}" sibTransId="{A6BC4790-AD13-4B9E-9744-878A8CBA3E91}"/>
    <dgm:cxn modelId="{1FEFE5A5-6333-4606-A8E5-69A9DCE147EF}" type="presOf" srcId="{CFFB6333-F57F-4B0A-A0FD-B931895A9314}" destId="{17863581-38D0-49BD-B359-6FB5EABB32CA}" srcOrd="0" destOrd="0" presId="urn:microsoft.com/office/officeart/2005/8/layout/default"/>
    <dgm:cxn modelId="{2D28A1D7-191E-4385-B209-4D22451C056A}" type="presOf" srcId="{B9304963-7232-41A7-8D13-308ACBF085EB}" destId="{AB08B5A9-046C-4724-95D6-741616D56429}" srcOrd="0" destOrd="0" presId="urn:microsoft.com/office/officeart/2005/8/layout/default"/>
    <dgm:cxn modelId="{0AF84FDA-5BB8-4F7A-B9FB-F72D4A838587}" type="presOf" srcId="{68919AE0-5F70-4CA6-939D-A51531E70322}" destId="{7807DC22-C8F3-43F2-AF4D-66BD0C49DB1B}" srcOrd="0" destOrd="0" presId="urn:microsoft.com/office/officeart/2005/8/layout/default"/>
    <dgm:cxn modelId="{FD33D0EE-9603-4D68-BBB6-54E5046FE7A3}" srcId="{4B0299C4-3944-4617-9FE2-41CDB0E1302F}" destId="{B425D306-DFC8-4631-BA48-6B6F0FF82652}" srcOrd="6" destOrd="0" parTransId="{50F22650-E32D-4080-9661-D3AD896A6D9E}" sibTransId="{204B61E4-1778-4575-8DFF-F3D891FFEED1}"/>
    <dgm:cxn modelId="{EA555511-CCDD-46F0-B698-0B0D58FEBFE0}" type="presParOf" srcId="{26C0A08E-B94B-4E19-B90E-FD28465A7713}" destId="{AB08B5A9-046C-4724-95D6-741616D56429}" srcOrd="0" destOrd="0" presId="urn:microsoft.com/office/officeart/2005/8/layout/default"/>
    <dgm:cxn modelId="{10AAF528-F9FD-4569-ADA1-38EFBF18A71D}" type="presParOf" srcId="{26C0A08E-B94B-4E19-B90E-FD28465A7713}" destId="{0AD6FF0E-E603-4B00-BA36-FC52D89C58A0}" srcOrd="1" destOrd="0" presId="urn:microsoft.com/office/officeart/2005/8/layout/default"/>
    <dgm:cxn modelId="{FC857135-7D65-4090-A5B8-8E98C30B0ECA}" type="presParOf" srcId="{26C0A08E-B94B-4E19-B90E-FD28465A7713}" destId="{A9B0A62E-29CC-49A2-A858-E9FEA13B41ED}" srcOrd="2" destOrd="0" presId="urn:microsoft.com/office/officeart/2005/8/layout/default"/>
    <dgm:cxn modelId="{728AB415-C82E-4712-B488-22E403AF36F4}" type="presParOf" srcId="{26C0A08E-B94B-4E19-B90E-FD28465A7713}" destId="{BDA7BD43-3C95-4CFF-9F33-554E7786AD6C}" srcOrd="3" destOrd="0" presId="urn:microsoft.com/office/officeart/2005/8/layout/default"/>
    <dgm:cxn modelId="{15F3251F-CDBA-4974-8C3D-8744587E1D39}" type="presParOf" srcId="{26C0A08E-B94B-4E19-B90E-FD28465A7713}" destId="{7A5949D7-48DD-4EA2-B4B4-654B9232E1EB}" srcOrd="4" destOrd="0" presId="urn:microsoft.com/office/officeart/2005/8/layout/default"/>
    <dgm:cxn modelId="{B25928A4-0EFD-4B91-9C89-F95586189B2C}" type="presParOf" srcId="{26C0A08E-B94B-4E19-B90E-FD28465A7713}" destId="{4FC3EAFC-D0A4-4E45-9958-1DB5A104D3F1}" srcOrd="5" destOrd="0" presId="urn:microsoft.com/office/officeart/2005/8/layout/default"/>
    <dgm:cxn modelId="{CE5B20ED-04E8-4518-B9C7-17D61F5BCEB7}" type="presParOf" srcId="{26C0A08E-B94B-4E19-B90E-FD28465A7713}" destId="{17863581-38D0-49BD-B359-6FB5EABB32CA}" srcOrd="6" destOrd="0" presId="urn:microsoft.com/office/officeart/2005/8/layout/default"/>
    <dgm:cxn modelId="{AB4EB27C-2706-4AED-B84A-1216BE6F38B0}" type="presParOf" srcId="{26C0A08E-B94B-4E19-B90E-FD28465A7713}" destId="{59FF20D8-8B7E-47DC-A94A-D92B33774B78}" srcOrd="7" destOrd="0" presId="urn:microsoft.com/office/officeart/2005/8/layout/default"/>
    <dgm:cxn modelId="{3363B05F-3032-4BB9-9B2E-BAF73811E62E}" type="presParOf" srcId="{26C0A08E-B94B-4E19-B90E-FD28465A7713}" destId="{7807DC22-C8F3-43F2-AF4D-66BD0C49DB1B}" srcOrd="8" destOrd="0" presId="urn:microsoft.com/office/officeart/2005/8/layout/default"/>
    <dgm:cxn modelId="{70772F5C-60D6-4E06-9AC4-88EC15B54E0D}" type="presParOf" srcId="{26C0A08E-B94B-4E19-B90E-FD28465A7713}" destId="{FAA1FA99-D2F6-4CF2-98E9-E153B7C94035}" srcOrd="9" destOrd="0" presId="urn:microsoft.com/office/officeart/2005/8/layout/default"/>
    <dgm:cxn modelId="{7401A3B4-58A8-4CFC-8265-6E89448E46AE}" type="presParOf" srcId="{26C0A08E-B94B-4E19-B90E-FD28465A7713}" destId="{BB4B5972-422C-46C5-BD8E-0AB6E82D34F3}" srcOrd="10" destOrd="0" presId="urn:microsoft.com/office/officeart/2005/8/layout/default"/>
    <dgm:cxn modelId="{5FDAA965-B753-483A-A725-2640911E7A7A}" type="presParOf" srcId="{26C0A08E-B94B-4E19-B90E-FD28465A7713}" destId="{83EF30DC-1671-4D26-A818-71408C83006F}" srcOrd="11" destOrd="0" presId="urn:microsoft.com/office/officeart/2005/8/layout/default"/>
    <dgm:cxn modelId="{900A125B-92D5-4186-A365-035E6E03F6B8}" type="presParOf" srcId="{26C0A08E-B94B-4E19-B90E-FD28465A7713}" destId="{06285627-748F-4EC7-8C69-22C9D6F27299}"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939E9431-F047-4F35-827C-B555CCD419F3}"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pt-BR"/>
        </a:p>
      </dgm:t>
    </dgm:pt>
    <dgm:pt modelId="{10DAAD12-2848-4167-BDB3-58BEBF71ECF6}">
      <dgm:prSet phldrT="[Texto]"/>
      <dgm:spPr/>
      <dgm:t>
        <a:bodyPr/>
        <a:lstStyle/>
        <a:p>
          <a:r>
            <a:rPr lang="pt-BR" dirty="0"/>
            <a:t>HIPÓTESES</a:t>
          </a:r>
        </a:p>
      </dgm:t>
    </dgm:pt>
    <dgm:pt modelId="{B242E652-90CA-41AB-8156-C7846AEE7271}" type="parTrans" cxnId="{5A4F5B9D-5801-4F71-BAB7-BC2EFE5B9948}">
      <dgm:prSet/>
      <dgm:spPr/>
      <dgm:t>
        <a:bodyPr/>
        <a:lstStyle/>
        <a:p>
          <a:endParaRPr lang="pt-BR"/>
        </a:p>
      </dgm:t>
    </dgm:pt>
    <dgm:pt modelId="{0036D374-774F-44BF-92FA-261D3D343C5C}" type="sibTrans" cxnId="{5A4F5B9D-5801-4F71-BAB7-BC2EFE5B9948}">
      <dgm:prSet/>
      <dgm:spPr/>
      <dgm:t>
        <a:bodyPr/>
        <a:lstStyle/>
        <a:p>
          <a:endParaRPr lang="pt-BR"/>
        </a:p>
      </dgm:t>
    </dgm:pt>
    <dgm:pt modelId="{AFC26042-FFAA-4B33-9BC0-85A66E306CA3}">
      <dgm:prSet phldrT="[Texto]"/>
      <dgm:spPr/>
      <dgm:t>
        <a:bodyPr/>
        <a:lstStyle/>
        <a:p>
          <a:r>
            <a:rPr lang="pt-BR" dirty="0"/>
            <a:t>PESSOAS HERMAFRODITAS</a:t>
          </a:r>
        </a:p>
      </dgm:t>
    </dgm:pt>
    <dgm:pt modelId="{7A333C3C-C677-47A6-8C55-01163D181DBE}" type="parTrans" cxnId="{ED0B3C2E-9464-424F-8431-A20E1F68E2BA}">
      <dgm:prSet/>
      <dgm:spPr/>
      <dgm:t>
        <a:bodyPr/>
        <a:lstStyle/>
        <a:p>
          <a:endParaRPr lang="pt-BR"/>
        </a:p>
      </dgm:t>
    </dgm:pt>
    <dgm:pt modelId="{FE14262D-451E-47AC-95DA-BAEB7BCC39BE}" type="sibTrans" cxnId="{ED0B3C2E-9464-424F-8431-A20E1F68E2BA}">
      <dgm:prSet/>
      <dgm:spPr/>
      <dgm:t>
        <a:bodyPr/>
        <a:lstStyle/>
        <a:p>
          <a:endParaRPr lang="pt-BR"/>
        </a:p>
      </dgm:t>
    </dgm:pt>
    <dgm:pt modelId="{4F7ED769-ED53-4138-A853-FC274979A6EB}">
      <dgm:prSet phldrT="[Texto]"/>
      <dgm:spPr/>
      <dgm:t>
        <a:bodyPr/>
        <a:lstStyle/>
        <a:p>
          <a:r>
            <a:rPr lang="pt-BR" dirty="0"/>
            <a:t>VERDADEIRAS OU PSEUDOHERMAFRODITAS</a:t>
          </a:r>
        </a:p>
      </dgm:t>
    </dgm:pt>
    <dgm:pt modelId="{BA4FF68D-6E2B-4C59-A2E7-0E07F10346CE}" type="parTrans" cxnId="{B8AF6A83-36A2-4118-A5C2-C92B82B68F19}">
      <dgm:prSet/>
      <dgm:spPr/>
      <dgm:t>
        <a:bodyPr/>
        <a:lstStyle/>
        <a:p>
          <a:endParaRPr lang="pt-BR"/>
        </a:p>
      </dgm:t>
    </dgm:pt>
    <dgm:pt modelId="{4255FC73-B2FD-489E-9A2F-678518D78B3F}" type="sibTrans" cxnId="{B8AF6A83-36A2-4118-A5C2-C92B82B68F19}">
      <dgm:prSet/>
      <dgm:spPr/>
      <dgm:t>
        <a:bodyPr/>
        <a:lstStyle/>
        <a:p>
          <a:endParaRPr lang="pt-BR"/>
        </a:p>
      </dgm:t>
    </dgm:pt>
    <dgm:pt modelId="{A779024E-E435-4EAE-A0E7-3BD409F32AED}">
      <dgm:prSet phldrT="[Texto]"/>
      <dgm:spPr/>
      <dgm:t>
        <a:bodyPr/>
        <a:lstStyle/>
        <a:p>
          <a:r>
            <a:rPr lang="pt-BR" dirty="0"/>
            <a:t>REDESIGNAÇÃO DE SEXO</a:t>
          </a:r>
        </a:p>
      </dgm:t>
    </dgm:pt>
    <dgm:pt modelId="{0BCBE6CF-8DFD-4AD1-990E-2D5A5840A2FC}" type="parTrans" cxnId="{FB8088AD-9A03-4425-A93D-079E713BFDC6}">
      <dgm:prSet/>
      <dgm:spPr/>
      <dgm:t>
        <a:bodyPr/>
        <a:lstStyle/>
        <a:p>
          <a:endParaRPr lang="pt-BR"/>
        </a:p>
      </dgm:t>
    </dgm:pt>
    <dgm:pt modelId="{F159B32A-B829-4C81-8548-5352186872C0}" type="sibTrans" cxnId="{FB8088AD-9A03-4425-A93D-079E713BFDC6}">
      <dgm:prSet/>
      <dgm:spPr/>
      <dgm:t>
        <a:bodyPr/>
        <a:lstStyle/>
        <a:p>
          <a:endParaRPr lang="pt-BR"/>
        </a:p>
      </dgm:t>
    </dgm:pt>
    <dgm:pt modelId="{04291D1A-83D1-4530-A34C-BF38EC9B8B7C}" type="pres">
      <dgm:prSet presAssocID="{939E9431-F047-4F35-827C-B555CCD419F3}" presName="diagram" presStyleCnt="0">
        <dgm:presLayoutVars>
          <dgm:chPref val="1"/>
          <dgm:dir/>
          <dgm:animOne val="branch"/>
          <dgm:animLvl val="lvl"/>
          <dgm:resizeHandles val="exact"/>
        </dgm:presLayoutVars>
      </dgm:prSet>
      <dgm:spPr/>
    </dgm:pt>
    <dgm:pt modelId="{F0146BA2-CD80-4342-B420-CA1281982725}" type="pres">
      <dgm:prSet presAssocID="{10DAAD12-2848-4167-BDB3-58BEBF71ECF6}" presName="root1" presStyleCnt="0"/>
      <dgm:spPr/>
    </dgm:pt>
    <dgm:pt modelId="{32EAD4CA-C5F3-4D28-AD9A-1069AD989FAA}" type="pres">
      <dgm:prSet presAssocID="{10DAAD12-2848-4167-BDB3-58BEBF71ECF6}" presName="LevelOneTextNode" presStyleLbl="node0" presStyleIdx="0" presStyleCnt="1">
        <dgm:presLayoutVars>
          <dgm:chPref val="3"/>
        </dgm:presLayoutVars>
      </dgm:prSet>
      <dgm:spPr/>
    </dgm:pt>
    <dgm:pt modelId="{7C5808D6-CA8D-4DB4-B2E3-EA7E92521502}" type="pres">
      <dgm:prSet presAssocID="{10DAAD12-2848-4167-BDB3-58BEBF71ECF6}" presName="level2hierChild" presStyleCnt="0"/>
      <dgm:spPr/>
    </dgm:pt>
    <dgm:pt modelId="{E9128109-837F-4DCE-9CB5-D1D9D6488CAC}" type="pres">
      <dgm:prSet presAssocID="{7A333C3C-C677-47A6-8C55-01163D181DBE}" presName="conn2-1" presStyleLbl="parChTrans1D2" presStyleIdx="0" presStyleCnt="2"/>
      <dgm:spPr/>
    </dgm:pt>
    <dgm:pt modelId="{A0136EFA-4E70-4010-BDC9-A53E633857BA}" type="pres">
      <dgm:prSet presAssocID="{7A333C3C-C677-47A6-8C55-01163D181DBE}" presName="connTx" presStyleLbl="parChTrans1D2" presStyleIdx="0" presStyleCnt="2"/>
      <dgm:spPr/>
    </dgm:pt>
    <dgm:pt modelId="{5AACD2E7-57CE-4E9E-9421-6A74E8F32CC0}" type="pres">
      <dgm:prSet presAssocID="{AFC26042-FFAA-4B33-9BC0-85A66E306CA3}" presName="root2" presStyleCnt="0"/>
      <dgm:spPr/>
    </dgm:pt>
    <dgm:pt modelId="{FD738D6F-8446-450F-85BC-D7958AE3ABD6}" type="pres">
      <dgm:prSet presAssocID="{AFC26042-FFAA-4B33-9BC0-85A66E306CA3}" presName="LevelTwoTextNode" presStyleLbl="node2" presStyleIdx="0" presStyleCnt="2">
        <dgm:presLayoutVars>
          <dgm:chPref val="3"/>
        </dgm:presLayoutVars>
      </dgm:prSet>
      <dgm:spPr/>
    </dgm:pt>
    <dgm:pt modelId="{CE7ACC34-1E1C-4CA2-AA2D-E3E2845B20BC}" type="pres">
      <dgm:prSet presAssocID="{AFC26042-FFAA-4B33-9BC0-85A66E306CA3}" presName="level3hierChild" presStyleCnt="0"/>
      <dgm:spPr/>
    </dgm:pt>
    <dgm:pt modelId="{E1535D9A-0408-4030-8FC8-A895F154EEFD}" type="pres">
      <dgm:prSet presAssocID="{BA4FF68D-6E2B-4C59-A2E7-0E07F10346CE}" presName="conn2-1" presStyleLbl="parChTrans1D3" presStyleIdx="0" presStyleCnt="1"/>
      <dgm:spPr/>
    </dgm:pt>
    <dgm:pt modelId="{C537A58F-89FC-49EE-9164-47490B1900A4}" type="pres">
      <dgm:prSet presAssocID="{BA4FF68D-6E2B-4C59-A2E7-0E07F10346CE}" presName="connTx" presStyleLbl="parChTrans1D3" presStyleIdx="0" presStyleCnt="1"/>
      <dgm:spPr/>
    </dgm:pt>
    <dgm:pt modelId="{76D1C548-5BD9-439D-922D-3155E67C794F}" type="pres">
      <dgm:prSet presAssocID="{4F7ED769-ED53-4138-A853-FC274979A6EB}" presName="root2" presStyleCnt="0"/>
      <dgm:spPr/>
    </dgm:pt>
    <dgm:pt modelId="{C4C99912-59F6-4ACC-9C88-4F626F0FDC34}" type="pres">
      <dgm:prSet presAssocID="{4F7ED769-ED53-4138-A853-FC274979A6EB}" presName="LevelTwoTextNode" presStyleLbl="node3" presStyleIdx="0" presStyleCnt="1">
        <dgm:presLayoutVars>
          <dgm:chPref val="3"/>
        </dgm:presLayoutVars>
      </dgm:prSet>
      <dgm:spPr/>
    </dgm:pt>
    <dgm:pt modelId="{97815AB3-E8BD-4DCA-B18E-CEF97A0D0F98}" type="pres">
      <dgm:prSet presAssocID="{4F7ED769-ED53-4138-A853-FC274979A6EB}" presName="level3hierChild" presStyleCnt="0"/>
      <dgm:spPr/>
    </dgm:pt>
    <dgm:pt modelId="{6876A9DD-D277-4E12-A5A1-9709E670255F}" type="pres">
      <dgm:prSet presAssocID="{0BCBE6CF-8DFD-4AD1-990E-2D5A5840A2FC}" presName="conn2-1" presStyleLbl="parChTrans1D2" presStyleIdx="1" presStyleCnt="2"/>
      <dgm:spPr/>
    </dgm:pt>
    <dgm:pt modelId="{DB0D13C8-B9FC-40F6-8B06-FE8FDED508C6}" type="pres">
      <dgm:prSet presAssocID="{0BCBE6CF-8DFD-4AD1-990E-2D5A5840A2FC}" presName="connTx" presStyleLbl="parChTrans1D2" presStyleIdx="1" presStyleCnt="2"/>
      <dgm:spPr/>
    </dgm:pt>
    <dgm:pt modelId="{99E06432-F763-4CE6-A904-88E07BC381DD}" type="pres">
      <dgm:prSet presAssocID="{A779024E-E435-4EAE-A0E7-3BD409F32AED}" presName="root2" presStyleCnt="0"/>
      <dgm:spPr/>
    </dgm:pt>
    <dgm:pt modelId="{88AA3501-9928-4DD9-B239-C886393E59B6}" type="pres">
      <dgm:prSet presAssocID="{A779024E-E435-4EAE-A0E7-3BD409F32AED}" presName="LevelTwoTextNode" presStyleLbl="node2" presStyleIdx="1" presStyleCnt="2">
        <dgm:presLayoutVars>
          <dgm:chPref val="3"/>
        </dgm:presLayoutVars>
      </dgm:prSet>
      <dgm:spPr/>
    </dgm:pt>
    <dgm:pt modelId="{7D3F70DC-A555-498E-8AD1-C372DF01E9F9}" type="pres">
      <dgm:prSet presAssocID="{A779024E-E435-4EAE-A0E7-3BD409F32AED}" presName="level3hierChild" presStyleCnt="0"/>
      <dgm:spPr/>
    </dgm:pt>
  </dgm:ptLst>
  <dgm:cxnLst>
    <dgm:cxn modelId="{ED0B3C2E-9464-424F-8431-A20E1F68E2BA}" srcId="{10DAAD12-2848-4167-BDB3-58BEBF71ECF6}" destId="{AFC26042-FFAA-4B33-9BC0-85A66E306CA3}" srcOrd="0" destOrd="0" parTransId="{7A333C3C-C677-47A6-8C55-01163D181DBE}" sibTransId="{FE14262D-451E-47AC-95DA-BAEB7BCC39BE}"/>
    <dgm:cxn modelId="{BB25ED5E-1A32-44F9-912D-21D0D671E98B}" type="presOf" srcId="{7A333C3C-C677-47A6-8C55-01163D181DBE}" destId="{A0136EFA-4E70-4010-BDC9-A53E633857BA}" srcOrd="1" destOrd="0" presId="urn:microsoft.com/office/officeart/2005/8/layout/hierarchy2"/>
    <dgm:cxn modelId="{20125565-B054-4FF5-A179-21CD3F6B523B}" type="presOf" srcId="{A779024E-E435-4EAE-A0E7-3BD409F32AED}" destId="{88AA3501-9928-4DD9-B239-C886393E59B6}" srcOrd="0" destOrd="0" presId="urn:microsoft.com/office/officeart/2005/8/layout/hierarchy2"/>
    <dgm:cxn modelId="{0E437251-C293-4CD9-91B9-78599898AE82}" type="presOf" srcId="{4F7ED769-ED53-4138-A853-FC274979A6EB}" destId="{C4C99912-59F6-4ACC-9C88-4F626F0FDC34}" srcOrd="0" destOrd="0" presId="urn:microsoft.com/office/officeart/2005/8/layout/hierarchy2"/>
    <dgm:cxn modelId="{B8AF6A83-36A2-4118-A5C2-C92B82B68F19}" srcId="{AFC26042-FFAA-4B33-9BC0-85A66E306CA3}" destId="{4F7ED769-ED53-4138-A853-FC274979A6EB}" srcOrd="0" destOrd="0" parTransId="{BA4FF68D-6E2B-4C59-A2E7-0E07F10346CE}" sibTransId="{4255FC73-B2FD-489E-9A2F-678518D78B3F}"/>
    <dgm:cxn modelId="{3F6D4B92-FD0E-4AFA-8B96-ABAF2B42B1EA}" type="presOf" srcId="{BA4FF68D-6E2B-4C59-A2E7-0E07F10346CE}" destId="{C537A58F-89FC-49EE-9164-47490B1900A4}" srcOrd="1" destOrd="0" presId="urn:microsoft.com/office/officeart/2005/8/layout/hierarchy2"/>
    <dgm:cxn modelId="{5A4F5B9D-5801-4F71-BAB7-BC2EFE5B9948}" srcId="{939E9431-F047-4F35-827C-B555CCD419F3}" destId="{10DAAD12-2848-4167-BDB3-58BEBF71ECF6}" srcOrd="0" destOrd="0" parTransId="{B242E652-90CA-41AB-8156-C7846AEE7271}" sibTransId="{0036D374-774F-44BF-92FA-261D3D343C5C}"/>
    <dgm:cxn modelId="{D151F99E-51B3-4119-AAE2-0D8F0C5B0417}" type="presOf" srcId="{BA4FF68D-6E2B-4C59-A2E7-0E07F10346CE}" destId="{E1535D9A-0408-4030-8FC8-A895F154EEFD}" srcOrd="0" destOrd="0" presId="urn:microsoft.com/office/officeart/2005/8/layout/hierarchy2"/>
    <dgm:cxn modelId="{49C346A1-E025-4CB4-9DAB-704511D6F4CE}" type="presOf" srcId="{7A333C3C-C677-47A6-8C55-01163D181DBE}" destId="{E9128109-837F-4DCE-9CB5-D1D9D6488CAC}" srcOrd="0" destOrd="0" presId="urn:microsoft.com/office/officeart/2005/8/layout/hierarchy2"/>
    <dgm:cxn modelId="{2BCD7AA3-34B4-44E4-8718-B25B042B87CB}" type="presOf" srcId="{0BCBE6CF-8DFD-4AD1-990E-2D5A5840A2FC}" destId="{6876A9DD-D277-4E12-A5A1-9709E670255F}" srcOrd="0" destOrd="0" presId="urn:microsoft.com/office/officeart/2005/8/layout/hierarchy2"/>
    <dgm:cxn modelId="{A12E12A4-2CAB-4F47-BC1E-5D14CE8CF735}" type="presOf" srcId="{0BCBE6CF-8DFD-4AD1-990E-2D5A5840A2FC}" destId="{DB0D13C8-B9FC-40F6-8B06-FE8FDED508C6}" srcOrd="1" destOrd="0" presId="urn:microsoft.com/office/officeart/2005/8/layout/hierarchy2"/>
    <dgm:cxn modelId="{FB8088AD-9A03-4425-A93D-079E713BFDC6}" srcId="{10DAAD12-2848-4167-BDB3-58BEBF71ECF6}" destId="{A779024E-E435-4EAE-A0E7-3BD409F32AED}" srcOrd="1" destOrd="0" parTransId="{0BCBE6CF-8DFD-4AD1-990E-2D5A5840A2FC}" sibTransId="{F159B32A-B829-4C81-8548-5352186872C0}"/>
    <dgm:cxn modelId="{1F8FBDB0-4E9B-4AE1-8265-2736EB54BE6D}" type="presOf" srcId="{AFC26042-FFAA-4B33-9BC0-85A66E306CA3}" destId="{FD738D6F-8446-450F-85BC-D7958AE3ABD6}" srcOrd="0" destOrd="0" presId="urn:microsoft.com/office/officeart/2005/8/layout/hierarchy2"/>
    <dgm:cxn modelId="{F03AEEB4-0F0A-4169-A4EB-F165171F6CCB}" type="presOf" srcId="{939E9431-F047-4F35-827C-B555CCD419F3}" destId="{04291D1A-83D1-4530-A34C-BF38EC9B8B7C}" srcOrd="0" destOrd="0" presId="urn:microsoft.com/office/officeart/2005/8/layout/hierarchy2"/>
    <dgm:cxn modelId="{D7A149F0-D3A9-4D2E-AF69-5514E168D3DE}" type="presOf" srcId="{10DAAD12-2848-4167-BDB3-58BEBF71ECF6}" destId="{32EAD4CA-C5F3-4D28-AD9A-1069AD989FAA}" srcOrd="0" destOrd="0" presId="urn:microsoft.com/office/officeart/2005/8/layout/hierarchy2"/>
    <dgm:cxn modelId="{CF3C14F8-8B48-419D-9A30-64D897233A9F}" type="presParOf" srcId="{04291D1A-83D1-4530-A34C-BF38EC9B8B7C}" destId="{F0146BA2-CD80-4342-B420-CA1281982725}" srcOrd="0" destOrd="0" presId="urn:microsoft.com/office/officeart/2005/8/layout/hierarchy2"/>
    <dgm:cxn modelId="{94B9BA20-558F-452D-ADDF-0A239F83329F}" type="presParOf" srcId="{F0146BA2-CD80-4342-B420-CA1281982725}" destId="{32EAD4CA-C5F3-4D28-AD9A-1069AD989FAA}" srcOrd="0" destOrd="0" presId="urn:microsoft.com/office/officeart/2005/8/layout/hierarchy2"/>
    <dgm:cxn modelId="{E04200A7-19F9-4B9B-A8D1-E18E8C29C139}" type="presParOf" srcId="{F0146BA2-CD80-4342-B420-CA1281982725}" destId="{7C5808D6-CA8D-4DB4-B2E3-EA7E92521502}" srcOrd="1" destOrd="0" presId="urn:microsoft.com/office/officeart/2005/8/layout/hierarchy2"/>
    <dgm:cxn modelId="{DEEACF45-A10D-4FEB-8278-D005B99D7F2D}" type="presParOf" srcId="{7C5808D6-CA8D-4DB4-B2E3-EA7E92521502}" destId="{E9128109-837F-4DCE-9CB5-D1D9D6488CAC}" srcOrd="0" destOrd="0" presId="urn:microsoft.com/office/officeart/2005/8/layout/hierarchy2"/>
    <dgm:cxn modelId="{23B38047-1C91-40F1-B3C3-FD12A925520F}" type="presParOf" srcId="{E9128109-837F-4DCE-9CB5-D1D9D6488CAC}" destId="{A0136EFA-4E70-4010-BDC9-A53E633857BA}" srcOrd="0" destOrd="0" presId="urn:microsoft.com/office/officeart/2005/8/layout/hierarchy2"/>
    <dgm:cxn modelId="{FC9C0709-B0B8-4339-91A8-C043FC9A46CD}" type="presParOf" srcId="{7C5808D6-CA8D-4DB4-B2E3-EA7E92521502}" destId="{5AACD2E7-57CE-4E9E-9421-6A74E8F32CC0}" srcOrd="1" destOrd="0" presId="urn:microsoft.com/office/officeart/2005/8/layout/hierarchy2"/>
    <dgm:cxn modelId="{E20FF6B2-3DDC-4FE7-92EB-345C29EEC31B}" type="presParOf" srcId="{5AACD2E7-57CE-4E9E-9421-6A74E8F32CC0}" destId="{FD738D6F-8446-450F-85BC-D7958AE3ABD6}" srcOrd="0" destOrd="0" presId="urn:microsoft.com/office/officeart/2005/8/layout/hierarchy2"/>
    <dgm:cxn modelId="{AD46BB69-1343-45E1-BE29-85F9CF0C7B67}" type="presParOf" srcId="{5AACD2E7-57CE-4E9E-9421-6A74E8F32CC0}" destId="{CE7ACC34-1E1C-4CA2-AA2D-E3E2845B20BC}" srcOrd="1" destOrd="0" presId="urn:microsoft.com/office/officeart/2005/8/layout/hierarchy2"/>
    <dgm:cxn modelId="{E0181FE3-517D-49DC-B4DE-909FBE295A9B}" type="presParOf" srcId="{CE7ACC34-1E1C-4CA2-AA2D-E3E2845B20BC}" destId="{E1535D9A-0408-4030-8FC8-A895F154EEFD}" srcOrd="0" destOrd="0" presId="urn:microsoft.com/office/officeart/2005/8/layout/hierarchy2"/>
    <dgm:cxn modelId="{527CD2A3-3141-461A-A4A8-819E7F6C30E3}" type="presParOf" srcId="{E1535D9A-0408-4030-8FC8-A895F154EEFD}" destId="{C537A58F-89FC-49EE-9164-47490B1900A4}" srcOrd="0" destOrd="0" presId="urn:microsoft.com/office/officeart/2005/8/layout/hierarchy2"/>
    <dgm:cxn modelId="{CA3815F5-E598-4F9D-BC46-849EC6A36C35}" type="presParOf" srcId="{CE7ACC34-1E1C-4CA2-AA2D-E3E2845B20BC}" destId="{76D1C548-5BD9-439D-922D-3155E67C794F}" srcOrd="1" destOrd="0" presId="urn:microsoft.com/office/officeart/2005/8/layout/hierarchy2"/>
    <dgm:cxn modelId="{04D6FD33-E98B-42EA-BFE2-3C6BA1AC3B03}" type="presParOf" srcId="{76D1C548-5BD9-439D-922D-3155E67C794F}" destId="{C4C99912-59F6-4ACC-9C88-4F626F0FDC34}" srcOrd="0" destOrd="0" presId="urn:microsoft.com/office/officeart/2005/8/layout/hierarchy2"/>
    <dgm:cxn modelId="{A34F1FE3-194D-4466-A2DB-9CCF5B6D80F9}" type="presParOf" srcId="{76D1C548-5BD9-439D-922D-3155E67C794F}" destId="{97815AB3-E8BD-4DCA-B18E-CEF97A0D0F98}" srcOrd="1" destOrd="0" presId="urn:microsoft.com/office/officeart/2005/8/layout/hierarchy2"/>
    <dgm:cxn modelId="{28CE2AF9-A50D-4C5D-BEB1-66D5EF11D89A}" type="presParOf" srcId="{7C5808D6-CA8D-4DB4-B2E3-EA7E92521502}" destId="{6876A9DD-D277-4E12-A5A1-9709E670255F}" srcOrd="2" destOrd="0" presId="urn:microsoft.com/office/officeart/2005/8/layout/hierarchy2"/>
    <dgm:cxn modelId="{01C42194-141E-49C9-9B21-EAC712C2E64A}" type="presParOf" srcId="{6876A9DD-D277-4E12-A5A1-9709E670255F}" destId="{DB0D13C8-B9FC-40F6-8B06-FE8FDED508C6}" srcOrd="0" destOrd="0" presId="urn:microsoft.com/office/officeart/2005/8/layout/hierarchy2"/>
    <dgm:cxn modelId="{38CADC92-DBDF-4E21-BD8D-B75136DF1C9C}" type="presParOf" srcId="{7C5808D6-CA8D-4DB4-B2E3-EA7E92521502}" destId="{99E06432-F763-4CE6-A904-88E07BC381DD}" srcOrd="3" destOrd="0" presId="urn:microsoft.com/office/officeart/2005/8/layout/hierarchy2"/>
    <dgm:cxn modelId="{D3406744-62F4-46DC-A9D6-7A8FCF61595F}" type="presParOf" srcId="{99E06432-F763-4CE6-A904-88E07BC381DD}" destId="{88AA3501-9928-4DD9-B239-C886393E59B6}" srcOrd="0" destOrd="0" presId="urn:microsoft.com/office/officeart/2005/8/layout/hierarchy2"/>
    <dgm:cxn modelId="{6C297D59-CD92-45F0-B7D7-40957BE53BB2}" type="presParOf" srcId="{99E06432-F763-4CE6-A904-88E07BC381DD}" destId="{7D3F70DC-A555-498E-8AD1-C372DF01E9F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265501DF-57AE-4416-A300-2C05B41F60ED}"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F2C94D40-1050-4D90-8495-0190D8A8DB05}">
      <dgm:prSet phldrT="[Texto]"/>
      <dgm:spPr/>
      <dgm:t>
        <a:bodyPr/>
        <a:lstStyle/>
        <a:p>
          <a:r>
            <a:rPr lang="pt-BR" dirty="0"/>
            <a:t>INFRAÇÃO PENAL DE MÉDIO POTENCIAL OFENSIVO</a:t>
          </a:r>
        </a:p>
      </dgm:t>
    </dgm:pt>
    <dgm:pt modelId="{BBB81E43-6CED-4791-8B62-991AFF379C32}" type="parTrans" cxnId="{E75CA008-8720-405F-B2E3-4B06B838C53E}">
      <dgm:prSet/>
      <dgm:spPr/>
      <dgm:t>
        <a:bodyPr/>
        <a:lstStyle/>
        <a:p>
          <a:endParaRPr lang="pt-BR"/>
        </a:p>
      </dgm:t>
    </dgm:pt>
    <dgm:pt modelId="{05782B53-C389-4D0D-97B2-ABF8B6BF20AF}" type="sibTrans" cxnId="{E75CA008-8720-405F-B2E3-4B06B838C53E}">
      <dgm:prSet/>
      <dgm:spPr/>
      <dgm:t>
        <a:bodyPr/>
        <a:lstStyle/>
        <a:p>
          <a:endParaRPr lang="pt-BR"/>
        </a:p>
      </dgm:t>
    </dgm:pt>
    <dgm:pt modelId="{297AF797-1ED9-4F8C-90E1-01F0E9699507}">
      <dgm:prSet phldrT="[Texto]"/>
      <dgm:spPr/>
      <dgm:t>
        <a:bodyPr/>
        <a:lstStyle/>
        <a:p>
          <a:r>
            <a:rPr lang="pt-BR" dirty="0"/>
            <a:t>ADMITE A SUSPENSÃO CONDICIONAL DO PROCESSO</a:t>
          </a:r>
        </a:p>
      </dgm:t>
    </dgm:pt>
    <dgm:pt modelId="{0021CF41-7FBD-4538-940F-155D20B25398}" type="parTrans" cxnId="{F52C5891-D9B3-439B-94BA-9CB0F6EA0C27}">
      <dgm:prSet/>
      <dgm:spPr/>
      <dgm:t>
        <a:bodyPr/>
        <a:lstStyle/>
        <a:p>
          <a:endParaRPr lang="pt-BR"/>
        </a:p>
      </dgm:t>
    </dgm:pt>
    <dgm:pt modelId="{2BC1434C-CE9F-4218-B90C-F3645BED925F}" type="sibTrans" cxnId="{F52C5891-D9B3-439B-94BA-9CB0F6EA0C27}">
      <dgm:prSet/>
      <dgm:spPr/>
      <dgm:t>
        <a:bodyPr/>
        <a:lstStyle/>
        <a:p>
          <a:endParaRPr lang="pt-BR"/>
        </a:p>
      </dgm:t>
    </dgm:pt>
    <dgm:pt modelId="{C4272873-57D9-470A-ADA7-4D59B023EE7E}">
      <dgm:prSet phldrT="[Texto]"/>
      <dgm:spPr/>
      <dgm:t>
        <a:bodyPr/>
        <a:lstStyle/>
        <a:p>
          <a:r>
            <a:rPr lang="pt-BR" dirty="0"/>
            <a:t>ADMITE PRISÃO PREVENTIVA</a:t>
          </a:r>
        </a:p>
      </dgm:t>
    </dgm:pt>
    <dgm:pt modelId="{7666E30F-EFBE-43D6-AE2B-954D778D8B27}" type="parTrans" cxnId="{F14C2B1A-9D01-40D0-98EB-6F2183165BA6}">
      <dgm:prSet/>
      <dgm:spPr/>
      <dgm:t>
        <a:bodyPr/>
        <a:lstStyle/>
        <a:p>
          <a:endParaRPr lang="pt-BR"/>
        </a:p>
      </dgm:t>
    </dgm:pt>
    <dgm:pt modelId="{5509981A-C823-4D91-ADF4-B514AF3DD567}" type="sibTrans" cxnId="{F14C2B1A-9D01-40D0-98EB-6F2183165BA6}">
      <dgm:prSet/>
      <dgm:spPr/>
      <dgm:t>
        <a:bodyPr/>
        <a:lstStyle/>
        <a:p>
          <a:endParaRPr lang="pt-BR"/>
        </a:p>
      </dgm:t>
    </dgm:pt>
    <dgm:pt modelId="{792135D9-4E1F-4BA3-B1FD-7295A505955B}">
      <dgm:prSet phldrT="[Texto]"/>
      <dgm:spPr/>
      <dgm:t>
        <a:bodyPr/>
        <a:lstStyle/>
        <a:p>
          <a:r>
            <a:rPr lang="pt-BR" dirty="0"/>
            <a:t>AÇÃO PENAL PÚBLICA INCONDICIONADA</a:t>
          </a:r>
        </a:p>
      </dgm:t>
    </dgm:pt>
    <dgm:pt modelId="{C9EDE585-42FC-43D4-8B26-D44DBF3BB051}" type="parTrans" cxnId="{7E62C6FA-8D7D-4611-B46B-1F590223A3DD}">
      <dgm:prSet/>
      <dgm:spPr/>
      <dgm:t>
        <a:bodyPr/>
        <a:lstStyle/>
        <a:p>
          <a:endParaRPr lang="pt-BR"/>
        </a:p>
      </dgm:t>
    </dgm:pt>
    <dgm:pt modelId="{ACC48AD4-DFD4-45FF-8431-C92036BA1D47}" type="sibTrans" cxnId="{7E62C6FA-8D7D-4611-B46B-1F590223A3DD}">
      <dgm:prSet/>
      <dgm:spPr/>
      <dgm:t>
        <a:bodyPr/>
        <a:lstStyle/>
        <a:p>
          <a:endParaRPr lang="pt-BR"/>
        </a:p>
      </dgm:t>
    </dgm:pt>
    <dgm:pt modelId="{400599EC-28B1-4DEF-AA72-81D675D81EA5}">
      <dgm:prSet phldrT="[Texto]"/>
      <dgm:spPr/>
      <dgm:t>
        <a:bodyPr/>
        <a:lstStyle/>
        <a:p>
          <a:r>
            <a:rPr lang="pt-BR" dirty="0"/>
            <a:t>INFRAÇÕES QUALIFICADAS PELO RESULTADO</a:t>
          </a:r>
        </a:p>
      </dgm:t>
    </dgm:pt>
    <dgm:pt modelId="{BE4098E0-1420-4A30-976B-023A57338ED6}" type="parTrans" cxnId="{34B82496-7A3E-4E46-889B-1402D556F5DF}">
      <dgm:prSet/>
      <dgm:spPr/>
      <dgm:t>
        <a:bodyPr/>
        <a:lstStyle/>
        <a:p>
          <a:endParaRPr lang="pt-BR"/>
        </a:p>
      </dgm:t>
    </dgm:pt>
    <dgm:pt modelId="{00789E1F-CA47-4B5E-9F71-6B96D628DC5A}" type="sibTrans" cxnId="{34B82496-7A3E-4E46-889B-1402D556F5DF}">
      <dgm:prSet/>
      <dgm:spPr/>
      <dgm:t>
        <a:bodyPr/>
        <a:lstStyle/>
        <a:p>
          <a:endParaRPr lang="pt-BR"/>
        </a:p>
      </dgm:t>
    </dgm:pt>
    <dgm:pt modelId="{FE27F762-9745-4DFB-AC0E-F8B62C100806}">
      <dgm:prSet phldrT="[Texto]"/>
      <dgm:spPr/>
      <dgm:t>
        <a:bodyPr/>
        <a:lstStyle/>
        <a:p>
          <a:r>
            <a:rPr lang="pt-BR" dirty="0"/>
            <a:t>PENA: RECLUSÃO, DE UM A CINCO ANOS</a:t>
          </a:r>
        </a:p>
      </dgm:t>
    </dgm:pt>
    <dgm:pt modelId="{84096DA1-447A-4000-994A-5F351407036A}" type="parTrans" cxnId="{1C2C691A-6F11-411F-BD46-1A623F618114}">
      <dgm:prSet/>
      <dgm:spPr/>
      <dgm:t>
        <a:bodyPr/>
        <a:lstStyle/>
        <a:p>
          <a:endParaRPr lang="pt-BR"/>
        </a:p>
      </dgm:t>
    </dgm:pt>
    <dgm:pt modelId="{F5AC3225-C84F-4B7E-8C38-64178D60F5F1}" type="sibTrans" cxnId="{1C2C691A-6F11-411F-BD46-1A623F618114}">
      <dgm:prSet/>
      <dgm:spPr/>
      <dgm:t>
        <a:bodyPr/>
        <a:lstStyle/>
        <a:p>
          <a:endParaRPr lang="pt-BR"/>
        </a:p>
      </dgm:t>
    </dgm:pt>
    <dgm:pt modelId="{7E0A49DC-F85A-4313-9478-3A50A51E3227}" type="pres">
      <dgm:prSet presAssocID="{265501DF-57AE-4416-A300-2C05B41F60ED}" presName="diagram" presStyleCnt="0">
        <dgm:presLayoutVars>
          <dgm:dir/>
          <dgm:resizeHandles val="exact"/>
        </dgm:presLayoutVars>
      </dgm:prSet>
      <dgm:spPr/>
    </dgm:pt>
    <dgm:pt modelId="{E594CE69-F233-48A1-9195-7F5DB22CE174}" type="pres">
      <dgm:prSet presAssocID="{F2C94D40-1050-4D90-8495-0190D8A8DB05}" presName="node" presStyleLbl="node1" presStyleIdx="0" presStyleCnt="6">
        <dgm:presLayoutVars>
          <dgm:bulletEnabled val="1"/>
        </dgm:presLayoutVars>
      </dgm:prSet>
      <dgm:spPr/>
    </dgm:pt>
    <dgm:pt modelId="{66D671BE-B12A-4144-822E-E3163799D087}" type="pres">
      <dgm:prSet presAssocID="{05782B53-C389-4D0D-97B2-ABF8B6BF20AF}" presName="sibTrans" presStyleCnt="0"/>
      <dgm:spPr/>
    </dgm:pt>
    <dgm:pt modelId="{1384C94C-E35E-4FB0-8FA2-5D5F50711739}" type="pres">
      <dgm:prSet presAssocID="{297AF797-1ED9-4F8C-90E1-01F0E9699507}" presName="node" presStyleLbl="node1" presStyleIdx="1" presStyleCnt="6">
        <dgm:presLayoutVars>
          <dgm:bulletEnabled val="1"/>
        </dgm:presLayoutVars>
      </dgm:prSet>
      <dgm:spPr/>
    </dgm:pt>
    <dgm:pt modelId="{332D927D-50FB-4BB1-99B9-0784415FBC7C}" type="pres">
      <dgm:prSet presAssocID="{2BC1434C-CE9F-4218-B90C-F3645BED925F}" presName="sibTrans" presStyleCnt="0"/>
      <dgm:spPr/>
    </dgm:pt>
    <dgm:pt modelId="{5C741FAE-D836-493C-8899-74C3FA499EBD}" type="pres">
      <dgm:prSet presAssocID="{C4272873-57D9-470A-ADA7-4D59B023EE7E}" presName="node" presStyleLbl="node1" presStyleIdx="2" presStyleCnt="6">
        <dgm:presLayoutVars>
          <dgm:bulletEnabled val="1"/>
        </dgm:presLayoutVars>
      </dgm:prSet>
      <dgm:spPr/>
    </dgm:pt>
    <dgm:pt modelId="{6F53F93F-D49E-47FB-8375-AD11A3278397}" type="pres">
      <dgm:prSet presAssocID="{5509981A-C823-4D91-ADF4-B514AF3DD567}" presName="sibTrans" presStyleCnt="0"/>
      <dgm:spPr/>
    </dgm:pt>
    <dgm:pt modelId="{DE7BA7AD-3FB3-4232-B522-206E546E1640}" type="pres">
      <dgm:prSet presAssocID="{792135D9-4E1F-4BA3-B1FD-7295A505955B}" presName="node" presStyleLbl="node1" presStyleIdx="3" presStyleCnt="6">
        <dgm:presLayoutVars>
          <dgm:bulletEnabled val="1"/>
        </dgm:presLayoutVars>
      </dgm:prSet>
      <dgm:spPr/>
    </dgm:pt>
    <dgm:pt modelId="{BACBDD02-9558-478B-B1E9-0BFAD932F05F}" type="pres">
      <dgm:prSet presAssocID="{ACC48AD4-DFD4-45FF-8431-C92036BA1D47}" presName="sibTrans" presStyleCnt="0"/>
      <dgm:spPr/>
    </dgm:pt>
    <dgm:pt modelId="{1AF5D7BB-30A6-4A1B-BA80-265CD92E3E01}" type="pres">
      <dgm:prSet presAssocID="{400599EC-28B1-4DEF-AA72-81D675D81EA5}" presName="node" presStyleLbl="node1" presStyleIdx="4" presStyleCnt="6">
        <dgm:presLayoutVars>
          <dgm:bulletEnabled val="1"/>
        </dgm:presLayoutVars>
      </dgm:prSet>
      <dgm:spPr/>
    </dgm:pt>
    <dgm:pt modelId="{71015C68-ED09-4BB4-BDC6-90BE49CB045D}" type="pres">
      <dgm:prSet presAssocID="{00789E1F-CA47-4B5E-9F71-6B96D628DC5A}" presName="sibTrans" presStyleCnt="0"/>
      <dgm:spPr/>
    </dgm:pt>
    <dgm:pt modelId="{8DAF53FA-37EA-413F-9130-4C45E0676AD2}" type="pres">
      <dgm:prSet presAssocID="{FE27F762-9745-4DFB-AC0E-F8B62C100806}" presName="node" presStyleLbl="node1" presStyleIdx="5" presStyleCnt="6">
        <dgm:presLayoutVars>
          <dgm:bulletEnabled val="1"/>
        </dgm:presLayoutVars>
      </dgm:prSet>
      <dgm:spPr/>
    </dgm:pt>
  </dgm:ptLst>
  <dgm:cxnLst>
    <dgm:cxn modelId="{E75CA008-8720-405F-B2E3-4B06B838C53E}" srcId="{265501DF-57AE-4416-A300-2C05B41F60ED}" destId="{F2C94D40-1050-4D90-8495-0190D8A8DB05}" srcOrd="0" destOrd="0" parTransId="{BBB81E43-6CED-4791-8B62-991AFF379C32}" sibTransId="{05782B53-C389-4D0D-97B2-ABF8B6BF20AF}"/>
    <dgm:cxn modelId="{38238D14-90A4-40E0-9B9F-68F08C034237}" type="presOf" srcId="{297AF797-1ED9-4F8C-90E1-01F0E9699507}" destId="{1384C94C-E35E-4FB0-8FA2-5D5F50711739}" srcOrd="0" destOrd="0" presId="urn:microsoft.com/office/officeart/2005/8/layout/default"/>
    <dgm:cxn modelId="{9EB1BD19-1BAD-409D-9BC7-533FDA168111}" type="presOf" srcId="{792135D9-4E1F-4BA3-B1FD-7295A505955B}" destId="{DE7BA7AD-3FB3-4232-B522-206E546E1640}" srcOrd="0" destOrd="0" presId="urn:microsoft.com/office/officeart/2005/8/layout/default"/>
    <dgm:cxn modelId="{F14C2B1A-9D01-40D0-98EB-6F2183165BA6}" srcId="{265501DF-57AE-4416-A300-2C05B41F60ED}" destId="{C4272873-57D9-470A-ADA7-4D59B023EE7E}" srcOrd="2" destOrd="0" parTransId="{7666E30F-EFBE-43D6-AE2B-954D778D8B27}" sibTransId="{5509981A-C823-4D91-ADF4-B514AF3DD567}"/>
    <dgm:cxn modelId="{1C2C691A-6F11-411F-BD46-1A623F618114}" srcId="{265501DF-57AE-4416-A300-2C05B41F60ED}" destId="{FE27F762-9745-4DFB-AC0E-F8B62C100806}" srcOrd="5" destOrd="0" parTransId="{84096DA1-447A-4000-994A-5F351407036A}" sibTransId="{F5AC3225-C84F-4B7E-8C38-64178D60F5F1}"/>
    <dgm:cxn modelId="{3E585C5B-D0D7-4D59-B701-C7F71EEDB14D}" type="presOf" srcId="{C4272873-57D9-470A-ADA7-4D59B023EE7E}" destId="{5C741FAE-D836-493C-8899-74C3FA499EBD}" srcOrd="0" destOrd="0" presId="urn:microsoft.com/office/officeart/2005/8/layout/default"/>
    <dgm:cxn modelId="{C3574864-7EA2-461C-86EF-D9FD25236F9E}" type="presOf" srcId="{F2C94D40-1050-4D90-8495-0190D8A8DB05}" destId="{E594CE69-F233-48A1-9195-7F5DB22CE174}" srcOrd="0" destOrd="0" presId="urn:microsoft.com/office/officeart/2005/8/layout/default"/>
    <dgm:cxn modelId="{E899814E-AF2B-4A4C-946E-C5A7B3174505}" type="presOf" srcId="{400599EC-28B1-4DEF-AA72-81D675D81EA5}" destId="{1AF5D7BB-30A6-4A1B-BA80-265CD92E3E01}" srcOrd="0" destOrd="0" presId="urn:microsoft.com/office/officeart/2005/8/layout/default"/>
    <dgm:cxn modelId="{F52C5891-D9B3-439B-94BA-9CB0F6EA0C27}" srcId="{265501DF-57AE-4416-A300-2C05B41F60ED}" destId="{297AF797-1ED9-4F8C-90E1-01F0E9699507}" srcOrd="1" destOrd="0" parTransId="{0021CF41-7FBD-4538-940F-155D20B25398}" sibTransId="{2BC1434C-CE9F-4218-B90C-F3645BED925F}"/>
    <dgm:cxn modelId="{34B82496-7A3E-4E46-889B-1402D556F5DF}" srcId="{265501DF-57AE-4416-A300-2C05B41F60ED}" destId="{400599EC-28B1-4DEF-AA72-81D675D81EA5}" srcOrd="4" destOrd="0" parTransId="{BE4098E0-1420-4A30-976B-023A57338ED6}" sibTransId="{00789E1F-CA47-4B5E-9F71-6B96D628DC5A}"/>
    <dgm:cxn modelId="{A1829C97-8436-4D85-8F05-4C62F09CAC8C}" type="presOf" srcId="{265501DF-57AE-4416-A300-2C05B41F60ED}" destId="{7E0A49DC-F85A-4313-9478-3A50A51E3227}" srcOrd="0" destOrd="0" presId="urn:microsoft.com/office/officeart/2005/8/layout/default"/>
    <dgm:cxn modelId="{61CE48F0-FD16-49C9-90EA-A8E924F36A8B}" type="presOf" srcId="{FE27F762-9745-4DFB-AC0E-F8B62C100806}" destId="{8DAF53FA-37EA-413F-9130-4C45E0676AD2}" srcOrd="0" destOrd="0" presId="urn:microsoft.com/office/officeart/2005/8/layout/default"/>
    <dgm:cxn modelId="{7E62C6FA-8D7D-4611-B46B-1F590223A3DD}" srcId="{265501DF-57AE-4416-A300-2C05B41F60ED}" destId="{792135D9-4E1F-4BA3-B1FD-7295A505955B}" srcOrd="3" destOrd="0" parTransId="{C9EDE585-42FC-43D4-8B26-D44DBF3BB051}" sibTransId="{ACC48AD4-DFD4-45FF-8431-C92036BA1D47}"/>
    <dgm:cxn modelId="{4065B279-11FB-4FF0-8C23-7CC93347ECA5}" type="presParOf" srcId="{7E0A49DC-F85A-4313-9478-3A50A51E3227}" destId="{E594CE69-F233-48A1-9195-7F5DB22CE174}" srcOrd="0" destOrd="0" presId="urn:microsoft.com/office/officeart/2005/8/layout/default"/>
    <dgm:cxn modelId="{A1056DE7-DB91-4B53-AF79-A705A47F1570}" type="presParOf" srcId="{7E0A49DC-F85A-4313-9478-3A50A51E3227}" destId="{66D671BE-B12A-4144-822E-E3163799D087}" srcOrd="1" destOrd="0" presId="urn:microsoft.com/office/officeart/2005/8/layout/default"/>
    <dgm:cxn modelId="{918A09F6-4912-4220-821D-938C016F9323}" type="presParOf" srcId="{7E0A49DC-F85A-4313-9478-3A50A51E3227}" destId="{1384C94C-E35E-4FB0-8FA2-5D5F50711739}" srcOrd="2" destOrd="0" presId="urn:microsoft.com/office/officeart/2005/8/layout/default"/>
    <dgm:cxn modelId="{4815E4B3-53A1-473C-9334-E009C78BCB98}" type="presParOf" srcId="{7E0A49DC-F85A-4313-9478-3A50A51E3227}" destId="{332D927D-50FB-4BB1-99B9-0784415FBC7C}" srcOrd="3" destOrd="0" presId="urn:microsoft.com/office/officeart/2005/8/layout/default"/>
    <dgm:cxn modelId="{DF6C0468-BAAC-4A08-B146-47E01A5106E6}" type="presParOf" srcId="{7E0A49DC-F85A-4313-9478-3A50A51E3227}" destId="{5C741FAE-D836-493C-8899-74C3FA499EBD}" srcOrd="4" destOrd="0" presId="urn:microsoft.com/office/officeart/2005/8/layout/default"/>
    <dgm:cxn modelId="{8EAF4FED-238D-447C-A294-51403BBA5E8F}" type="presParOf" srcId="{7E0A49DC-F85A-4313-9478-3A50A51E3227}" destId="{6F53F93F-D49E-47FB-8375-AD11A3278397}" srcOrd="5" destOrd="0" presId="urn:microsoft.com/office/officeart/2005/8/layout/default"/>
    <dgm:cxn modelId="{BE369961-4022-471A-AC53-ED541BFB679F}" type="presParOf" srcId="{7E0A49DC-F85A-4313-9478-3A50A51E3227}" destId="{DE7BA7AD-3FB3-4232-B522-206E546E1640}" srcOrd="6" destOrd="0" presId="urn:microsoft.com/office/officeart/2005/8/layout/default"/>
    <dgm:cxn modelId="{1FFDD422-4797-4EC1-83DF-F66D0A3257D5}" type="presParOf" srcId="{7E0A49DC-F85A-4313-9478-3A50A51E3227}" destId="{BACBDD02-9558-478B-B1E9-0BFAD932F05F}" srcOrd="7" destOrd="0" presId="urn:microsoft.com/office/officeart/2005/8/layout/default"/>
    <dgm:cxn modelId="{468006A9-D8B3-4B9C-BFA9-EEAC13B11337}" type="presParOf" srcId="{7E0A49DC-F85A-4313-9478-3A50A51E3227}" destId="{1AF5D7BB-30A6-4A1B-BA80-265CD92E3E01}" srcOrd="8" destOrd="0" presId="urn:microsoft.com/office/officeart/2005/8/layout/default"/>
    <dgm:cxn modelId="{609C7385-EFF9-4DF2-A766-D8ABF7CB3C68}" type="presParOf" srcId="{7E0A49DC-F85A-4313-9478-3A50A51E3227}" destId="{71015C68-ED09-4BB4-BDC6-90BE49CB045D}" srcOrd="9" destOrd="0" presId="urn:microsoft.com/office/officeart/2005/8/layout/default"/>
    <dgm:cxn modelId="{A414A243-0AB8-4112-B5F9-0C8A00F37F0D}" type="presParOf" srcId="{7E0A49DC-F85A-4313-9478-3A50A51E3227}" destId="{8DAF53FA-37EA-413F-9130-4C45E0676AD2}"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D4A8BD9C-0EE9-42CA-A287-DF99BB54D39B}"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D1C5C352-F152-46DB-AFEE-27FA1AB5436B}">
      <dgm:prSet phldrT="[Texto]"/>
      <dgm:spPr/>
      <dgm:t>
        <a:bodyPr/>
        <a:lstStyle/>
        <a:p>
          <a:r>
            <a:rPr lang="pt-BR" dirty="0"/>
            <a:t>INCAPACIDADE PARA AS OCUPAÇÕES HABITUAIS, POR MAIS DE TRINTA DIAS</a:t>
          </a:r>
        </a:p>
      </dgm:t>
    </dgm:pt>
    <dgm:pt modelId="{552AA0EE-857A-4785-9FC8-CE299352C0FB}" type="parTrans" cxnId="{6F76312B-74F1-4DD8-922E-4511A1CD3565}">
      <dgm:prSet/>
      <dgm:spPr/>
      <dgm:t>
        <a:bodyPr/>
        <a:lstStyle/>
        <a:p>
          <a:endParaRPr lang="pt-BR"/>
        </a:p>
      </dgm:t>
    </dgm:pt>
    <dgm:pt modelId="{81B70963-1864-46E2-9C71-151095D937D9}" type="sibTrans" cxnId="{6F76312B-74F1-4DD8-922E-4511A1CD3565}">
      <dgm:prSet/>
      <dgm:spPr/>
      <dgm:t>
        <a:bodyPr/>
        <a:lstStyle/>
        <a:p>
          <a:endParaRPr lang="pt-BR"/>
        </a:p>
      </dgm:t>
    </dgm:pt>
    <dgm:pt modelId="{C1C46CAB-749C-4E4F-AE85-D81A1C6A4348}">
      <dgm:prSet phldrT="[Texto]"/>
      <dgm:spPr/>
      <dgm:t>
        <a:bodyPr/>
        <a:lstStyle/>
        <a:p>
          <a:r>
            <a:rPr lang="pt-BR" dirty="0"/>
            <a:t>PERIGO DE VIDA</a:t>
          </a:r>
        </a:p>
      </dgm:t>
    </dgm:pt>
    <dgm:pt modelId="{18D0DBB5-9A82-478E-B47E-73BCA2997FF6}" type="parTrans" cxnId="{450C95A0-F1CE-4F44-A305-8056E6F99AF6}">
      <dgm:prSet/>
      <dgm:spPr/>
      <dgm:t>
        <a:bodyPr/>
        <a:lstStyle/>
        <a:p>
          <a:endParaRPr lang="pt-BR"/>
        </a:p>
      </dgm:t>
    </dgm:pt>
    <dgm:pt modelId="{B24FEF31-511A-4393-8483-AA7B00A0BADF}" type="sibTrans" cxnId="{450C95A0-F1CE-4F44-A305-8056E6F99AF6}">
      <dgm:prSet/>
      <dgm:spPr/>
      <dgm:t>
        <a:bodyPr/>
        <a:lstStyle/>
        <a:p>
          <a:endParaRPr lang="pt-BR"/>
        </a:p>
      </dgm:t>
    </dgm:pt>
    <dgm:pt modelId="{501A1736-3CEB-4517-9C74-D813936E8B18}">
      <dgm:prSet phldrT="[Texto]"/>
      <dgm:spPr/>
      <dgm:t>
        <a:bodyPr/>
        <a:lstStyle/>
        <a:p>
          <a:r>
            <a:rPr lang="pt-BR" dirty="0"/>
            <a:t>DEBILIDADE PERMANENTE DE MEMBRO, SENTIDO OU FUNÇÃO</a:t>
          </a:r>
        </a:p>
      </dgm:t>
    </dgm:pt>
    <dgm:pt modelId="{440CB9F1-B28E-4552-B3B0-1CA59BAB1D77}" type="parTrans" cxnId="{553C9750-CEA6-4553-A80F-4303B4951B4E}">
      <dgm:prSet/>
      <dgm:spPr/>
      <dgm:t>
        <a:bodyPr/>
        <a:lstStyle/>
        <a:p>
          <a:endParaRPr lang="pt-BR"/>
        </a:p>
      </dgm:t>
    </dgm:pt>
    <dgm:pt modelId="{3E86402D-E846-4D19-8191-8B348D79FFC7}" type="sibTrans" cxnId="{553C9750-CEA6-4553-A80F-4303B4951B4E}">
      <dgm:prSet/>
      <dgm:spPr/>
      <dgm:t>
        <a:bodyPr/>
        <a:lstStyle/>
        <a:p>
          <a:endParaRPr lang="pt-BR"/>
        </a:p>
      </dgm:t>
    </dgm:pt>
    <dgm:pt modelId="{E5212EE8-5E79-4DD0-8B7E-31CD5589789C}">
      <dgm:prSet phldrT="[Texto]"/>
      <dgm:spPr/>
      <dgm:t>
        <a:bodyPr/>
        <a:lstStyle/>
        <a:p>
          <a:r>
            <a:rPr lang="pt-BR" dirty="0"/>
            <a:t>ACELERAÇÃO DE PARTO</a:t>
          </a:r>
        </a:p>
      </dgm:t>
    </dgm:pt>
    <dgm:pt modelId="{3DBF5871-77F4-434D-9E8A-A7FA333BC82E}" type="parTrans" cxnId="{893BFF86-6D8C-4EC3-A858-2FF216F411DF}">
      <dgm:prSet/>
      <dgm:spPr/>
      <dgm:t>
        <a:bodyPr/>
        <a:lstStyle/>
        <a:p>
          <a:endParaRPr lang="pt-BR"/>
        </a:p>
      </dgm:t>
    </dgm:pt>
    <dgm:pt modelId="{8BB2A15B-A964-4598-8A92-EFDB1523ADE4}" type="sibTrans" cxnId="{893BFF86-6D8C-4EC3-A858-2FF216F411DF}">
      <dgm:prSet/>
      <dgm:spPr/>
      <dgm:t>
        <a:bodyPr/>
        <a:lstStyle/>
        <a:p>
          <a:endParaRPr lang="pt-BR"/>
        </a:p>
      </dgm:t>
    </dgm:pt>
    <dgm:pt modelId="{B29D371D-89B4-4418-8B6F-94CB7F93BBCE}" type="pres">
      <dgm:prSet presAssocID="{D4A8BD9C-0EE9-42CA-A287-DF99BB54D39B}" presName="diagram" presStyleCnt="0">
        <dgm:presLayoutVars>
          <dgm:dir/>
          <dgm:resizeHandles val="exact"/>
        </dgm:presLayoutVars>
      </dgm:prSet>
      <dgm:spPr/>
    </dgm:pt>
    <dgm:pt modelId="{EE929C15-9F3E-4835-8C5B-2E04C46DC4DF}" type="pres">
      <dgm:prSet presAssocID="{D1C5C352-F152-46DB-AFEE-27FA1AB5436B}" presName="node" presStyleLbl="node1" presStyleIdx="0" presStyleCnt="4">
        <dgm:presLayoutVars>
          <dgm:bulletEnabled val="1"/>
        </dgm:presLayoutVars>
      </dgm:prSet>
      <dgm:spPr/>
    </dgm:pt>
    <dgm:pt modelId="{09B9A022-7EBA-42EB-802C-430C49F2F2B4}" type="pres">
      <dgm:prSet presAssocID="{81B70963-1864-46E2-9C71-151095D937D9}" presName="sibTrans" presStyleCnt="0"/>
      <dgm:spPr/>
    </dgm:pt>
    <dgm:pt modelId="{216AC69F-2BA7-4582-ADBC-3B7D50D7ED27}" type="pres">
      <dgm:prSet presAssocID="{C1C46CAB-749C-4E4F-AE85-D81A1C6A4348}" presName="node" presStyleLbl="node1" presStyleIdx="1" presStyleCnt="4">
        <dgm:presLayoutVars>
          <dgm:bulletEnabled val="1"/>
        </dgm:presLayoutVars>
      </dgm:prSet>
      <dgm:spPr/>
    </dgm:pt>
    <dgm:pt modelId="{60E34F49-6798-4517-B68C-015E4C8855AF}" type="pres">
      <dgm:prSet presAssocID="{B24FEF31-511A-4393-8483-AA7B00A0BADF}" presName="sibTrans" presStyleCnt="0"/>
      <dgm:spPr/>
    </dgm:pt>
    <dgm:pt modelId="{2FD4779D-B8A8-4C95-B630-02A6288F8EAF}" type="pres">
      <dgm:prSet presAssocID="{501A1736-3CEB-4517-9C74-D813936E8B18}" presName="node" presStyleLbl="node1" presStyleIdx="2" presStyleCnt="4">
        <dgm:presLayoutVars>
          <dgm:bulletEnabled val="1"/>
        </dgm:presLayoutVars>
      </dgm:prSet>
      <dgm:spPr/>
    </dgm:pt>
    <dgm:pt modelId="{6252FA4C-F748-4173-8AA3-DFB4BE5DE4D8}" type="pres">
      <dgm:prSet presAssocID="{3E86402D-E846-4D19-8191-8B348D79FFC7}" presName="sibTrans" presStyleCnt="0"/>
      <dgm:spPr/>
    </dgm:pt>
    <dgm:pt modelId="{24224D07-A169-44BF-9DDB-BA205713C459}" type="pres">
      <dgm:prSet presAssocID="{E5212EE8-5E79-4DD0-8B7E-31CD5589789C}" presName="node" presStyleLbl="node1" presStyleIdx="3" presStyleCnt="4">
        <dgm:presLayoutVars>
          <dgm:bulletEnabled val="1"/>
        </dgm:presLayoutVars>
      </dgm:prSet>
      <dgm:spPr/>
    </dgm:pt>
  </dgm:ptLst>
  <dgm:cxnLst>
    <dgm:cxn modelId="{A380CB14-EE14-4791-A4CC-E2F2A2B301E3}" type="presOf" srcId="{D1C5C352-F152-46DB-AFEE-27FA1AB5436B}" destId="{EE929C15-9F3E-4835-8C5B-2E04C46DC4DF}" srcOrd="0" destOrd="0" presId="urn:microsoft.com/office/officeart/2005/8/layout/default"/>
    <dgm:cxn modelId="{6F76312B-74F1-4DD8-922E-4511A1CD3565}" srcId="{D4A8BD9C-0EE9-42CA-A287-DF99BB54D39B}" destId="{D1C5C352-F152-46DB-AFEE-27FA1AB5436B}" srcOrd="0" destOrd="0" parTransId="{552AA0EE-857A-4785-9FC8-CE299352C0FB}" sibTransId="{81B70963-1864-46E2-9C71-151095D937D9}"/>
    <dgm:cxn modelId="{6D35183C-AD4B-4AC0-94FA-0745A537F27F}" type="presOf" srcId="{E5212EE8-5E79-4DD0-8B7E-31CD5589789C}" destId="{24224D07-A169-44BF-9DDB-BA205713C459}" srcOrd="0" destOrd="0" presId="urn:microsoft.com/office/officeart/2005/8/layout/default"/>
    <dgm:cxn modelId="{A4998847-7C3C-49EC-84C5-30D326F9957E}" type="presOf" srcId="{501A1736-3CEB-4517-9C74-D813936E8B18}" destId="{2FD4779D-B8A8-4C95-B630-02A6288F8EAF}" srcOrd="0" destOrd="0" presId="urn:microsoft.com/office/officeart/2005/8/layout/default"/>
    <dgm:cxn modelId="{553C9750-CEA6-4553-A80F-4303B4951B4E}" srcId="{D4A8BD9C-0EE9-42CA-A287-DF99BB54D39B}" destId="{501A1736-3CEB-4517-9C74-D813936E8B18}" srcOrd="2" destOrd="0" parTransId="{440CB9F1-B28E-4552-B3B0-1CA59BAB1D77}" sibTransId="{3E86402D-E846-4D19-8191-8B348D79FFC7}"/>
    <dgm:cxn modelId="{893BFF86-6D8C-4EC3-A858-2FF216F411DF}" srcId="{D4A8BD9C-0EE9-42CA-A287-DF99BB54D39B}" destId="{E5212EE8-5E79-4DD0-8B7E-31CD5589789C}" srcOrd="3" destOrd="0" parTransId="{3DBF5871-77F4-434D-9E8A-A7FA333BC82E}" sibTransId="{8BB2A15B-A964-4598-8A92-EFDB1523ADE4}"/>
    <dgm:cxn modelId="{1839859F-5235-4AEB-BC12-417AB25B180A}" type="presOf" srcId="{C1C46CAB-749C-4E4F-AE85-D81A1C6A4348}" destId="{216AC69F-2BA7-4582-ADBC-3B7D50D7ED27}" srcOrd="0" destOrd="0" presId="urn:microsoft.com/office/officeart/2005/8/layout/default"/>
    <dgm:cxn modelId="{450C95A0-F1CE-4F44-A305-8056E6F99AF6}" srcId="{D4A8BD9C-0EE9-42CA-A287-DF99BB54D39B}" destId="{C1C46CAB-749C-4E4F-AE85-D81A1C6A4348}" srcOrd="1" destOrd="0" parTransId="{18D0DBB5-9A82-478E-B47E-73BCA2997FF6}" sibTransId="{B24FEF31-511A-4393-8483-AA7B00A0BADF}"/>
    <dgm:cxn modelId="{35411EE2-1F36-4EFA-87D8-EA38931244F3}" type="presOf" srcId="{D4A8BD9C-0EE9-42CA-A287-DF99BB54D39B}" destId="{B29D371D-89B4-4418-8B6F-94CB7F93BBCE}" srcOrd="0" destOrd="0" presId="urn:microsoft.com/office/officeart/2005/8/layout/default"/>
    <dgm:cxn modelId="{0F2ED952-A6A2-4F85-9974-6D35C9086BE4}" type="presParOf" srcId="{B29D371D-89B4-4418-8B6F-94CB7F93BBCE}" destId="{EE929C15-9F3E-4835-8C5B-2E04C46DC4DF}" srcOrd="0" destOrd="0" presId="urn:microsoft.com/office/officeart/2005/8/layout/default"/>
    <dgm:cxn modelId="{7D009E88-BDB6-47AE-B15E-6C7670F3BF6D}" type="presParOf" srcId="{B29D371D-89B4-4418-8B6F-94CB7F93BBCE}" destId="{09B9A022-7EBA-42EB-802C-430C49F2F2B4}" srcOrd="1" destOrd="0" presId="urn:microsoft.com/office/officeart/2005/8/layout/default"/>
    <dgm:cxn modelId="{D37B4686-770E-47A0-8263-A8F67211117D}" type="presParOf" srcId="{B29D371D-89B4-4418-8B6F-94CB7F93BBCE}" destId="{216AC69F-2BA7-4582-ADBC-3B7D50D7ED27}" srcOrd="2" destOrd="0" presId="urn:microsoft.com/office/officeart/2005/8/layout/default"/>
    <dgm:cxn modelId="{3D472EAB-D644-4AFB-9575-91290BF1FD4C}" type="presParOf" srcId="{B29D371D-89B4-4418-8B6F-94CB7F93BBCE}" destId="{60E34F49-6798-4517-B68C-015E4C8855AF}" srcOrd="3" destOrd="0" presId="urn:microsoft.com/office/officeart/2005/8/layout/default"/>
    <dgm:cxn modelId="{8FCBCD31-E4C1-4122-8DAB-5F46BC0C30CC}" type="presParOf" srcId="{B29D371D-89B4-4418-8B6F-94CB7F93BBCE}" destId="{2FD4779D-B8A8-4C95-B630-02A6288F8EAF}" srcOrd="4" destOrd="0" presId="urn:microsoft.com/office/officeart/2005/8/layout/default"/>
    <dgm:cxn modelId="{CF136F4B-2091-4A6F-85CD-1DF0171F647F}" type="presParOf" srcId="{B29D371D-89B4-4418-8B6F-94CB7F93BBCE}" destId="{6252FA4C-F748-4173-8AA3-DFB4BE5DE4D8}" srcOrd="5" destOrd="0" presId="urn:microsoft.com/office/officeart/2005/8/layout/default"/>
    <dgm:cxn modelId="{E09417BE-F302-4EEC-90C4-9A8A1B41FE1B}" type="presParOf" srcId="{B29D371D-89B4-4418-8B6F-94CB7F93BBCE}" destId="{24224D07-A169-44BF-9DDB-BA205713C459}"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B2B95D-B6D6-4352-9422-6B051F4C7D4F}"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3A73AC2C-06BF-4B72-A6CE-509CDE6C2591}">
      <dgm:prSet phldrT="[Texto]" custT="1"/>
      <dgm:spPr/>
      <dgm:t>
        <a:bodyPr/>
        <a:lstStyle/>
        <a:p>
          <a:r>
            <a:rPr lang="pt-BR" sz="1800" dirty="0"/>
            <a:t>CÓDIGO PENAL</a:t>
          </a:r>
        </a:p>
      </dgm:t>
    </dgm:pt>
    <dgm:pt modelId="{526365F0-981F-4E96-81F3-4FD4E8D40950}" type="parTrans" cxnId="{C375E22B-9C42-46F7-852E-B43502C556F6}">
      <dgm:prSet/>
      <dgm:spPr/>
      <dgm:t>
        <a:bodyPr/>
        <a:lstStyle/>
        <a:p>
          <a:endParaRPr lang="pt-BR"/>
        </a:p>
      </dgm:t>
    </dgm:pt>
    <dgm:pt modelId="{424EF605-0DB9-4C01-A86B-AB77EAB34B1B}" type="sibTrans" cxnId="{C375E22B-9C42-46F7-852E-B43502C556F6}">
      <dgm:prSet/>
      <dgm:spPr/>
      <dgm:t>
        <a:bodyPr/>
        <a:lstStyle/>
        <a:p>
          <a:endParaRPr lang="pt-BR"/>
        </a:p>
      </dgm:t>
    </dgm:pt>
    <dgm:pt modelId="{9F3ABA2F-D93D-4040-A816-F85150694261}">
      <dgm:prSet phldrT="[Texto]" custT="1"/>
      <dgm:spPr/>
      <dgm:t>
        <a:bodyPr/>
        <a:lstStyle/>
        <a:p>
          <a:r>
            <a:rPr lang="pt-BR" sz="1800" dirty="0"/>
            <a:t>ART. 130 A 137</a:t>
          </a:r>
        </a:p>
      </dgm:t>
    </dgm:pt>
    <dgm:pt modelId="{A270BFCF-AF12-4741-9AFE-9FE7791D685E}" type="parTrans" cxnId="{ABA59D45-6F86-47B0-81B0-FF8C67E4015E}">
      <dgm:prSet/>
      <dgm:spPr/>
      <dgm:t>
        <a:bodyPr/>
        <a:lstStyle/>
        <a:p>
          <a:endParaRPr lang="pt-BR"/>
        </a:p>
      </dgm:t>
    </dgm:pt>
    <dgm:pt modelId="{4B16A362-E7AE-4C1E-8B55-C1567A74B137}" type="sibTrans" cxnId="{ABA59D45-6F86-47B0-81B0-FF8C67E4015E}">
      <dgm:prSet/>
      <dgm:spPr/>
      <dgm:t>
        <a:bodyPr/>
        <a:lstStyle/>
        <a:p>
          <a:endParaRPr lang="pt-BR"/>
        </a:p>
      </dgm:t>
    </dgm:pt>
    <dgm:pt modelId="{BDF862ED-37BA-4DE5-BCD2-6E2A5B07DAB0}">
      <dgm:prSet phldrT="[Texto]" custT="1"/>
      <dgm:spPr/>
      <dgm:t>
        <a:bodyPr/>
        <a:lstStyle/>
        <a:p>
          <a:r>
            <a:rPr lang="pt-BR" sz="1800" dirty="0"/>
            <a:t>CTB (LEI N.º 9.503/97)</a:t>
          </a:r>
        </a:p>
      </dgm:t>
    </dgm:pt>
    <dgm:pt modelId="{DC4166F5-B3B2-488A-A010-08B8BE2D4EF4}" type="parTrans" cxnId="{BFA9933A-2256-47A0-80D5-B674BFB3B86D}">
      <dgm:prSet/>
      <dgm:spPr/>
      <dgm:t>
        <a:bodyPr/>
        <a:lstStyle/>
        <a:p>
          <a:endParaRPr lang="pt-BR"/>
        </a:p>
      </dgm:t>
    </dgm:pt>
    <dgm:pt modelId="{C56D31FC-F523-45B1-B6E5-57E5C2488121}" type="sibTrans" cxnId="{BFA9933A-2256-47A0-80D5-B674BFB3B86D}">
      <dgm:prSet/>
      <dgm:spPr/>
      <dgm:t>
        <a:bodyPr/>
        <a:lstStyle/>
        <a:p>
          <a:endParaRPr lang="pt-BR"/>
        </a:p>
      </dgm:t>
    </dgm:pt>
    <dgm:pt modelId="{B4807F0C-300D-4878-89DD-CF266B3F3FE6}">
      <dgm:prSet phldrT="[Texto]" custT="1"/>
      <dgm:spPr/>
      <dgm:t>
        <a:bodyPr/>
        <a:lstStyle/>
        <a:p>
          <a:r>
            <a:rPr lang="pt-BR" sz="1800" dirty="0"/>
            <a:t>ART. 303</a:t>
          </a:r>
        </a:p>
      </dgm:t>
    </dgm:pt>
    <dgm:pt modelId="{A9080035-22BB-4BE9-B60F-F3F4EC9BC730}" type="parTrans" cxnId="{BE7E4DFE-F82B-4FAC-8B43-36E966672C2B}">
      <dgm:prSet/>
      <dgm:spPr/>
      <dgm:t>
        <a:bodyPr/>
        <a:lstStyle/>
        <a:p>
          <a:endParaRPr lang="pt-BR"/>
        </a:p>
      </dgm:t>
    </dgm:pt>
    <dgm:pt modelId="{04185878-5C40-4BB2-B183-531AF950DBC7}" type="sibTrans" cxnId="{BE7E4DFE-F82B-4FAC-8B43-36E966672C2B}">
      <dgm:prSet/>
      <dgm:spPr/>
      <dgm:t>
        <a:bodyPr/>
        <a:lstStyle/>
        <a:p>
          <a:endParaRPr lang="pt-BR"/>
        </a:p>
      </dgm:t>
    </dgm:pt>
    <dgm:pt modelId="{A440E32D-678F-4539-ABF5-65C1A957C879}">
      <dgm:prSet phldrT="[Texto]" custT="1"/>
      <dgm:spPr/>
      <dgm:t>
        <a:bodyPr/>
        <a:lstStyle/>
        <a:p>
          <a:r>
            <a:rPr lang="pt-BR" sz="1800" dirty="0"/>
            <a:t>LEI N.º 9.455/97</a:t>
          </a:r>
        </a:p>
      </dgm:t>
    </dgm:pt>
    <dgm:pt modelId="{D7656677-D17E-49AC-AE20-49B6320AE5A2}" type="parTrans" cxnId="{FADE1176-DABA-42A3-A0EC-581934DADCCA}">
      <dgm:prSet/>
      <dgm:spPr/>
      <dgm:t>
        <a:bodyPr/>
        <a:lstStyle/>
        <a:p>
          <a:endParaRPr lang="pt-BR"/>
        </a:p>
      </dgm:t>
    </dgm:pt>
    <dgm:pt modelId="{9A799172-132E-40DB-954C-B6A137A9E99E}" type="sibTrans" cxnId="{FADE1176-DABA-42A3-A0EC-581934DADCCA}">
      <dgm:prSet/>
      <dgm:spPr/>
      <dgm:t>
        <a:bodyPr/>
        <a:lstStyle/>
        <a:p>
          <a:endParaRPr lang="pt-BR"/>
        </a:p>
      </dgm:t>
    </dgm:pt>
    <dgm:pt modelId="{584C08F7-6E6B-4D4B-8E97-46A98A37AFF7}">
      <dgm:prSet phldrT="[Texto]" custT="1"/>
      <dgm:spPr/>
      <dgm:t>
        <a:bodyPr/>
        <a:lstStyle/>
        <a:p>
          <a:r>
            <a:rPr lang="pt-BR" sz="1800" dirty="0"/>
            <a:t>ART. 1º</a:t>
          </a:r>
        </a:p>
      </dgm:t>
    </dgm:pt>
    <dgm:pt modelId="{62914E50-EA00-4D62-9B6D-1CABA8CE71BE}" type="parTrans" cxnId="{1F2C968B-425F-4A2A-BD02-AD84C7CD30D3}">
      <dgm:prSet/>
      <dgm:spPr/>
      <dgm:t>
        <a:bodyPr/>
        <a:lstStyle/>
        <a:p>
          <a:endParaRPr lang="pt-BR"/>
        </a:p>
      </dgm:t>
    </dgm:pt>
    <dgm:pt modelId="{7C15EF8B-E153-4CE3-A41E-B9B5C9739DAD}" type="sibTrans" cxnId="{1F2C968B-425F-4A2A-BD02-AD84C7CD30D3}">
      <dgm:prSet/>
      <dgm:spPr/>
      <dgm:t>
        <a:bodyPr/>
        <a:lstStyle/>
        <a:p>
          <a:endParaRPr lang="pt-BR"/>
        </a:p>
      </dgm:t>
    </dgm:pt>
    <dgm:pt modelId="{7310247C-476D-4871-97D0-F7A4F216DF1C}">
      <dgm:prSet phldrT="[Texto]" custT="1"/>
      <dgm:spPr/>
      <dgm:t>
        <a:bodyPr/>
        <a:lstStyle/>
        <a:p>
          <a:r>
            <a:rPr lang="pt-BR" sz="1800" dirty="0"/>
            <a:t>CRIME DE TORTURA</a:t>
          </a:r>
        </a:p>
      </dgm:t>
    </dgm:pt>
    <dgm:pt modelId="{E6D87DF8-8965-4B3C-AB03-67FB9CF82E19}" type="parTrans" cxnId="{B0852117-93A4-4C2C-A8CD-62382CFA1EF1}">
      <dgm:prSet/>
      <dgm:spPr/>
      <dgm:t>
        <a:bodyPr/>
        <a:lstStyle/>
        <a:p>
          <a:endParaRPr lang="pt-BR"/>
        </a:p>
      </dgm:t>
    </dgm:pt>
    <dgm:pt modelId="{E11BFE1D-BE58-45FA-9928-EEB60D3D7394}" type="sibTrans" cxnId="{B0852117-93A4-4C2C-A8CD-62382CFA1EF1}">
      <dgm:prSet/>
      <dgm:spPr/>
      <dgm:t>
        <a:bodyPr/>
        <a:lstStyle/>
        <a:p>
          <a:endParaRPr lang="pt-BR"/>
        </a:p>
      </dgm:t>
    </dgm:pt>
    <dgm:pt modelId="{7657B4C2-C0B2-4C39-88A4-EADB2BB49A8B}">
      <dgm:prSet phldrT="[Texto]" custT="1"/>
      <dgm:spPr/>
      <dgm:t>
        <a:bodyPr/>
        <a:lstStyle/>
        <a:p>
          <a:r>
            <a:rPr lang="pt-BR" sz="1800" dirty="0"/>
            <a:t>LESÃO CORPORAL CULPOSA NA DIREÇÃO DE VEÍCULO AUTOMOTOR</a:t>
          </a:r>
        </a:p>
      </dgm:t>
    </dgm:pt>
    <dgm:pt modelId="{D315B8E2-11E7-4FE8-9F7A-41046EDF2A65}" type="parTrans" cxnId="{3DB81EB3-76D3-4EF5-B437-0875CA69A0CD}">
      <dgm:prSet/>
      <dgm:spPr/>
      <dgm:t>
        <a:bodyPr/>
        <a:lstStyle/>
        <a:p>
          <a:endParaRPr lang="pt-BR"/>
        </a:p>
      </dgm:t>
    </dgm:pt>
    <dgm:pt modelId="{F15C36D9-9B33-4F26-AD17-E198506F0E70}" type="sibTrans" cxnId="{3DB81EB3-76D3-4EF5-B437-0875CA69A0CD}">
      <dgm:prSet/>
      <dgm:spPr/>
      <dgm:t>
        <a:bodyPr/>
        <a:lstStyle/>
        <a:p>
          <a:endParaRPr lang="pt-BR"/>
        </a:p>
      </dgm:t>
    </dgm:pt>
    <dgm:pt modelId="{D19474D7-FA5A-4EE0-B3E1-5C33DC46A078}">
      <dgm:prSet phldrT="[Texto]" custT="1"/>
      <dgm:spPr/>
      <dgm:t>
        <a:bodyPr/>
        <a:lstStyle/>
        <a:p>
          <a:r>
            <a:rPr lang="pt-BR" sz="1800" dirty="0"/>
            <a:t>PERICLITAÇÃO DA VIDA E DA SAÚDE E RIXA</a:t>
          </a:r>
        </a:p>
      </dgm:t>
    </dgm:pt>
    <dgm:pt modelId="{AB2593E7-2200-4617-9EE0-C32FA937E88B}" type="parTrans" cxnId="{EA307145-9CEF-41C5-8F2D-5C67ADABFB3D}">
      <dgm:prSet/>
      <dgm:spPr/>
      <dgm:t>
        <a:bodyPr/>
        <a:lstStyle/>
        <a:p>
          <a:endParaRPr lang="pt-BR"/>
        </a:p>
      </dgm:t>
    </dgm:pt>
    <dgm:pt modelId="{A447B41C-0622-4764-A8E8-833BC63400D5}" type="sibTrans" cxnId="{EA307145-9CEF-41C5-8F2D-5C67ADABFB3D}">
      <dgm:prSet/>
      <dgm:spPr/>
      <dgm:t>
        <a:bodyPr/>
        <a:lstStyle/>
        <a:p>
          <a:endParaRPr lang="pt-BR"/>
        </a:p>
      </dgm:t>
    </dgm:pt>
    <dgm:pt modelId="{4193A574-931E-41BA-A63A-5BC08E9BAD44}">
      <dgm:prSet phldrT="[Texto]" custT="1"/>
      <dgm:spPr/>
      <dgm:t>
        <a:bodyPr/>
        <a:lstStyle/>
        <a:p>
          <a:r>
            <a:rPr lang="pt-BR" sz="1800" dirty="0"/>
            <a:t>LEI N.º 9.434/97</a:t>
          </a:r>
        </a:p>
      </dgm:t>
    </dgm:pt>
    <dgm:pt modelId="{9704A79F-02D5-4E76-9AA3-1931455FB448}" type="parTrans" cxnId="{22B5D680-9D72-4CB2-999A-F87D5571D35B}">
      <dgm:prSet/>
      <dgm:spPr/>
      <dgm:t>
        <a:bodyPr/>
        <a:lstStyle/>
        <a:p>
          <a:endParaRPr lang="pt-BR"/>
        </a:p>
      </dgm:t>
    </dgm:pt>
    <dgm:pt modelId="{E5EDE6D0-39B8-43D1-87D1-617CC242C0B4}" type="sibTrans" cxnId="{22B5D680-9D72-4CB2-999A-F87D5571D35B}">
      <dgm:prSet/>
      <dgm:spPr/>
      <dgm:t>
        <a:bodyPr/>
        <a:lstStyle/>
        <a:p>
          <a:endParaRPr lang="pt-BR"/>
        </a:p>
      </dgm:t>
    </dgm:pt>
    <dgm:pt modelId="{AFFF1688-2C99-4E8C-80C5-9C21D8EF2A97}">
      <dgm:prSet phldrT="[Texto]" custT="1"/>
      <dgm:spPr/>
      <dgm:t>
        <a:bodyPr/>
        <a:lstStyle/>
        <a:p>
          <a:r>
            <a:rPr lang="pt-BR" sz="1800" dirty="0"/>
            <a:t>ART. 14 E SS.</a:t>
          </a:r>
        </a:p>
      </dgm:t>
    </dgm:pt>
    <dgm:pt modelId="{CE5733CD-B6A9-4FAA-BFB8-B63C16A42B94}" type="parTrans" cxnId="{25189D09-3D00-4EF0-8140-A0335AAA9A52}">
      <dgm:prSet/>
      <dgm:spPr/>
      <dgm:t>
        <a:bodyPr/>
        <a:lstStyle/>
        <a:p>
          <a:endParaRPr lang="pt-BR"/>
        </a:p>
      </dgm:t>
    </dgm:pt>
    <dgm:pt modelId="{F6C2CC6C-03BF-43AC-8552-8DA6F2496D86}" type="sibTrans" cxnId="{25189D09-3D00-4EF0-8140-A0335AAA9A52}">
      <dgm:prSet/>
      <dgm:spPr/>
      <dgm:t>
        <a:bodyPr/>
        <a:lstStyle/>
        <a:p>
          <a:endParaRPr lang="pt-BR"/>
        </a:p>
      </dgm:t>
    </dgm:pt>
    <dgm:pt modelId="{1B82B876-AF98-46F3-B46B-B8F42A06878B}">
      <dgm:prSet phldrT="[Texto]" custT="1"/>
      <dgm:spPr/>
      <dgm:t>
        <a:bodyPr/>
        <a:lstStyle/>
        <a:p>
          <a:r>
            <a:rPr lang="pt-BR" sz="1800" dirty="0"/>
            <a:t>INFRAÇÕES PENAIS RELACIONADAS COM O TRANSPLANTE ILÍCITOS DE ÓRGÃOS HUMANOS</a:t>
          </a:r>
        </a:p>
      </dgm:t>
    </dgm:pt>
    <dgm:pt modelId="{9BF1FFDD-7F8E-48C2-81C5-6AEB1DFD43FC}" type="parTrans" cxnId="{65DB2231-6404-4D73-A0B3-6D79F13F3941}">
      <dgm:prSet/>
      <dgm:spPr/>
      <dgm:t>
        <a:bodyPr/>
        <a:lstStyle/>
        <a:p>
          <a:endParaRPr lang="pt-BR"/>
        </a:p>
      </dgm:t>
    </dgm:pt>
    <dgm:pt modelId="{4DDD6B2C-1080-4B3B-BCF3-4B2E163B707A}" type="sibTrans" cxnId="{65DB2231-6404-4D73-A0B3-6D79F13F3941}">
      <dgm:prSet/>
      <dgm:spPr/>
      <dgm:t>
        <a:bodyPr/>
        <a:lstStyle/>
        <a:p>
          <a:endParaRPr lang="pt-BR"/>
        </a:p>
      </dgm:t>
    </dgm:pt>
    <dgm:pt modelId="{989A8486-00F5-4248-B086-8B73413B6202}">
      <dgm:prSet phldrT="[Texto]" custT="1"/>
      <dgm:spPr/>
      <dgm:t>
        <a:bodyPr/>
        <a:lstStyle/>
        <a:p>
          <a:r>
            <a:rPr lang="pt-BR" sz="1800" dirty="0"/>
            <a:t>LEI N.º 9.623/96</a:t>
          </a:r>
        </a:p>
      </dgm:t>
    </dgm:pt>
    <dgm:pt modelId="{87455AF0-A7A0-468B-8CDA-0A424A23E6EA}" type="parTrans" cxnId="{E8393720-42EE-4AE2-A7DD-D2A2946982F6}">
      <dgm:prSet/>
      <dgm:spPr/>
      <dgm:t>
        <a:bodyPr/>
        <a:lstStyle/>
        <a:p>
          <a:endParaRPr lang="pt-BR"/>
        </a:p>
      </dgm:t>
    </dgm:pt>
    <dgm:pt modelId="{44641DAF-DBAF-47BA-9E54-748AA5B0F764}" type="sibTrans" cxnId="{E8393720-42EE-4AE2-A7DD-D2A2946982F6}">
      <dgm:prSet/>
      <dgm:spPr/>
      <dgm:t>
        <a:bodyPr/>
        <a:lstStyle/>
        <a:p>
          <a:endParaRPr lang="pt-BR"/>
        </a:p>
      </dgm:t>
    </dgm:pt>
    <dgm:pt modelId="{B8067D34-A872-4F42-A18F-17A13CC328F3}">
      <dgm:prSet phldrT="[Texto]" custT="1"/>
      <dgm:spPr/>
      <dgm:t>
        <a:bodyPr/>
        <a:lstStyle/>
        <a:p>
          <a:r>
            <a:rPr lang="pt-BR" sz="1800" dirty="0"/>
            <a:t>ART. 15 E SS.</a:t>
          </a:r>
        </a:p>
      </dgm:t>
    </dgm:pt>
    <dgm:pt modelId="{F755955B-F0AF-471B-813C-5E32BFF2A2BA}" type="parTrans" cxnId="{7F980137-FCD7-4A8F-856E-08F6421C9131}">
      <dgm:prSet/>
      <dgm:spPr/>
      <dgm:t>
        <a:bodyPr/>
        <a:lstStyle/>
        <a:p>
          <a:endParaRPr lang="pt-BR"/>
        </a:p>
      </dgm:t>
    </dgm:pt>
    <dgm:pt modelId="{AD7E61E7-2B2F-4822-9546-427F74E68898}" type="sibTrans" cxnId="{7F980137-FCD7-4A8F-856E-08F6421C9131}">
      <dgm:prSet/>
      <dgm:spPr/>
      <dgm:t>
        <a:bodyPr/>
        <a:lstStyle/>
        <a:p>
          <a:endParaRPr lang="pt-BR"/>
        </a:p>
      </dgm:t>
    </dgm:pt>
    <dgm:pt modelId="{A4C26708-530B-473E-9299-A8ABFED49BB9}">
      <dgm:prSet phldrT="[Texto]" custT="1"/>
      <dgm:spPr/>
      <dgm:t>
        <a:bodyPr/>
        <a:lstStyle/>
        <a:p>
          <a:r>
            <a:rPr lang="pt-BR" sz="1800" dirty="0"/>
            <a:t>DELITOS LIGADOS À ESTERILIZAÇÃO ILEGAL DE SERES HUMANOS</a:t>
          </a:r>
        </a:p>
      </dgm:t>
    </dgm:pt>
    <dgm:pt modelId="{3E0EF352-E0C9-4C85-98DE-5A969CF5C513}" type="parTrans" cxnId="{83095610-CA1E-49D6-9C93-493A1387AA93}">
      <dgm:prSet/>
      <dgm:spPr/>
      <dgm:t>
        <a:bodyPr/>
        <a:lstStyle/>
        <a:p>
          <a:endParaRPr lang="pt-BR"/>
        </a:p>
      </dgm:t>
    </dgm:pt>
    <dgm:pt modelId="{56624F14-8675-4E24-AD95-DB63A7FB7036}" type="sibTrans" cxnId="{83095610-CA1E-49D6-9C93-493A1387AA93}">
      <dgm:prSet/>
      <dgm:spPr/>
      <dgm:t>
        <a:bodyPr/>
        <a:lstStyle/>
        <a:p>
          <a:endParaRPr lang="pt-BR"/>
        </a:p>
      </dgm:t>
    </dgm:pt>
    <dgm:pt modelId="{265D07B0-42A7-4ED4-9F80-288F4C7F859F}" type="pres">
      <dgm:prSet presAssocID="{86B2B95D-B6D6-4352-9422-6B051F4C7D4F}" presName="diagram" presStyleCnt="0">
        <dgm:presLayoutVars>
          <dgm:chPref val="1"/>
          <dgm:dir/>
          <dgm:animOne val="branch"/>
          <dgm:animLvl val="lvl"/>
          <dgm:resizeHandles val="exact"/>
        </dgm:presLayoutVars>
      </dgm:prSet>
      <dgm:spPr/>
    </dgm:pt>
    <dgm:pt modelId="{0A48ABC7-8D56-4B51-970A-6F60FB02EBD9}" type="pres">
      <dgm:prSet presAssocID="{3A73AC2C-06BF-4B72-A6CE-509CDE6C2591}" presName="root1" presStyleCnt="0"/>
      <dgm:spPr/>
    </dgm:pt>
    <dgm:pt modelId="{B3F887AC-F04B-4A7A-BE6D-2574090EABF8}" type="pres">
      <dgm:prSet presAssocID="{3A73AC2C-06BF-4B72-A6CE-509CDE6C2591}" presName="LevelOneTextNode" presStyleLbl="node0" presStyleIdx="0" presStyleCnt="5" custScaleX="162572">
        <dgm:presLayoutVars>
          <dgm:chPref val="3"/>
        </dgm:presLayoutVars>
      </dgm:prSet>
      <dgm:spPr/>
    </dgm:pt>
    <dgm:pt modelId="{0C09EE74-58C9-47CE-846B-C42D48F593CD}" type="pres">
      <dgm:prSet presAssocID="{3A73AC2C-06BF-4B72-A6CE-509CDE6C2591}" presName="level2hierChild" presStyleCnt="0"/>
      <dgm:spPr/>
    </dgm:pt>
    <dgm:pt modelId="{51081399-F45E-4790-9CEA-A6C4121058B1}" type="pres">
      <dgm:prSet presAssocID="{A270BFCF-AF12-4741-9AFE-9FE7791D685E}" presName="conn2-1" presStyleLbl="parChTrans1D2" presStyleIdx="0" presStyleCnt="5"/>
      <dgm:spPr/>
    </dgm:pt>
    <dgm:pt modelId="{19D0B4E5-7954-40A9-952A-4E8A64CE3A4E}" type="pres">
      <dgm:prSet presAssocID="{A270BFCF-AF12-4741-9AFE-9FE7791D685E}" presName="connTx" presStyleLbl="parChTrans1D2" presStyleIdx="0" presStyleCnt="5"/>
      <dgm:spPr/>
    </dgm:pt>
    <dgm:pt modelId="{8AE26F4E-20BD-4E17-90FA-2439E97076FD}" type="pres">
      <dgm:prSet presAssocID="{9F3ABA2F-D93D-4040-A816-F85150694261}" presName="root2" presStyleCnt="0"/>
      <dgm:spPr/>
    </dgm:pt>
    <dgm:pt modelId="{1ED83F84-134E-49AF-97BC-C3535FCFBD4A}" type="pres">
      <dgm:prSet presAssocID="{9F3ABA2F-D93D-4040-A816-F85150694261}" presName="LevelTwoTextNode" presStyleLbl="node2" presStyleIdx="0" presStyleCnt="5">
        <dgm:presLayoutVars>
          <dgm:chPref val="3"/>
        </dgm:presLayoutVars>
      </dgm:prSet>
      <dgm:spPr/>
    </dgm:pt>
    <dgm:pt modelId="{DC8BADCE-F557-4B79-A9E3-0E76D1BA923C}" type="pres">
      <dgm:prSet presAssocID="{9F3ABA2F-D93D-4040-A816-F85150694261}" presName="level3hierChild" presStyleCnt="0"/>
      <dgm:spPr/>
    </dgm:pt>
    <dgm:pt modelId="{3AF40D36-AA69-4A4C-A3FF-BE06847A4BC3}" type="pres">
      <dgm:prSet presAssocID="{AB2593E7-2200-4617-9EE0-C32FA937E88B}" presName="conn2-1" presStyleLbl="parChTrans1D3" presStyleIdx="0" presStyleCnt="5"/>
      <dgm:spPr/>
    </dgm:pt>
    <dgm:pt modelId="{7DAEE849-E19B-460C-9B5D-157B3EA5A9BD}" type="pres">
      <dgm:prSet presAssocID="{AB2593E7-2200-4617-9EE0-C32FA937E88B}" presName="connTx" presStyleLbl="parChTrans1D3" presStyleIdx="0" presStyleCnt="5"/>
      <dgm:spPr/>
    </dgm:pt>
    <dgm:pt modelId="{9451B22E-2D2E-43AA-86D2-0B9DF10AF4A2}" type="pres">
      <dgm:prSet presAssocID="{D19474D7-FA5A-4EE0-B3E1-5C33DC46A078}" presName="root2" presStyleCnt="0"/>
      <dgm:spPr/>
    </dgm:pt>
    <dgm:pt modelId="{7C4C2805-9FE3-469C-9802-7E370A385979}" type="pres">
      <dgm:prSet presAssocID="{D19474D7-FA5A-4EE0-B3E1-5C33DC46A078}" presName="LevelTwoTextNode" presStyleLbl="node3" presStyleIdx="0" presStyleCnt="5" custScaleX="298005">
        <dgm:presLayoutVars>
          <dgm:chPref val="3"/>
        </dgm:presLayoutVars>
      </dgm:prSet>
      <dgm:spPr/>
    </dgm:pt>
    <dgm:pt modelId="{43D45979-696D-42CF-B3C3-01D6F460846B}" type="pres">
      <dgm:prSet presAssocID="{D19474D7-FA5A-4EE0-B3E1-5C33DC46A078}" presName="level3hierChild" presStyleCnt="0"/>
      <dgm:spPr/>
    </dgm:pt>
    <dgm:pt modelId="{02EE02D5-0154-4EC7-B049-849C43A97D7D}" type="pres">
      <dgm:prSet presAssocID="{BDF862ED-37BA-4DE5-BCD2-6E2A5B07DAB0}" presName="root1" presStyleCnt="0"/>
      <dgm:spPr/>
    </dgm:pt>
    <dgm:pt modelId="{1E003BE1-547A-44E3-AB3B-937E46F67998}" type="pres">
      <dgm:prSet presAssocID="{BDF862ED-37BA-4DE5-BCD2-6E2A5B07DAB0}" presName="LevelOneTextNode" presStyleLbl="node0" presStyleIdx="1" presStyleCnt="5" custScaleX="162572">
        <dgm:presLayoutVars>
          <dgm:chPref val="3"/>
        </dgm:presLayoutVars>
      </dgm:prSet>
      <dgm:spPr/>
    </dgm:pt>
    <dgm:pt modelId="{04036CB6-F59D-4393-8304-2238F7B88323}" type="pres">
      <dgm:prSet presAssocID="{BDF862ED-37BA-4DE5-BCD2-6E2A5B07DAB0}" presName="level2hierChild" presStyleCnt="0"/>
      <dgm:spPr/>
    </dgm:pt>
    <dgm:pt modelId="{C0554ED6-D3D4-45AF-96F5-E1B4B3E015AB}" type="pres">
      <dgm:prSet presAssocID="{A9080035-22BB-4BE9-B60F-F3F4EC9BC730}" presName="conn2-1" presStyleLbl="parChTrans1D2" presStyleIdx="1" presStyleCnt="5"/>
      <dgm:spPr/>
    </dgm:pt>
    <dgm:pt modelId="{AAF72529-F62C-4F74-A036-5EEA932BB297}" type="pres">
      <dgm:prSet presAssocID="{A9080035-22BB-4BE9-B60F-F3F4EC9BC730}" presName="connTx" presStyleLbl="parChTrans1D2" presStyleIdx="1" presStyleCnt="5"/>
      <dgm:spPr/>
    </dgm:pt>
    <dgm:pt modelId="{D0649EA5-ADEF-441F-9544-B28C0B9E0B19}" type="pres">
      <dgm:prSet presAssocID="{B4807F0C-300D-4878-89DD-CF266B3F3FE6}" presName="root2" presStyleCnt="0"/>
      <dgm:spPr/>
    </dgm:pt>
    <dgm:pt modelId="{2C40B4B6-D6EC-4AC2-855D-BCD683D6905C}" type="pres">
      <dgm:prSet presAssocID="{B4807F0C-300D-4878-89DD-CF266B3F3FE6}" presName="LevelTwoTextNode" presStyleLbl="node2" presStyleIdx="1" presStyleCnt="5">
        <dgm:presLayoutVars>
          <dgm:chPref val="3"/>
        </dgm:presLayoutVars>
      </dgm:prSet>
      <dgm:spPr/>
    </dgm:pt>
    <dgm:pt modelId="{60111F3D-E333-46FE-A082-14DF7DADF71F}" type="pres">
      <dgm:prSet presAssocID="{B4807F0C-300D-4878-89DD-CF266B3F3FE6}" presName="level3hierChild" presStyleCnt="0"/>
      <dgm:spPr/>
    </dgm:pt>
    <dgm:pt modelId="{E080800F-4EA8-433C-94C1-9115A76C69AF}" type="pres">
      <dgm:prSet presAssocID="{D315B8E2-11E7-4FE8-9F7A-41046EDF2A65}" presName="conn2-1" presStyleLbl="parChTrans1D3" presStyleIdx="1" presStyleCnt="5"/>
      <dgm:spPr/>
    </dgm:pt>
    <dgm:pt modelId="{19D95E49-7361-4416-B90B-A1C5504F61F5}" type="pres">
      <dgm:prSet presAssocID="{D315B8E2-11E7-4FE8-9F7A-41046EDF2A65}" presName="connTx" presStyleLbl="parChTrans1D3" presStyleIdx="1" presStyleCnt="5"/>
      <dgm:spPr/>
    </dgm:pt>
    <dgm:pt modelId="{3AE71117-7FF8-45C9-8DD3-2CB5DF24DFFD}" type="pres">
      <dgm:prSet presAssocID="{7657B4C2-C0B2-4C39-88A4-EADB2BB49A8B}" presName="root2" presStyleCnt="0"/>
      <dgm:spPr/>
    </dgm:pt>
    <dgm:pt modelId="{49E4932A-B360-4B68-A603-8F9ABBFB156D}" type="pres">
      <dgm:prSet presAssocID="{7657B4C2-C0B2-4C39-88A4-EADB2BB49A8B}" presName="LevelTwoTextNode" presStyleLbl="node3" presStyleIdx="1" presStyleCnt="5" custScaleX="298005">
        <dgm:presLayoutVars>
          <dgm:chPref val="3"/>
        </dgm:presLayoutVars>
      </dgm:prSet>
      <dgm:spPr/>
    </dgm:pt>
    <dgm:pt modelId="{60DF0E1F-F646-4D58-84E7-B179F15BF62C}" type="pres">
      <dgm:prSet presAssocID="{7657B4C2-C0B2-4C39-88A4-EADB2BB49A8B}" presName="level3hierChild" presStyleCnt="0"/>
      <dgm:spPr/>
    </dgm:pt>
    <dgm:pt modelId="{0F4E2043-604B-44F6-AB4E-F3FA6FEAB61A}" type="pres">
      <dgm:prSet presAssocID="{A440E32D-678F-4539-ABF5-65C1A957C879}" presName="root1" presStyleCnt="0"/>
      <dgm:spPr/>
    </dgm:pt>
    <dgm:pt modelId="{FC173808-7DF0-486D-9AE4-AF4E88B500EC}" type="pres">
      <dgm:prSet presAssocID="{A440E32D-678F-4539-ABF5-65C1A957C879}" presName="LevelOneTextNode" presStyleLbl="node0" presStyleIdx="2" presStyleCnt="5" custScaleX="162572">
        <dgm:presLayoutVars>
          <dgm:chPref val="3"/>
        </dgm:presLayoutVars>
      </dgm:prSet>
      <dgm:spPr/>
    </dgm:pt>
    <dgm:pt modelId="{6C748AC9-34AA-418D-A1F0-BD0D139404AE}" type="pres">
      <dgm:prSet presAssocID="{A440E32D-678F-4539-ABF5-65C1A957C879}" presName="level2hierChild" presStyleCnt="0"/>
      <dgm:spPr/>
    </dgm:pt>
    <dgm:pt modelId="{33BB5539-437C-4602-BEE6-67555A6F266A}" type="pres">
      <dgm:prSet presAssocID="{62914E50-EA00-4D62-9B6D-1CABA8CE71BE}" presName="conn2-1" presStyleLbl="parChTrans1D2" presStyleIdx="2" presStyleCnt="5"/>
      <dgm:spPr/>
    </dgm:pt>
    <dgm:pt modelId="{2BC9A745-EC65-4891-A796-4FEBD7C64F9D}" type="pres">
      <dgm:prSet presAssocID="{62914E50-EA00-4D62-9B6D-1CABA8CE71BE}" presName="connTx" presStyleLbl="parChTrans1D2" presStyleIdx="2" presStyleCnt="5"/>
      <dgm:spPr/>
    </dgm:pt>
    <dgm:pt modelId="{7068205D-DD2F-469F-BC30-8A6C04A907F3}" type="pres">
      <dgm:prSet presAssocID="{584C08F7-6E6B-4D4B-8E97-46A98A37AFF7}" presName="root2" presStyleCnt="0"/>
      <dgm:spPr/>
    </dgm:pt>
    <dgm:pt modelId="{128C5E1F-4541-4263-8EAB-94D2A0F98955}" type="pres">
      <dgm:prSet presAssocID="{584C08F7-6E6B-4D4B-8E97-46A98A37AFF7}" presName="LevelTwoTextNode" presStyleLbl="node2" presStyleIdx="2" presStyleCnt="5">
        <dgm:presLayoutVars>
          <dgm:chPref val="3"/>
        </dgm:presLayoutVars>
      </dgm:prSet>
      <dgm:spPr/>
    </dgm:pt>
    <dgm:pt modelId="{D74164AC-CAEE-4470-AEBC-15E706F466A8}" type="pres">
      <dgm:prSet presAssocID="{584C08F7-6E6B-4D4B-8E97-46A98A37AFF7}" presName="level3hierChild" presStyleCnt="0"/>
      <dgm:spPr/>
    </dgm:pt>
    <dgm:pt modelId="{ED1B943E-7FA8-488A-A01A-B4547BC106BB}" type="pres">
      <dgm:prSet presAssocID="{E6D87DF8-8965-4B3C-AB03-67FB9CF82E19}" presName="conn2-1" presStyleLbl="parChTrans1D3" presStyleIdx="2" presStyleCnt="5"/>
      <dgm:spPr/>
    </dgm:pt>
    <dgm:pt modelId="{85D84B2D-2DAD-4DA8-809C-E539CCA5E403}" type="pres">
      <dgm:prSet presAssocID="{E6D87DF8-8965-4B3C-AB03-67FB9CF82E19}" presName="connTx" presStyleLbl="parChTrans1D3" presStyleIdx="2" presStyleCnt="5"/>
      <dgm:spPr/>
    </dgm:pt>
    <dgm:pt modelId="{5377F004-B0A6-40BA-806D-CC008CB701B4}" type="pres">
      <dgm:prSet presAssocID="{7310247C-476D-4871-97D0-F7A4F216DF1C}" presName="root2" presStyleCnt="0"/>
      <dgm:spPr/>
    </dgm:pt>
    <dgm:pt modelId="{5C6E8945-2DA0-4066-82A1-66E0C17F684C}" type="pres">
      <dgm:prSet presAssocID="{7310247C-476D-4871-97D0-F7A4F216DF1C}" presName="LevelTwoTextNode" presStyleLbl="node3" presStyleIdx="2" presStyleCnt="5" custScaleX="298005">
        <dgm:presLayoutVars>
          <dgm:chPref val="3"/>
        </dgm:presLayoutVars>
      </dgm:prSet>
      <dgm:spPr/>
    </dgm:pt>
    <dgm:pt modelId="{2F6F4874-985F-411F-9982-1BE7DDB62926}" type="pres">
      <dgm:prSet presAssocID="{7310247C-476D-4871-97D0-F7A4F216DF1C}" presName="level3hierChild" presStyleCnt="0"/>
      <dgm:spPr/>
    </dgm:pt>
    <dgm:pt modelId="{B5F4D609-67AA-47E9-8CA3-3EC4652CA4E0}" type="pres">
      <dgm:prSet presAssocID="{4193A574-931E-41BA-A63A-5BC08E9BAD44}" presName="root1" presStyleCnt="0"/>
      <dgm:spPr/>
    </dgm:pt>
    <dgm:pt modelId="{77C7D77C-B876-433C-898A-35D557117B42}" type="pres">
      <dgm:prSet presAssocID="{4193A574-931E-41BA-A63A-5BC08E9BAD44}" presName="LevelOneTextNode" presStyleLbl="node0" presStyleIdx="3" presStyleCnt="5" custScaleX="162572">
        <dgm:presLayoutVars>
          <dgm:chPref val="3"/>
        </dgm:presLayoutVars>
      </dgm:prSet>
      <dgm:spPr/>
    </dgm:pt>
    <dgm:pt modelId="{8EA76315-4CA9-48A6-B536-F078FA9B3F0D}" type="pres">
      <dgm:prSet presAssocID="{4193A574-931E-41BA-A63A-5BC08E9BAD44}" presName="level2hierChild" presStyleCnt="0"/>
      <dgm:spPr/>
    </dgm:pt>
    <dgm:pt modelId="{AA096749-7E1B-4FF8-8C82-C03BC73F2ECD}" type="pres">
      <dgm:prSet presAssocID="{CE5733CD-B6A9-4FAA-BFB8-B63C16A42B94}" presName="conn2-1" presStyleLbl="parChTrans1D2" presStyleIdx="3" presStyleCnt="5"/>
      <dgm:spPr/>
    </dgm:pt>
    <dgm:pt modelId="{E5DF6E8D-EA77-49C7-BDFC-64712AE16371}" type="pres">
      <dgm:prSet presAssocID="{CE5733CD-B6A9-4FAA-BFB8-B63C16A42B94}" presName="connTx" presStyleLbl="parChTrans1D2" presStyleIdx="3" presStyleCnt="5"/>
      <dgm:spPr/>
    </dgm:pt>
    <dgm:pt modelId="{A6A18E27-32DC-43B3-972A-EC7EFD1F306D}" type="pres">
      <dgm:prSet presAssocID="{AFFF1688-2C99-4E8C-80C5-9C21D8EF2A97}" presName="root2" presStyleCnt="0"/>
      <dgm:spPr/>
    </dgm:pt>
    <dgm:pt modelId="{6644E1D1-1E0A-4897-94B1-4FE44C9A77E9}" type="pres">
      <dgm:prSet presAssocID="{AFFF1688-2C99-4E8C-80C5-9C21D8EF2A97}" presName="LevelTwoTextNode" presStyleLbl="node2" presStyleIdx="3" presStyleCnt="5">
        <dgm:presLayoutVars>
          <dgm:chPref val="3"/>
        </dgm:presLayoutVars>
      </dgm:prSet>
      <dgm:spPr/>
    </dgm:pt>
    <dgm:pt modelId="{BE17EA7E-A385-47E5-AAB6-594812B44AC4}" type="pres">
      <dgm:prSet presAssocID="{AFFF1688-2C99-4E8C-80C5-9C21D8EF2A97}" presName="level3hierChild" presStyleCnt="0"/>
      <dgm:spPr/>
    </dgm:pt>
    <dgm:pt modelId="{6295C9EF-F613-4E3E-909D-7499148EEB8B}" type="pres">
      <dgm:prSet presAssocID="{9BF1FFDD-7F8E-48C2-81C5-6AEB1DFD43FC}" presName="conn2-1" presStyleLbl="parChTrans1D3" presStyleIdx="3" presStyleCnt="5"/>
      <dgm:spPr/>
    </dgm:pt>
    <dgm:pt modelId="{1B26D297-0DE8-435D-B9C9-CFAD2F24D270}" type="pres">
      <dgm:prSet presAssocID="{9BF1FFDD-7F8E-48C2-81C5-6AEB1DFD43FC}" presName="connTx" presStyleLbl="parChTrans1D3" presStyleIdx="3" presStyleCnt="5"/>
      <dgm:spPr/>
    </dgm:pt>
    <dgm:pt modelId="{F77995A7-91CF-4A2D-84B9-AAA8AE150EC2}" type="pres">
      <dgm:prSet presAssocID="{1B82B876-AF98-46F3-B46B-B8F42A06878B}" presName="root2" presStyleCnt="0"/>
      <dgm:spPr/>
    </dgm:pt>
    <dgm:pt modelId="{EB93E07D-25C8-404A-8FC5-1CBD645A65AB}" type="pres">
      <dgm:prSet presAssocID="{1B82B876-AF98-46F3-B46B-B8F42A06878B}" presName="LevelTwoTextNode" presStyleLbl="node3" presStyleIdx="3" presStyleCnt="5" custScaleX="298005">
        <dgm:presLayoutVars>
          <dgm:chPref val="3"/>
        </dgm:presLayoutVars>
      </dgm:prSet>
      <dgm:spPr/>
    </dgm:pt>
    <dgm:pt modelId="{9F08B1E2-B4BE-46CC-B4A9-8AD7B0D81DAB}" type="pres">
      <dgm:prSet presAssocID="{1B82B876-AF98-46F3-B46B-B8F42A06878B}" presName="level3hierChild" presStyleCnt="0"/>
      <dgm:spPr/>
    </dgm:pt>
    <dgm:pt modelId="{80823109-B0D5-40BC-9DED-A65A09959BE9}" type="pres">
      <dgm:prSet presAssocID="{989A8486-00F5-4248-B086-8B73413B6202}" presName="root1" presStyleCnt="0"/>
      <dgm:spPr/>
    </dgm:pt>
    <dgm:pt modelId="{8FEDB750-DDA4-4E6F-926F-D8F209164288}" type="pres">
      <dgm:prSet presAssocID="{989A8486-00F5-4248-B086-8B73413B6202}" presName="LevelOneTextNode" presStyleLbl="node0" presStyleIdx="4" presStyleCnt="5" custScaleX="162572">
        <dgm:presLayoutVars>
          <dgm:chPref val="3"/>
        </dgm:presLayoutVars>
      </dgm:prSet>
      <dgm:spPr/>
    </dgm:pt>
    <dgm:pt modelId="{D43D59EB-F3FA-43F8-BDD7-FEB0CAE2753A}" type="pres">
      <dgm:prSet presAssocID="{989A8486-00F5-4248-B086-8B73413B6202}" presName="level2hierChild" presStyleCnt="0"/>
      <dgm:spPr/>
    </dgm:pt>
    <dgm:pt modelId="{68D1251D-4FBD-476D-81FE-B86FD3FBFCB4}" type="pres">
      <dgm:prSet presAssocID="{F755955B-F0AF-471B-813C-5E32BFF2A2BA}" presName="conn2-1" presStyleLbl="parChTrans1D2" presStyleIdx="4" presStyleCnt="5"/>
      <dgm:spPr/>
    </dgm:pt>
    <dgm:pt modelId="{91F49067-C86C-4274-8AC9-35BED5298C4E}" type="pres">
      <dgm:prSet presAssocID="{F755955B-F0AF-471B-813C-5E32BFF2A2BA}" presName="connTx" presStyleLbl="parChTrans1D2" presStyleIdx="4" presStyleCnt="5"/>
      <dgm:spPr/>
    </dgm:pt>
    <dgm:pt modelId="{2790865E-1F3A-4E09-ACF8-656C6F861AB1}" type="pres">
      <dgm:prSet presAssocID="{B8067D34-A872-4F42-A18F-17A13CC328F3}" presName="root2" presStyleCnt="0"/>
      <dgm:spPr/>
    </dgm:pt>
    <dgm:pt modelId="{FD07A2C3-F96A-4DF6-B6FA-9547129D981B}" type="pres">
      <dgm:prSet presAssocID="{B8067D34-A872-4F42-A18F-17A13CC328F3}" presName="LevelTwoTextNode" presStyleLbl="node2" presStyleIdx="4" presStyleCnt="5">
        <dgm:presLayoutVars>
          <dgm:chPref val="3"/>
        </dgm:presLayoutVars>
      </dgm:prSet>
      <dgm:spPr/>
    </dgm:pt>
    <dgm:pt modelId="{57B94F90-8F92-41D7-9613-C9DD2D9530A7}" type="pres">
      <dgm:prSet presAssocID="{B8067D34-A872-4F42-A18F-17A13CC328F3}" presName="level3hierChild" presStyleCnt="0"/>
      <dgm:spPr/>
    </dgm:pt>
    <dgm:pt modelId="{6355DB2C-8929-4018-A561-945F5A11A278}" type="pres">
      <dgm:prSet presAssocID="{3E0EF352-E0C9-4C85-98DE-5A969CF5C513}" presName="conn2-1" presStyleLbl="parChTrans1D3" presStyleIdx="4" presStyleCnt="5"/>
      <dgm:spPr/>
    </dgm:pt>
    <dgm:pt modelId="{339A5C6F-3637-4004-8209-F036D31C6EDE}" type="pres">
      <dgm:prSet presAssocID="{3E0EF352-E0C9-4C85-98DE-5A969CF5C513}" presName="connTx" presStyleLbl="parChTrans1D3" presStyleIdx="4" presStyleCnt="5"/>
      <dgm:spPr/>
    </dgm:pt>
    <dgm:pt modelId="{87634648-778D-40BA-AE1A-647DCE7D1D42}" type="pres">
      <dgm:prSet presAssocID="{A4C26708-530B-473E-9299-A8ABFED49BB9}" presName="root2" presStyleCnt="0"/>
      <dgm:spPr/>
    </dgm:pt>
    <dgm:pt modelId="{E996CCD2-41A7-4DFC-9475-9A8E590C0582}" type="pres">
      <dgm:prSet presAssocID="{A4C26708-530B-473E-9299-A8ABFED49BB9}" presName="LevelTwoTextNode" presStyleLbl="node3" presStyleIdx="4" presStyleCnt="5" custScaleX="298005">
        <dgm:presLayoutVars>
          <dgm:chPref val="3"/>
        </dgm:presLayoutVars>
      </dgm:prSet>
      <dgm:spPr/>
    </dgm:pt>
    <dgm:pt modelId="{A01B8018-5610-4C19-8059-4046CDA301F2}" type="pres">
      <dgm:prSet presAssocID="{A4C26708-530B-473E-9299-A8ABFED49BB9}" presName="level3hierChild" presStyleCnt="0"/>
      <dgm:spPr/>
    </dgm:pt>
  </dgm:ptLst>
  <dgm:cxnLst>
    <dgm:cxn modelId="{5B3DA402-674C-4F23-AEB2-E76C704FD9AA}" type="presOf" srcId="{D315B8E2-11E7-4FE8-9F7A-41046EDF2A65}" destId="{19D95E49-7361-4416-B90B-A1C5504F61F5}" srcOrd="1" destOrd="0" presId="urn:microsoft.com/office/officeart/2005/8/layout/hierarchy2"/>
    <dgm:cxn modelId="{25189D09-3D00-4EF0-8140-A0335AAA9A52}" srcId="{4193A574-931E-41BA-A63A-5BC08E9BAD44}" destId="{AFFF1688-2C99-4E8C-80C5-9C21D8EF2A97}" srcOrd="0" destOrd="0" parTransId="{CE5733CD-B6A9-4FAA-BFB8-B63C16A42B94}" sibTransId="{F6C2CC6C-03BF-43AC-8552-8DA6F2496D86}"/>
    <dgm:cxn modelId="{7E58500B-FAEE-49B1-9954-B88411ED2AA0}" type="presOf" srcId="{A9080035-22BB-4BE9-B60F-F3F4EC9BC730}" destId="{AAF72529-F62C-4F74-A036-5EEA932BB297}" srcOrd="1" destOrd="0" presId="urn:microsoft.com/office/officeart/2005/8/layout/hierarchy2"/>
    <dgm:cxn modelId="{83095610-CA1E-49D6-9C93-493A1387AA93}" srcId="{B8067D34-A872-4F42-A18F-17A13CC328F3}" destId="{A4C26708-530B-473E-9299-A8ABFED49BB9}" srcOrd="0" destOrd="0" parTransId="{3E0EF352-E0C9-4C85-98DE-5A969CF5C513}" sibTransId="{56624F14-8675-4E24-AD95-DB63A7FB7036}"/>
    <dgm:cxn modelId="{B0852117-93A4-4C2C-A8CD-62382CFA1EF1}" srcId="{584C08F7-6E6B-4D4B-8E97-46A98A37AFF7}" destId="{7310247C-476D-4871-97D0-F7A4F216DF1C}" srcOrd="0" destOrd="0" parTransId="{E6D87DF8-8965-4B3C-AB03-67FB9CF82E19}" sibTransId="{E11BFE1D-BE58-45FA-9928-EEB60D3D7394}"/>
    <dgm:cxn modelId="{E8393720-42EE-4AE2-A7DD-D2A2946982F6}" srcId="{86B2B95D-B6D6-4352-9422-6B051F4C7D4F}" destId="{989A8486-00F5-4248-B086-8B73413B6202}" srcOrd="4" destOrd="0" parTransId="{87455AF0-A7A0-468B-8CDA-0A424A23E6EA}" sibTransId="{44641DAF-DBAF-47BA-9E54-748AA5B0F764}"/>
    <dgm:cxn modelId="{89E86923-72AD-424D-8539-079C4156F3D8}" type="presOf" srcId="{3E0EF352-E0C9-4C85-98DE-5A969CF5C513}" destId="{6355DB2C-8929-4018-A561-945F5A11A278}" srcOrd="0" destOrd="0" presId="urn:microsoft.com/office/officeart/2005/8/layout/hierarchy2"/>
    <dgm:cxn modelId="{63663327-8D77-491E-8795-4965C0371538}" type="presOf" srcId="{7310247C-476D-4871-97D0-F7A4F216DF1C}" destId="{5C6E8945-2DA0-4066-82A1-66E0C17F684C}" srcOrd="0" destOrd="0" presId="urn:microsoft.com/office/officeart/2005/8/layout/hierarchy2"/>
    <dgm:cxn modelId="{F70F5227-AB9E-47AD-A54C-1242770371B1}" type="presOf" srcId="{AFFF1688-2C99-4E8C-80C5-9C21D8EF2A97}" destId="{6644E1D1-1E0A-4897-94B1-4FE44C9A77E9}" srcOrd="0" destOrd="0" presId="urn:microsoft.com/office/officeart/2005/8/layout/hierarchy2"/>
    <dgm:cxn modelId="{0AD4A429-EDAD-4912-BA11-572F42924E07}" type="presOf" srcId="{BDF862ED-37BA-4DE5-BCD2-6E2A5B07DAB0}" destId="{1E003BE1-547A-44E3-AB3B-937E46F67998}" srcOrd="0" destOrd="0" presId="urn:microsoft.com/office/officeart/2005/8/layout/hierarchy2"/>
    <dgm:cxn modelId="{C375E22B-9C42-46F7-852E-B43502C556F6}" srcId="{86B2B95D-B6D6-4352-9422-6B051F4C7D4F}" destId="{3A73AC2C-06BF-4B72-A6CE-509CDE6C2591}" srcOrd="0" destOrd="0" parTransId="{526365F0-981F-4E96-81F3-4FD4E8D40950}" sibTransId="{424EF605-0DB9-4C01-A86B-AB77EAB34B1B}"/>
    <dgm:cxn modelId="{E7D08A2D-0E2B-4878-A998-1289F46FABCC}" type="presOf" srcId="{584C08F7-6E6B-4D4B-8E97-46A98A37AFF7}" destId="{128C5E1F-4541-4263-8EAB-94D2A0F98955}" srcOrd="0" destOrd="0" presId="urn:microsoft.com/office/officeart/2005/8/layout/hierarchy2"/>
    <dgm:cxn modelId="{65DB2231-6404-4D73-A0B3-6D79F13F3941}" srcId="{AFFF1688-2C99-4E8C-80C5-9C21D8EF2A97}" destId="{1B82B876-AF98-46F3-B46B-B8F42A06878B}" srcOrd="0" destOrd="0" parTransId="{9BF1FFDD-7F8E-48C2-81C5-6AEB1DFD43FC}" sibTransId="{4DDD6B2C-1080-4B3B-BCF3-4B2E163B707A}"/>
    <dgm:cxn modelId="{9B5C0733-958A-4732-B869-0231F3F39551}" type="presOf" srcId="{CE5733CD-B6A9-4FAA-BFB8-B63C16A42B94}" destId="{AA096749-7E1B-4FF8-8C82-C03BC73F2ECD}" srcOrd="0" destOrd="0" presId="urn:microsoft.com/office/officeart/2005/8/layout/hierarchy2"/>
    <dgm:cxn modelId="{7F980137-FCD7-4A8F-856E-08F6421C9131}" srcId="{989A8486-00F5-4248-B086-8B73413B6202}" destId="{B8067D34-A872-4F42-A18F-17A13CC328F3}" srcOrd="0" destOrd="0" parTransId="{F755955B-F0AF-471B-813C-5E32BFF2A2BA}" sibTransId="{AD7E61E7-2B2F-4822-9546-427F74E68898}"/>
    <dgm:cxn modelId="{83F5D139-28FB-417C-A563-6028B1C65E14}" type="presOf" srcId="{62914E50-EA00-4D62-9B6D-1CABA8CE71BE}" destId="{33BB5539-437C-4602-BEE6-67555A6F266A}" srcOrd="0" destOrd="0" presId="urn:microsoft.com/office/officeart/2005/8/layout/hierarchy2"/>
    <dgm:cxn modelId="{BFA9933A-2256-47A0-80D5-B674BFB3B86D}" srcId="{86B2B95D-B6D6-4352-9422-6B051F4C7D4F}" destId="{BDF862ED-37BA-4DE5-BCD2-6E2A5B07DAB0}" srcOrd="1" destOrd="0" parTransId="{DC4166F5-B3B2-488A-A010-08B8BE2D4EF4}" sibTransId="{C56D31FC-F523-45B1-B6E5-57E5C2488121}"/>
    <dgm:cxn modelId="{C7F8443E-AFC8-48F4-BB2E-F6E9669F5BDD}" type="presOf" srcId="{AB2593E7-2200-4617-9EE0-C32FA937E88B}" destId="{7DAEE849-E19B-460C-9B5D-157B3EA5A9BD}" srcOrd="1" destOrd="0" presId="urn:microsoft.com/office/officeart/2005/8/layout/hierarchy2"/>
    <dgm:cxn modelId="{0483563E-784D-44F2-979F-6DA9D73BC81D}" type="presOf" srcId="{A270BFCF-AF12-4741-9AFE-9FE7791D685E}" destId="{19D0B4E5-7954-40A9-952A-4E8A64CE3A4E}" srcOrd="1" destOrd="0" presId="urn:microsoft.com/office/officeart/2005/8/layout/hierarchy2"/>
    <dgm:cxn modelId="{00D23641-4FBB-4D9F-BAB1-D6A49750CC8F}" type="presOf" srcId="{B8067D34-A872-4F42-A18F-17A13CC328F3}" destId="{FD07A2C3-F96A-4DF6-B6FA-9547129D981B}" srcOrd="0" destOrd="0" presId="urn:microsoft.com/office/officeart/2005/8/layout/hierarchy2"/>
    <dgm:cxn modelId="{EA307145-9CEF-41C5-8F2D-5C67ADABFB3D}" srcId="{9F3ABA2F-D93D-4040-A816-F85150694261}" destId="{D19474D7-FA5A-4EE0-B3E1-5C33DC46A078}" srcOrd="0" destOrd="0" parTransId="{AB2593E7-2200-4617-9EE0-C32FA937E88B}" sibTransId="{A447B41C-0622-4764-A8E8-833BC63400D5}"/>
    <dgm:cxn modelId="{ABA59D45-6F86-47B0-81B0-FF8C67E4015E}" srcId="{3A73AC2C-06BF-4B72-A6CE-509CDE6C2591}" destId="{9F3ABA2F-D93D-4040-A816-F85150694261}" srcOrd="0" destOrd="0" parTransId="{A270BFCF-AF12-4741-9AFE-9FE7791D685E}" sibTransId="{4B16A362-E7AE-4C1E-8B55-C1567A74B137}"/>
    <dgm:cxn modelId="{26DD9F65-3C41-483B-AB87-35BC137B82F6}" type="presOf" srcId="{9BF1FFDD-7F8E-48C2-81C5-6AEB1DFD43FC}" destId="{6295C9EF-F613-4E3E-909D-7499148EEB8B}" srcOrd="0" destOrd="0" presId="urn:microsoft.com/office/officeart/2005/8/layout/hierarchy2"/>
    <dgm:cxn modelId="{3A495B4C-EBFF-4F39-A11F-410FE9A3F807}" type="presOf" srcId="{CE5733CD-B6A9-4FAA-BFB8-B63C16A42B94}" destId="{E5DF6E8D-EA77-49C7-BDFC-64712AE16371}" srcOrd="1" destOrd="0" presId="urn:microsoft.com/office/officeart/2005/8/layout/hierarchy2"/>
    <dgm:cxn modelId="{E46B8F4D-BCB8-49D5-942A-F693F77446B1}" type="presOf" srcId="{E6D87DF8-8965-4B3C-AB03-67FB9CF82E19}" destId="{ED1B943E-7FA8-488A-A01A-B4547BC106BB}" srcOrd="0" destOrd="0" presId="urn:microsoft.com/office/officeart/2005/8/layout/hierarchy2"/>
    <dgm:cxn modelId="{6F93B96E-9A7F-460B-8D43-E4D77A10E9FB}" type="presOf" srcId="{F755955B-F0AF-471B-813C-5E32BFF2A2BA}" destId="{91F49067-C86C-4274-8AC9-35BED5298C4E}" srcOrd="1" destOrd="0" presId="urn:microsoft.com/office/officeart/2005/8/layout/hierarchy2"/>
    <dgm:cxn modelId="{4D7B6C70-9A3F-41DE-BD9C-6686767D05BB}" type="presOf" srcId="{1B82B876-AF98-46F3-B46B-B8F42A06878B}" destId="{EB93E07D-25C8-404A-8FC5-1CBD645A65AB}" srcOrd="0" destOrd="0" presId="urn:microsoft.com/office/officeart/2005/8/layout/hierarchy2"/>
    <dgm:cxn modelId="{17E5E552-8F39-44CD-8785-33E8005489DB}" type="presOf" srcId="{4193A574-931E-41BA-A63A-5BC08E9BAD44}" destId="{77C7D77C-B876-433C-898A-35D557117B42}" srcOrd="0" destOrd="0" presId="urn:microsoft.com/office/officeart/2005/8/layout/hierarchy2"/>
    <dgm:cxn modelId="{FADE1176-DABA-42A3-A0EC-581934DADCCA}" srcId="{86B2B95D-B6D6-4352-9422-6B051F4C7D4F}" destId="{A440E32D-678F-4539-ABF5-65C1A957C879}" srcOrd="2" destOrd="0" parTransId="{D7656677-D17E-49AC-AE20-49B6320AE5A2}" sibTransId="{9A799172-132E-40DB-954C-B6A137A9E99E}"/>
    <dgm:cxn modelId="{E69A5376-C215-48F0-A668-A16B9AE310DA}" type="presOf" srcId="{62914E50-EA00-4D62-9B6D-1CABA8CE71BE}" destId="{2BC9A745-EC65-4891-A796-4FEBD7C64F9D}" srcOrd="1" destOrd="0" presId="urn:microsoft.com/office/officeart/2005/8/layout/hierarchy2"/>
    <dgm:cxn modelId="{71CAD659-8C56-4DEF-B1C3-7DBD7D9B6914}" type="presOf" srcId="{989A8486-00F5-4248-B086-8B73413B6202}" destId="{8FEDB750-DDA4-4E6F-926F-D8F209164288}" srcOrd="0" destOrd="0" presId="urn:microsoft.com/office/officeart/2005/8/layout/hierarchy2"/>
    <dgm:cxn modelId="{22B5D680-9D72-4CB2-999A-F87D5571D35B}" srcId="{86B2B95D-B6D6-4352-9422-6B051F4C7D4F}" destId="{4193A574-931E-41BA-A63A-5BC08E9BAD44}" srcOrd="3" destOrd="0" parTransId="{9704A79F-02D5-4E76-9AA3-1931455FB448}" sibTransId="{E5EDE6D0-39B8-43D1-87D1-617CC242C0B4}"/>
    <dgm:cxn modelId="{09F65581-D696-4882-9567-B1D14CAC76F7}" type="presOf" srcId="{D315B8E2-11E7-4FE8-9F7A-41046EDF2A65}" destId="{E080800F-4EA8-433C-94C1-9115A76C69AF}" srcOrd="0" destOrd="0" presId="urn:microsoft.com/office/officeart/2005/8/layout/hierarchy2"/>
    <dgm:cxn modelId="{CC4E9181-322C-4836-A3B8-0663E8686250}" type="presOf" srcId="{A4C26708-530B-473E-9299-A8ABFED49BB9}" destId="{E996CCD2-41A7-4DFC-9475-9A8E590C0582}" srcOrd="0" destOrd="0" presId="urn:microsoft.com/office/officeart/2005/8/layout/hierarchy2"/>
    <dgm:cxn modelId="{C154F282-1479-40B2-BAD7-EFCA56CB8F14}" type="presOf" srcId="{A440E32D-678F-4539-ABF5-65C1A957C879}" destId="{FC173808-7DF0-486D-9AE4-AF4E88B500EC}" srcOrd="0" destOrd="0" presId="urn:microsoft.com/office/officeart/2005/8/layout/hierarchy2"/>
    <dgm:cxn modelId="{1F2C968B-425F-4A2A-BD02-AD84C7CD30D3}" srcId="{A440E32D-678F-4539-ABF5-65C1A957C879}" destId="{584C08F7-6E6B-4D4B-8E97-46A98A37AFF7}" srcOrd="0" destOrd="0" parTransId="{62914E50-EA00-4D62-9B6D-1CABA8CE71BE}" sibTransId="{7C15EF8B-E153-4CE3-A41E-B9B5C9739DAD}"/>
    <dgm:cxn modelId="{2B190292-3C76-4F0E-AF45-C8BD4DFE2D65}" type="presOf" srcId="{7657B4C2-C0B2-4C39-88A4-EADB2BB49A8B}" destId="{49E4932A-B360-4B68-A603-8F9ABBFB156D}" srcOrd="0" destOrd="0" presId="urn:microsoft.com/office/officeart/2005/8/layout/hierarchy2"/>
    <dgm:cxn modelId="{C6495393-9422-48D4-9491-4800A546BCED}" type="presOf" srcId="{9BF1FFDD-7F8E-48C2-81C5-6AEB1DFD43FC}" destId="{1B26D297-0DE8-435D-B9C9-CFAD2F24D270}" srcOrd="1" destOrd="0" presId="urn:microsoft.com/office/officeart/2005/8/layout/hierarchy2"/>
    <dgm:cxn modelId="{23B21199-5623-4A4C-9D70-4169C6CBF781}" type="presOf" srcId="{9F3ABA2F-D93D-4040-A816-F85150694261}" destId="{1ED83F84-134E-49AF-97BC-C3535FCFBD4A}" srcOrd="0" destOrd="0" presId="urn:microsoft.com/office/officeart/2005/8/layout/hierarchy2"/>
    <dgm:cxn modelId="{C83879B2-987D-4AE2-B61C-AD0BC7BA4E00}" type="presOf" srcId="{D19474D7-FA5A-4EE0-B3E1-5C33DC46A078}" destId="{7C4C2805-9FE3-469C-9802-7E370A385979}" srcOrd="0" destOrd="0" presId="urn:microsoft.com/office/officeart/2005/8/layout/hierarchy2"/>
    <dgm:cxn modelId="{3DB81EB3-76D3-4EF5-B437-0875CA69A0CD}" srcId="{B4807F0C-300D-4878-89DD-CF266B3F3FE6}" destId="{7657B4C2-C0B2-4C39-88A4-EADB2BB49A8B}" srcOrd="0" destOrd="0" parTransId="{D315B8E2-11E7-4FE8-9F7A-41046EDF2A65}" sibTransId="{F15C36D9-9B33-4F26-AD17-E198506F0E70}"/>
    <dgm:cxn modelId="{D54A40B6-0FC9-42CD-99F2-85B9F553D732}" type="presOf" srcId="{A9080035-22BB-4BE9-B60F-F3F4EC9BC730}" destId="{C0554ED6-D3D4-45AF-96F5-E1B4B3E015AB}" srcOrd="0" destOrd="0" presId="urn:microsoft.com/office/officeart/2005/8/layout/hierarchy2"/>
    <dgm:cxn modelId="{68A9ADB9-5A1F-4B0F-B53C-8B46DA933563}" type="presOf" srcId="{A270BFCF-AF12-4741-9AFE-9FE7791D685E}" destId="{51081399-F45E-4790-9CEA-A6C4121058B1}" srcOrd="0" destOrd="0" presId="urn:microsoft.com/office/officeart/2005/8/layout/hierarchy2"/>
    <dgm:cxn modelId="{995F8CC0-81EF-414E-8D5E-CEEC2E91C480}" type="presOf" srcId="{86B2B95D-B6D6-4352-9422-6B051F4C7D4F}" destId="{265D07B0-42A7-4ED4-9F80-288F4C7F859F}" srcOrd="0" destOrd="0" presId="urn:microsoft.com/office/officeart/2005/8/layout/hierarchy2"/>
    <dgm:cxn modelId="{66B4B6C7-60E7-41A7-AB37-686983C44C88}" type="presOf" srcId="{B4807F0C-300D-4878-89DD-CF266B3F3FE6}" destId="{2C40B4B6-D6EC-4AC2-855D-BCD683D6905C}" srcOrd="0" destOrd="0" presId="urn:microsoft.com/office/officeart/2005/8/layout/hierarchy2"/>
    <dgm:cxn modelId="{CF8CC9E2-3398-4566-8952-3F46EC388B23}" type="presOf" srcId="{E6D87DF8-8965-4B3C-AB03-67FB9CF82E19}" destId="{85D84B2D-2DAD-4DA8-809C-E539CCA5E403}" srcOrd="1" destOrd="0" presId="urn:microsoft.com/office/officeart/2005/8/layout/hierarchy2"/>
    <dgm:cxn modelId="{27EAF8E6-7D50-43D1-84C9-289C48B8DBD1}" type="presOf" srcId="{AB2593E7-2200-4617-9EE0-C32FA937E88B}" destId="{3AF40D36-AA69-4A4C-A3FF-BE06847A4BC3}" srcOrd="0" destOrd="0" presId="urn:microsoft.com/office/officeart/2005/8/layout/hierarchy2"/>
    <dgm:cxn modelId="{84DEE0F3-ED45-4AAD-96DD-230219A986DB}" type="presOf" srcId="{3E0EF352-E0C9-4C85-98DE-5A969CF5C513}" destId="{339A5C6F-3637-4004-8209-F036D31C6EDE}" srcOrd="1" destOrd="0" presId="urn:microsoft.com/office/officeart/2005/8/layout/hierarchy2"/>
    <dgm:cxn modelId="{788532FA-E69D-4E27-BA04-CB726CCE5F5B}" type="presOf" srcId="{3A73AC2C-06BF-4B72-A6CE-509CDE6C2591}" destId="{B3F887AC-F04B-4A7A-BE6D-2574090EABF8}" srcOrd="0" destOrd="0" presId="urn:microsoft.com/office/officeart/2005/8/layout/hierarchy2"/>
    <dgm:cxn modelId="{47715BFB-4CA6-4B64-871A-19679FA57C88}" type="presOf" srcId="{F755955B-F0AF-471B-813C-5E32BFF2A2BA}" destId="{68D1251D-4FBD-476D-81FE-B86FD3FBFCB4}" srcOrd="0" destOrd="0" presId="urn:microsoft.com/office/officeart/2005/8/layout/hierarchy2"/>
    <dgm:cxn modelId="{BE7E4DFE-F82B-4FAC-8B43-36E966672C2B}" srcId="{BDF862ED-37BA-4DE5-BCD2-6E2A5B07DAB0}" destId="{B4807F0C-300D-4878-89DD-CF266B3F3FE6}" srcOrd="0" destOrd="0" parTransId="{A9080035-22BB-4BE9-B60F-F3F4EC9BC730}" sibTransId="{04185878-5C40-4BB2-B183-531AF950DBC7}"/>
    <dgm:cxn modelId="{56C5326E-A964-4721-80E1-2BABA8C2062A}" type="presParOf" srcId="{265D07B0-42A7-4ED4-9F80-288F4C7F859F}" destId="{0A48ABC7-8D56-4B51-970A-6F60FB02EBD9}" srcOrd="0" destOrd="0" presId="urn:microsoft.com/office/officeart/2005/8/layout/hierarchy2"/>
    <dgm:cxn modelId="{7294AFD4-DFA4-4528-AA12-37E443301409}" type="presParOf" srcId="{0A48ABC7-8D56-4B51-970A-6F60FB02EBD9}" destId="{B3F887AC-F04B-4A7A-BE6D-2574090EABF8}" srcOrd="0" destOrd="0" presId="urn:microsoft.com/office/officeart/2005/8/layout/hierarchy2"/>
    <dgm:cxn modelId="{E37F26A4-2DCE-4293-83CA-DA37B911D840}" type="presParOf" srcId="{0A48ABC7-8D56-4B51-970A-6F60FB02EBD9}" destId="{0C09EE74-58C9-47CE-846B-C42D48F593CD}" srcOrd="1" destOrd="0" presId="urn:microsoft.com/office/officeart/2005/8/layout/hierarchy2"/>
    <dgm:cxn modelId="{AF95D1C8-4789-45E4-B92B-CF037D11FBFB}" type="presParOf" srcId="{0C09EE74-58C9-47CE-846B-C42D48F593CD}" destId="{51081399-F45E-4790-9CEA-A6C4121058B1}" srcOrd="0" destOrd="0" presId="urn:microsoft.com/office/officeart/2005/8/layout/hierarchy2"/>
    <dgm:cxn modelId="{DCD1DCFF-DEE9-427E-ACD0-584A2C38D74D}" type="presParOf" srcId="{51081399-F45E-4790-9CEA-A6C4121058B1}" destId="{19D0B4E5-7954-40A9-952A-4E8A64CE3A4E}" srcOrd="0" destOrd="0" presId="urn:microsoft.com/office/officeart/2005/8/layout/hierarchy2"/>
    <dgm:cxn modelId="{A884F3FF-15C9-4EBE-807D-EBFB3B6887A3}" type="presParOf" srcId="{0C09EE74-58C9-47CE-846B-C42D48F593CD}" destId="{8AE26F4E-20BD-4E17-90FA-2439E97076FD}" srcOrd="1" destOrd="0" presId="urn:microsoft.com/office/officeart/2005/8/layout/hierarchy2"/>
    <dgm:cxn modelId="{1ABA3098-033F-4DB8-8193-DA999ADB1F74}" type="presParOf" srcId="{8AE26F4E-20BD-4E17-90FA-2439E97076FD}" destId="{1ED83F84-134E-49AF-97BC-C3535FCFBD4A}" srcOrd="0" destOrd="0" presId="urn:microsoft.com/office/officeart/2005/8/layout/hierarchy2"/>
    <dgm:cxn modelId="{B436D802-8C2B-444C-94CB-D007C9F999F2}" type="presParOf" srcId="{8AE26F4E-20BD-4E17-90FA-2439E97076FD}" destId="{DC8BADCE-F557-4B79-A9E3-0E76D1BA923C}" srcOrd="1" destOrd="0" presId="urn:microsoft.com/office/officeart/2005/8/layout/hierarchy2"/>
    <dgm:cxn modelId="{EED3BC49-838F-4C9E-857A-1153AC7BA3C4}" type="presParOf" srcId="{DC8BADCE-F557-4B79-A9E3-0E76D1BA923C}" destId="{3AF40D36-AA69-4A4C-A3FF-BE06847A4BC3}" srcOrd="0" destOrd="0" presId="urn:microsoft.com/office/officeart/2005/8/layout/hierarchy2"/>
    <dgm:cxn modelId="{721DB1C7-F02E-4C4A-B66E-95EB1B879CA0}" type="presParOf" srcId="{3AF40D36-AA69-4A4C-A3FF-BE06847A4BC3}" destId="{7DAEE849-E19B-460C-9B5D-157B3EA5A9BD}" srcOrd="0" destOrd="0" presId="urn:microsoft.com/office/officeart/2005/8/layout/hierarchy2"/>
    <dgm:cxn modelId="{39ED542A-1277-4CC8-A046-0AD5882F3D45}" type="presParOf" srcId="{DC8BADCE-F557-4B79-A9E3-0E76D1BA923C}" destId="{9451B22E-2D2E-43AA-86D2-0B9DF10AF4A2}" srcOrd="1" destOrd="0" presId="urn:microsoft.com/office/officeart/2005/8/layout/hierarchy2"/>
    <dgm:cxn modelId="{1A693CF6-5162-43F8-8A12-4943377D6DE7}" type="presParOf" srcId="{9451B22E-2D2E-43AA-86D2-0B9DF10AF4A2}" destId="{7C4C2805-9FE3-469C-9802-7E370A385979}" srcOrd="0" destOrd="0" presId="urn:microsoft.com/office/officeart/2005/8/layout/hierarchy2"/>
    <dgm:cxn modelId="{A8CAC394-8FB1-41EC-ABAC-65E210110775}" type="presParOf" srcId="{9451B22E-2D2E-43AA-86D2-0B9DF10AF4A2}" destId="{43D45979-696D-42CF-B3C3-01D6F460846B}" srcOrd="1" destOrd="0" presId="urn:microsoft.com/office/officeart/2005/8/layout/hierarchy2"/>
    <dgm:cxn modelId="{5F0A9C93-7CD3-470F-B52D-2D77CA9C9CB4}" type="presParOf" srcId="{265D07B0-42A7-4ED4-9F80-288F4C7F859F}" destId="{02EE02D5-0154-4EC7-B049-849C43A97D7D}" srcOrd="1" destOrd="0" presId="urn:microsoft.com/office/officeart/2005/8/layout/hierarchy2"/>
    <dgm:cxn modelId="{6C816498-0768-4FE2-9E31-40F303BD52BF}" type="presParOf" srcId="{02EE02D5-0154-4EC7-B049-849C43A97D7D}" destId="{1E003BE1-547A-44E3-AB3B-937E46F67998}" srcOrd="0" destOrd="0" presId="urn:microsoft.com/office/officeart/2005/8/layout/hierarchy2"/>
    <dgm:cxn modelId="{405259BA-705E-4B4E-8551-BFAC45299DAC}" type="presParOf" srcId="{02EE02D5-0154-4EC7-B049-849C43A97D7D}" destId="{04036CB6-F59D-4393-8304-2238F7B88323}" srcOrd="1" destOrd="0" presId="urn:microsoft.com/office/officeart/2005/8/layout/hierarchy2"/>
    <dgm:cxn modelId="{C7A981B4-25CC-458C-80C2-1C6D766B07E0}" type="presParOf" srcId="{04036CB6-F59D-4393-8304-2238F7B88323}" destId="{C0554ED6-D3D4-45AF-96F5-E1B4B3E015AB}" srcOrd="0" destOrd="0" presId="urn:microsoft.com/office/officeart/2005/8/layout/hierarchy2"/>
    <dgm:cxn modelId="{FF490795-D2F7-4C4A-B634-10620D71B981}" type="presParOf" srcId="{C0554ED6-D3D4-45AF-96F5-E1B4B3E015AB}" destId="{AAF72529-F62C-4F74-A036-5EEA932BB297}" srcOrd="0" destOrd="0" presId="urn:microsoft.com/office/officeart/2005/8/layout/hierarchy2"/>
    <dgm:cxn modelId="{080DE38C-451D-44B1-9651-E3026B53FACB}" type="presParOf" srcId="{04036CB6-F59D-4393-8304-2238F7B88323}" destId="{D0649EA5-ADEF-441F-9544-B28C0B9E0B19}" srcOrd="1" destOrd="0" presId="urn:microsoft.com/office/officeart/2005/8/layout/hierarchy2"/>
    <dgm:cxn modelId="{B82093C7-945F-45F0-9EA8-D9D5A4533FAA}" type="presParOf" srcId="{D0649EA5-ADEF-441F-9544-B28C0B9E0B19}" destId="{2C40B4B6-D6EC-4AC2-855D-BCD683D6905C}" srcOrd="0" destOrd="0" presId="urn:microsoft.com/office/officeart/2005/8/layout/hierarchy2"/>
    <dgm:cxn modelId="{80AB810B-3BDA-4932-BA92-06BD4E3846AB}" type="presParOf" srcId="{D0649EA5-ADEF-441F-9544-B28C0B9E0B19}" destId="{60111F3D-E333-46FE-A082-14DF7DADF71F}" srcOrd="1" destOrd="0" presId="urn:microsoft.com/office/officeart/2005/8/layout/hierarchy2"/>
    <dgm:cxn modelId="{03B3E6A3-7E9A-4FC3-9CEC-2AB1F2D84E7C}" type="presParOf" srcId="{60111F3D-E333-46FE-A082-14DF7DADF71F}" destId="{E080800F-4EA8-433C-94C1-9115A76C69AF}" srcOrd="0" destOrd="0" presId="urn:microsoft.com/office/officeart/2005/8/layout/hierarchy2"/>
    <dgm:cxn modelId="{C86FF872-865D-4F97-86A4-DA8C1B52D574}" type="presParOf" srcId="{E080800F-4EA8-433C-94C1-9115A76C69AF}" destId="{19D95E49-7361-4416-B90B-A1C5504F61F5}" srcOrd="0" destOrd="0" presId="urn:microsoft.com/office/officeart/2005/8/layout/hierarchy2"/>
    <dgm:cxn modelId="{38003E09-14FA-436E-B4DE-93DBA9FE109F}" type="presParOf" srcId="{60111F3D-E333-46FE-A082-14DF7DADF71F}" destId="{3AE71117-7FF8-45C9-8DD3-2CB5DF24DFFD}" srcOrd="1" destOrd="0" presId="urn:microsoft.com/office/officeart/2005/8/layout/hierarchy2"/>
    <dgm:cxn modelId="{5A930FED-AFC7-4D70-875C-EE4809662450}" type="presParOf" srcId="{3AE71117-7FF8-45C9-8DD3-2CB5DF24DFFD}" destId="{49E4932A-B360-4B68-A603-8F9ABBFB156D}" srcOrd="0" destOrd="0" presId="urn:microsoft.com/office/officeart/2005/8/layout/hierarchy2"/>
    <dgm:cxn modelId="{E83584FB-9E7A-40A3-9121-7DFB24C05E38}" type="presParOf" srcId="{3AE71117-7FF8-45C9-8DD3-2CB5DF24DFFD}" destId="{60DF0E1F-F646-4D58-84E7-B179F15BF62C}" srcOrd="1" destOrd="0" presId="urn:microsoft.com/office/officeart/2005/8/layout/hierarchy2"/>
    <dgm:cxn modelId="{25EAD5CB-D760-485C-9078-947644F278A9}" type="presParOf" srcId="{265D07B0-42A7-4ED4-9F80-288F4C7F859F}" destId="{0F4E2043-604B-44F6-AB4E-F3FA6FEAB61A}" srcOrd="2" destOrd="0" presId="urn:microsoft.com/office/officeart/2005/8/layout/hierarchy2"/>
    <dgm:cxn modelId="{A1A3F177-9366-4E45-B8DB-C4EA4BCAD03A}" type="presParOf" srcId="{0F4E2043-604B-44F6-AB4E-F3FA6FEAB61A}" destId="{FC173808-7DF0-486D-9AE4-AF4E88B500EC}" srcOrd="0" destOrd="0" presId="urn:microsoft.com/office/officeart/2005/8/layout/hierarchy2"/>
    <dgm:cxn modelId="{F7AA7224-1C59-42FE-AB16-7E3B2B500CBF}" type="presParOf" srcId="{0F4E2043-604B-44F6-AB4E-F3FA6FEAB61A}" destId="{6C748AC9-34AA-418D-A1F0-BD0D139404AE}" srcOrd="1" destOrd="0" presId="urn:microsoft.com/office/officeart/2005/8/layout/hierarchy2"/>
    <dgm:cxn modelId="{E932B06F-B9DC-41E4-8D77-173AF1C5A7FC}" type="presParOf" srcId="{6C748AC9-34AA-418D-A1F0-BD0D139404AE}" destId="{33BB5539-437C-4602-BEE6-67555A6F266A}" srcOrd="0" destOrd="0" presId="urn:microsoft.com/office/officeart/2005/8/layout/hierarchy2"/>
    <dgm:cxn modelId="{06915341-9A37-4096-8440-FF7AB44218CA}" type="presParOf" srcId="{33BB5539-437C-4602-BEE6-67555A6F266A}" destId="{2BC9A745-EC65-4891-A796-4FEBD7C64F9D}" srcOrd="0" destOrd="0" presId="urn:microsoft.com/office/officeart/2005/8/layout/hierarchy2"/>
    <dgm:cxn modelId="{47FC9E75-2C4C-48B0-BDB1-A7F503B1AC07}" type="presParOf" srcId="{6C748AC9-34AA-418D-A1F0-BD0D139404AE}" destId="{7068205D-DD2F-469F-BC30-8A6C04A907F3}" srcOrd="1" destOrd="0" presId="urn:microsoft.com/office/officeart/2005/8/layout/hierarchy2"/>
    <dgm:cxn modelId="{2BDC0880-6A00-4005-BF78-D4276907310C}" type="presParOf" srcId="{7068205D-DD2F-469F-BC30-8A6C04A907F3}" destId="{128C5E1F-4541-4263-8EAB-94D2A0F98955}" srcOrd="0" destOrd="0" presId="urn:microsoft.com/office/officeart/2005/8/layout/hierarchy2"/>
    <dgm:cxn modelId="{8408FF83-7078-420A-8AE1-BCBE76FA7B83}" type="presParOf" srcId="{7068205D-DD2F-469F-BC30-8A6C04A907F3}" destId="{D74164AC-CAEE-4470-AEBC-15E706F466A8}" srcOrd="1" destOrd="0" presId="urn:microsoft.com/office/officeart/2005/8/layout/hierarchy2"/>
    <dgm:cxn modelId="{9119061A-5177-4AB2-8C6E-6761D8051316}" type="presParOf" srcId="{D74164AC-CAEE-4470-AEBC-15E706F466A8}" destId="{ED1B943E-7FA8-488A-A01A-B4547BC106BB}" srcOrd="0" destOrd="0" presId="urn:microsoft.com/office/officeart/2005/8/layout/hierarchy2"/>
    <dgm:cxn modelId="{23C78C9E-F472-4849-84C6-E8143F4C5648}" type="presParOf" srcId="{ED1B943E-7FA8-488A-A01A-B4547BC106BB}" destId="{85D84B2D-2DAD-4DA8-809C-E539CCA5E403}" srcOrd="0" destOrd="0" presId="urn:microsoft.com/office/officeart/2005/8/layout/hierarchy2"/>
    <dgm:cxn modelId="{565028FB-9D2C-4FA6-B814-FA36DD64CEFA}" type="presParOf" srcId="{D74164AC-CAEE-4470-AEBC-15E706F466A8}" destId="{5377F004-B0A6-40BA-806D-CC008CB701B4}" srcOrd="1" destOrd="0" presId="urn:microsoft.com/office/officeart/2005/8/layout/hierarchy2"/>
    <dgm:cxn modelId="{F61614D2-0E8A-46D4-B918-1DB27B7E96B9}" type="presParOf" srcId="{5377F004-B0A6-40BA-806D-CC008CB701B4}" destId="{5C6E8945-2DA0-4066-82A1-66E0C17F684C}" srcOrd="0" destOrd="0" presId="urn:microsoft.com/office/officeart/2005/8/layout/hierarchy2"/>
    <dgm:cxn modelId="{6C96BC5C-D149-43A8-966A-74D0AD2AC467}" type="presParOf" srcId="{5377F004-B0A6-40BA-806D-CC008CB701B4}" destId="{2F6F4874-985F-411F-9982-1BE7DDB62926}" srcOrd="1" destOrd="0" presId="urn:microsoft.com/office/officeart/2005/8/layout/hierarchy2"/>
    <dgm:cxn modelId="{4B16323C-1F45-4F96-95AE-A0F7B07D6F66}" type="presParOf" srcId="{265D07B0-42A7-4ED4-9F80-288F4C7F859F}" destId="{B5F4D609-67AA-47E9-8CA3-3EC4652CA4E0}" srcOrd="3" destOrd="0" presId="urn:microsoft.com/office/officeart/2005/8/layout/hierarchy2"/>
    <dgm:cxn modelId="{6E2158E1-2F2D-40E9-B454-05DF1E5377CD}" type="presParOf" srcId="{B5F4D609-67AA-47E9-8CA3-3EC4652CA4E0}" destId="{77C7D77C-B876-433C-898A-35D557117B42}" srcOrd="0" destOrd="0" presId="urn:microsoft.com/office/officeart/2005/8/layout/hierarchy2"/>
    <dgm:cxn modelId="{4DD95058-2A63-46D3-A18A-24849D657842}" type="presParOf" srcId="{B5F4D609-67AA-47E9-8CA3-3EC4652CA4E0}" destId="{8EA76315-4CA9-48A6-B536-F078FA9B3F0D}" srcOrd="1" destOrd="0" presId="urn:microsoft.com/office/officeart/2005/8/layout/hierarchy2"/>
    <dgm:cxn modelId="{D1692B04-3851-43F8-90F2-F76F2F7BBFC0}" type="presParOf" srcId="{8EA76315-4CA9-48A6-B536-F078FA9B3F0D}" destId="{AA096749-7E1B-4FF8-8C82-C03BC73F2ECD}" srcOrd="0" destOrd="0" presId="urn:microsoft.com/office/officeart/2005/8/layout/hierarchy2"/>
    <dgm:cxn modelId="{A1AE607E-B91D-498D-A498-0A6BAC2D3B54}" type="presParOf" srcId="{AA096749-7E1B-4FF8-8C82-C03BC73F2ECD}" destId="{E5DF6E8D-EA77-49C7-BDFC-64712AE16371}" srcOrd="0" destOrd="0" presId="urn:microsoft.com/office/officeart/2005/8/layout/hierarchy2"/>
    <dgm:cxn modelId="{DBDA75A5-07C1-4693-94B4-E88CC421F32F}" type="presParOf" srcId="{8EA76315-4CA9-48A6-B536-F078FA9B3F0D}" destId="{A6A18E27-32DC-43B3-972A-EC7EFD1F306D}" srcOrd="1" destOrd="0" presId="urn:microsoft.com/office/officeart/2005/8/layout/hierarchy2"/>
    <dgm:cxn modelId="{4098D5DB-8F25-4420-8114-FF2E0C31907F}" type="presParOf" srcId="{A6A18E27-32DC-43B3-972A-EC7EFD1F306D}" destId="{6644E1D1-1E0A-4897-94B1-4FE44C9A77E9}" srcOrd="0" destOrd="0" presId="urn:microsoft.com/office/officeart/2005/8/layout/hierarchy2"/>
    <dgm:cxn modelId="{2742EB16-A5EA-4A3D-8A84-F82FF3C7CA29}" type="presParOf" srcId="{A6A18E27-32DC-43B3-972A-EC7EFD1F306D}" destId="{BE17EA7E-A385-47E5-AAB6-594812B44AC4}" srcOrd="1" destOrd="0" presId="urn:microsoft.com/office/officeart/2005/8/layout/hierarchy2"/>
    <dgm:cxn modelId="{C18DB68F-EAC0-4F88-8647-B21E29AB75B6}" type="presParOf" srcId="{BE17EA7E-A385-47E5-AAB6-594812B44AC4}" destId="{6295C9EF-F613-4E3E-909D-7499148EEB8B}" srcOrd="0" destOrd="0" presId="urn:microsoft.com/office/officeart/2005/8/layout/hierarchy2"/>
    <dgm:cxn modelId="{19D8E0AF-FADD-4B6A-B941-DD0E9E091A93}" type="presParOf" srcId="{6295C9EF-F613-4E3E-909D-7499148EEB8B}" destId="{1B26D297-0DE8-435D-B9C9-CFAD2F24D270}" srcOrd="0" destOrd="0" presId="urn:microsoft.com/office/officeart/2005/8/layout/hierarchy2"/>
    <dgm:cxn modelId="{E385C1E7-01A8-4166-98D0-C28460ABD78C}" type="presParOf" srcId="{BE17EA7E-A385-47E5-AAB6-594812B44AC4}" destId="{F77995A7-91CF-4A2D-84B9-AAA8AE150EC2}" srcOrd="1" destOrd="0" presId="urn:microsoft.com/office/officeart/2005/8/layout/hierarchy2"/>
    <dgm:cxn modelId="{E7C7930E-6968-45D4-968F-3C1B67715B13}" type="presParOf" srcId="{F77995A7-91CF-4A2D-84B9-AAA8AE150EC2}" destId="{EB93E07D-25C8-404A-8FC5-1CBD645A65AB}" srcOrd="0" destOrd="0" presId="urn:microsoft.com/office/officeart/2005/8/layout/hierarchy2"/>
    <dgm:cxn modelId="{A3BEA52A-1FD4-4A85-9F26-E008804FADBE}" type="presParOf" srcId="{F77995A7-91CF-4A2D-84B9-AAA8AE150EC2}" destId="{9F08B1E2-B4BE-46CC-B4A9-8AD7B0D81DAB}" srcOrd="1" destOrd="0" presId="urn:microsoft.com/office/officeart/2005/8/layout/hierarchy2"/>
    <dgm:cxn modelId="{8B64F95D-0492-4B92-B87F-DF8F5F638E74}" type="presParOf" srcId="{265D07B0-42A7-4ED4-9F80-288F4C7F859F}" destId="{80823109-B0D5-40BC-9DED-A65A09959BE9}" srcOrd="4" destOrd="0" presId="urn:microsoft.com/office/officeart/2005/8/layout/hierarchy2"/>
    <dgm:cxn modelId="{DA0D9419-20DD-4E6A-8C5D-D44CD22DDFDE}" type="presParOf" srcId="{80823109-B0D5-40BC-9DED-A65A09959BE9}" destId="{8FEDB750-DDA4-4E6F-926F-D8F209164288}" srcOrd="0" destOrd="0" presId="urn:microsoft.com/office/officeart/2005/8/layout/hierarchy2"/>
    <dgm:cxn modelId="{8A3CA6B4-0726-4A29-90B5-393C7DDECE29}" type="presParOf" srcId="{80823109-B0D5-40BC-9DED-A65A09959BE9}" destId="{D43D59EB-F3FA-43F8-BDD7-FEB0CAE2753A}" srcOrd="1" destOrd="0" presId="urn:microsoft.com/office/officeart/2005/8/layout/hierarchy2"/>
    <dgm:cxn modelId="{A1939E56-CDF7-4909-820A-847A7E6220B3}" type="presParOf" srcId="{D43D59EB-F3FA-43F8-BDD7-FEB0CAE2753A}" destId="{68D1251D-4FBD-476D-81FE-B86FD3FBFCB4}" srcOrd="0" destOrd="0" presId="urn:microsoft.com/office/officeart/2005/8/layout/hierarchy2"/>
    <dgm:cxn modelId="{3CE15A75-DBEC-482C-9053-E349E31789BF}" type="presParOf" srcId="{68D1251D-4FBD-476D-81FE-B86FD3FBFCB4}" destId="{91F49067-C86C-4274-8AC9-35BED5298C4E}" srcOrd="0" destOrd="0" presId="urn:microsoft.com/office/officeart/2005/8/layout/hierarchy2"/>
    <dgm:cxn modelId="{3F77D555-C2C4-4805-98B0-B618E5C0FF4E}" type="presParOf" srcId="{D43D59EB-F3FA-43F8-BDD7-FEB0CAE2753A}" destId="{2790865E-1F3A-4E09-ACF8-656C6F861AB1}" srcOrd="1" destOrd="0" presId="urn:microsoft.com/office/officeart/2005/8/layout/hierarchy2"/>
    <dgm:cxn modelId="{EB1F941E-D029-4D91-87C5-8EDB2B5F8F65}" type="presParOf" srcId="{2790865E-1F3A-4E09-ACF8-656C6F861AB1}" destId="{FD07A2C3-F96A-4DF6-B6FA-9547129D981B}" srcOrd="0" destOrd="0" presId="urn:microsoft.com/office/officeart/2005/8/layout/hierarchy2"/>
    <dgm:cxn modelId="{396B5DE2-FF08-4F7B-9341-AF357D167492}" type="presParOf" srcId="{2790865E-1F3A-4E09-ACF8-656C6F861AB1}" destId="{57B94F90-8F92-41D7-9613-C9DD2D9530A7}" srcOrd="1" destOrd="0" presId="urn:microsoft.com/office/officeart/2005/8/layout/hierarchy2"/>
    <dgm:cxn modelId="{A31CE516-CB37-4D98-B708-2B29987BC8EA}" type="presParOf" srcId="{57B94F90-8F92-41D7-9613-C9DD2D9530A7}" destId="{6355DB2C-8929-4018-A561-945F5A11A278}" srcOrd="0" destOrd="0" presId="urn:microsoft.com/office/officeart/2005/8/layout/hierarchy2"/>
    <dgm:cxn modelId="{0883209C-58BE-44F2-BE3F-554DFB9A5941}" type="presParOf" srcId="{6355DB2C-8929-4018-A561-945F5A11A278}" destId="{339A5C6F-3637-4004-8209-F036D31C6EDE}" srcOrd="0" destOrd="0" presId="urn:microsoft.com/office/officeart/2005/8/layout/hierarchy2"/>
    <dgm:cxn modelId="{7ABD3B6C-8228-4414-887C-E6A311E19C39}" type="presParOf" srcId="{57B94F90-8F92-41D7-9613-C9DD2D9530A7}" destId="{87634648-778D-40BA-AE1A-647DCE7D1D42}" srcOrd="1" destOrd="0" presId="urn:microsoft.com/office/officeart/2005/8/layout/hierarchy2"/>
    <dgm:cxn modelId="{975E3F6A-447A-4890-91B5-407D96C53B37}" type="presParOf" srcId="{87634648-778D-40BA-AE1A-647DCE7D1D42}" destId="{E996CCD2-41A7-4DFC-9475-9A8E590C0582}" srcOrd="0" destOrd="0" presId="urn:microsoft.com/office/officeart/2005/8/layout/hierarchy2"/>
    <dgm:cxn modelId="{58314D60-D547-49F1-8F16-5947273C1879}" type="presParOf" srcId="{87634648-778D-40BA-AE1A-647DCE7D1D42}" destId="{A01B8018-5610-4C19-8059-4046CDA301F2}"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B9DE3CCE-6ADB-4A36-903B-DDCE0F5653F5}"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CBD12354-8502-4FE8-92F6-206259F42724}">
      <dgm:prSet phldrT="[Texto]"/>
      <dgm:spPr/>
      <dgm:t>
        <a:bodyPr/>
        <a:lstStyle/>
        <a:p>
          <a:r>
            <a:rPr lang="pt-BR" dirty="0"/>
            <a:t>Quando o agente agride a vítima e a empurra contra uma via pública movimentada</a:t>
          </a:r>
        </a:p>
      </dgm:t>
    </dgm:pt>
    <dgm:pt modelId="{AF9EA596-3836-4645-9074-6917EA998186}" type="parTrans" cxnId="{FEF713AD-FA81-4A65-B00E-FFD02B7F96BE}">
      <dgm:prSet/>
      <dgm:spPr/>
      <dgm:t>
        <a:bodyPr/>
        <a:lstStyle/>
        <a:p>
          <a:endParaRPr lang="pt-BR"/>
        </a:p>
      </dgm:t>
    </dgm:pt>
    <dgm:pt modelId="{FDE5147F-C43E-4717-B31D-BC040157102A}" type="sibTrans" cxnId="{FEF713AD-FA81-4A65-B00E-FFD02B7F96BE}">
      <dgm:prSet/>
      <dgm:spPr/>
      <dgm:t>
        <a:bodyPr/>
        <a:lstStyle/>
        <a:p>
          <a:endParaRPr lang="pt-BR"/>
        </a:p>
      </dgm:t>
    </dgm:pt>
    <dgm:pt modelId="{3D66D605-7F51-460B-A699-25FCC4B2D481}">
      <dgm:prSet phldrT="[Texto]"/>
      <dgm:spPr/>
      <dgm:t>
        <a:bodyPr/>
        <a:lstStyle/>
        <a:p>
          <a:r>
            <a:rPr lang="pt-BR" dirty="0"/>
            <a:t>Facada no pulmão</a:t>
          </a:r>
        </a:p>
      </dgm:t>
    </dgm:pt>
    <dgm:pt modelId="{649832F7-FA4E-4C06-ADF9-CCF5D28CB3DD}" type="parTrans" cxnId="{DAFDCE2D-6DC6-486E-942F-2BE2C7CCF7A1}">
      <dgm:prSet/>
      <dgm:spPr/>
      <dgm:t>
        <a:bodyPr/>
        <a:lstStyle/>
        <a:p>
          <a:endParaRPr lang="pt-BR"/>
        </a:p>
      </dgm:t>
    </dgm:pt>
    <dgm:pt modelId="{5F20F962-9397-4E13-966C-EEB599F32D8D}" type="sibTrans" cxnId="{DAFDCE2D-6DC6-486E-942F-2BE2C7CCF7A1}">
      <dgm:prSet/>
      <dgm:spPr/>
      <dgm:t>
        <a:bodyPr/>
        <a:lstStyle/>
        <a:p>
          <a:endParaRPr lang="pt-BR"/>
        </a:p>
      </dgm:t>
    </dgm:pt>
    <dgm:pt modelId="{A200FFAD-40DB-4BA4-BFC9-C6057C7962C0}">
      <dgm:prSet phldrT="[Texto]"/>
      <dgm:spPr/>
      <dgm:t>
        <a:bodyPr/>
        <a:lstStyle/>
        <a:p>
          <a:r>
            <a:rPr lang="pt-BR" dirty="0"/>
            <a:t>Quando o agente esgana a vítima de forma violenta (sem o </a:t>
          </a:r>
          <a:r>
            <a:rPr lang="pt-BR" i="1" dirty="0"/>
            <a:t>animus necandi</a:t>
          </a:r>
          <a:r>
            <a:rPr lang="pt-BR" i="0" dirty="0"/>
            <a:t>)</a:t>
          </a:r>
          <a:endParaRPr lang="pt-BR" dirty="0"/>
        </a:p>
      </dgm:t>
    </dgm:pt>
    <dgm:pt modelId="{3BF70984-5799-4F3D-AC4F-DB9F10C8FB54}" type="parTrans" cxnId="{4E45A1EC-F005-4E24-A3B9-0DE79BD3CE2E}">
      <dgm:prSet/>
      <dgm:spPr/>
      <dgm:t>
        <a:bodyPr/>
        <a:lstStyle/>
        <a:p>
          <a:endParaRPr lang="pt-BR"/>
        </a:p>
      </dgm:t>
    </dgm:pt>
    <dgm:pt modelId="{FE8A2F25-2E7A-4F9F-BA15-BF2B39069C4C}" type="sibTrans" cxnId="{4E45A1EC-F005-4E24-A3B9-0DE79BD3CE2E}">
      <dgm:prSet/>
      <dgm:spPr/>
      <dgm:t>
        <a:bodyPr/>
        <a:lstStyle/>
        <a:p>
          <a:endParaRPr lang="pt-BR"/>
        </a:p>
      </dgm:t>
    </dgm:pt>
    <dgm:pt modelId="{16FD5680-AD29-42FB-8C52-417C5EAD44EA}">
      <dgm:prSet phldrT="[Texto]"/>
      <dgm:spPr/>
      <dgm:t>
        <a:bodyPr/>
        <a:lstStyle/>
        <a:p>
          <a:r>
            <a:rPr lang="pt-BR" dirty="0"/>
            <a:t>Lesões penetrantes na barriga</a:t>
          </a:r>
        </a:p>
      </dgm:t>
    </dgm:pt>
    <dgm:pt modelId="{95AC38F5-45A4-4869-A0E2-B00A81C30AA6}" type="parTrans" cxnId="{975545FC-4258-42D5-AC86-492481676887}">
      <dgm:prSet/>
      <dgm:spPr/>
      <dgm:t>
        <a:bodyPr/>
        <a:lstStyle/>
        <a:p>
          <a:endParaRPr lang="pt-BR"/>
        </a:p>
      </dgm:t>
    </dgm:pt>
    <dgm:pt modelId="{EB11291B-A1BE-42F8-9F27-06849C36065C}" type="sibTrans" cxnId="{975545FC-4258-42D5-AC86-492481676887}">
      <dgm:prSet/>
      <dgm:spPr/>
      <dgm:t>
        <a:bodyPr/>
        <a:lstStyle/>
        <a:p>
          <a:endParaRPr lang="pt-BR"/>
        </a:p>
      </dgm:t>
    </dgm:pt>
    <dgm:pt modelId="{41453975-D13C-4680-BFEC-506945190005}">
      <dgm:prSet phldrT="[Texto]"/>
      <dgm:spPr/>
      <dgm:t>
        <a:bodyPr/>
        <a:lstStyle/>
        <a:p>
          <a:r>
            <a:rPr lang="pt-BR" dirty="0"/>
            <a:t>Etc.</a:t>
          </a:r>
        </a:p>
      </dgm:t>
    </dgm:pt>
    <dgm:pt modelId="{3FA1E816-4E37-43A3-9373-58D153D142DA}" type="parTrans" cxnId="{5EF16BD0-1358-4433-83D7-D18B8A42EC4C}">
      <dgm:prSet/>
      <dgm:spPr/>
      <dgm:t>
        <a:bodyPr/>
        <a:lstStyle/>
        <a:p>
          <a:endParaRPr lang="pt-BR"/>
        </a:p>
      </dgm:t>
    </dgm:pt>
    <dgm:pt modelId="{E264B39A-1D4C-48D0-828C-3FCA0B375BA7}" type="sibTrans" cxnId="{5EF16BD0-1358-4433-83D7-D18B8A42EC4C}">
      <dgm:prSet/>
      <dgm:spPr/>
      <dgm:t>
        <a:bodyPr/>
        <a:lstStyle/>
        <a:p>
          <a:endParaRPr lang="pt-BR"/>
        </a:p>
      </dgm:t>
    </dgm:pt>
    <dgm:pt modelId="{DC42FA98-9757-4600-B5F7-0572202657D1}" type="pres">
      <dgm:prSet presAssocID="{B9DE3CCE-6ADB-4A36-903B-DDCE0F5653F5}" presName="diagram" presStyleCnt="0">
        <dgm:presLayoutVars>
          <dgm:dir/>
          <dgm:resizeHandles val="exact"/>
        </dgm:presLayoutVars>
      </dgm:prSet>
      <dgm:spPr/>
    </dgm:pt>
    <dgm:pt modelId="{044D4745-9A92-4D46-BE1B-594F09607EAC}" type="pres">
      <dgm:prSet presAssocID="{CBD12354-8502-4FE8-92F6-206259F42724}" presName="node" presStyleLbl="node1" presStyleIdx="0" presStyleCnt="5">
        <dgm:presLayoutVars>
          <dgm:bulletEnabled val="1"/>
        </dgm:presLayoutVars>
      </dgm:prSet>
      <dgm:spPr/>
    </dgm:pt>
    <dgm:pt modelId="{39A6C21F-5894-4B0A-BF01-285C6C7BE875}" type="pres">
      <dgm:prSet presAssocID="{FDE5147F-C43E-4717-B31D-BC040157102A}" presName="sibTrans" presStyleCnt="0"/>
      <dgm:spPr/>
    </dgm:pt>
    <dgm:pt modelId="{EE227245-C888-41DB-9D7D-74E8FED115DF}" type="pres">
      <dgm:prSet presAssocID="{A200FFAD-40DB-4BA4-BFC9-C6057C7962C0}" presName="node" presStyleLbl="node1" presStyleIdx="1" presStyleCnt="5">
        <dgm:presLayoutVars>
          <dgm:bulletEnabled val="1"/>
        </dgm:presLayoutVars>
      </dgm:prSet>
      <dgm:spPr/>
    </dgm:pt>
    <dgm:pt modelId="{08DA3C4A-DA3F-4D28-8909-9DAE02F01A83}" type="pres">
      <dgm:prSet presAssocID="{FE8A2F25-2E7A-4F9F-BA15-BF2B39069C4C}" presName="sibTrans" presStyleCnt="0"/>
      <dgm:spPr/>
    </dgm:pt>
    <dgm:pt modelId="{D1236B24-3942-4397-881D-886B49D3FAC1}" type="pres">
      <dgm:prSet presAssocID="{3D66D605-7F51-460B-A699-25FCC4B2D481}" presName="node" presStyleLbl="node1" presStyleIdx="2" presStyleCnt="5">
        <dgm:presLayoutVars>
          <dgm:bulletEnabled val="1"/>
        </dgm:presLayoutVars>
      </dgm:prSet>
      <dgm:spPr/>
    </dgm:pt>
    <dgm:pt modelId="{4D05CB7E-5E52-4512-8DC1-6E32380CE899}" type="pres">
      <dgm:prSet presAssocID="{5F20F962-9397-4E13-966C-EEB599F32D8D}" presName="sibTrans" presStyleCnt="0"/>
      <dgm:spPr/>
    </dgm:pt>
    <dgm:pt modelId="{7DD83C8A-3260-48F3-B9BE-50FF587B265C}" type="pres">
      <dgm:prSet presAssocID="{16FD5680-AD29-42FB-8C52-417C5EAD44EA}" presName="node" presStyleLbl="node1" presStyleIdx="3" presStyleCnt="5">
        <dgm:presLayoutVars>
          <dgm:bulletEnabled val="1"/>
        </dgm:presLayoutVars>
      </dgm:prSet>
      <dgm:spPr/>
    </dgm:pt>
    <dgm:pt modelId="{F2FC2F33-C1B6-4252-BE54-ACADA8C1DA6E}" type="pres">
      <dgm:prSet presAssocID="{EB11291B-A1BE-42F8-9F27-06849C36065C}" presName="sibTrans" presStyleCnt="0"/>
      <dgm:spPr/>
    </dgm:pt>
    <dgm:pt modelId="{8CB33DDA-BCAC-4098-B1A6-A87F0D15829D}" type="pres">
      <dgm:prSet presAssocID="{41453975-D13C-4680-BFEC-506945190005}" presName="node" presStyleLbl="node1" presStyleIdx="4" presStyleCnt="5">
        <dgm:presLayoutVars>
          <dgm:bulletEnabled val="1"/>
        </dgm:presLayoutVars>
      </dgm:prSet>
      <dgm:spPr/>
    </dgm:pt>
  </dgm:ptLst>
  <dgm:cxnLst>
    <dgm:cxn modelId="{DAFDCE2D-6DC6-486E-942F-2BE2C7CCF7A1}" srcId="{B9DE3CCE-6ADB-4A36-903B-DDCE0F5653F5}" destId="{3D66D605-7F51-460B-A699-25FCC4B2D481}" srcOrd="2" destOrd="0" parTransId="{649832F7-FA4E-4C06-ADF9-CCF5D28CB3DD}" sibTransId="{5F20F962-9397-4E13-966C-EEB599F32D8D}"/>
    <dgm:cxn modelId="{FEF713AD-FA81-4A65-B00E-FFD02B7F96BE}" srcId="{B9DE3CCE-6ADB-4A36-903B-DDCE0F5653F5}" destId="{CBD12354-8502-4FE8-92F6-206259F42724}" srcOrd="0" destOrd="0" parTransId="{AF9EA596-3836-4645-9074-6917EA998186}" sibTransId="{FDE5147F-C43E-4717-B31D-BC040157102A}"/>
    <dgm:cxn modelId="{7E7C3BAE-EFFD-4CED-9949-33922F73034B}" type="presOf" srcId="{CBD12354-8502-4FE8-92F6-206259F42724}" destId="{044D4745-9A92-4D46-BE1B-594F09607EAC}" srcOrd="0" destOrd="0" presId="urn:microsoft.com/office/officeart/2005/8/layout/default"/>
    <dgm:cxn modelId="{CD092CB0-4942-4955-A56B-F0A2823C0643}" type="presOf" srcId="{16FD5680-AD29-42FB-8C52-417C5EAD44EA}" destId="{7DD83C8A-3260-48F3-B9BE-50FF587B265C}" srcOrd="0" destOrd="0" presId="urn:microsoft.com/office/officeart/2005/8/layout/default"/>
    <dgm:cxn modelId="{341F85BC-1D39-4C14-9E4B-A989494BF79F}" type="presOf" srcId="{41453975-D13C-4680-BFEC-506945190005}" destId="{8CB33DDA-BCAC-4098-B1A6-A87F0D15829D}" srcOrd="0" destOrd="0" presId="urn:microsoft.com/office/officeart/2005/8/layout/default"/>
    <dgm:cxn modelId="{44629BCA-9418-456E-995F-FA24F2DF5170}" type="presOf" srcId="{B9DE3CCE-6ADB-4A36-903B-DDCE0F5653F5}" destId="{DC42FA98-9757-4600-B5F7-0572202657D1}" srcOrd="0" destOrd="0" presId="urn:microsoft.com/office/officeart/2005/8/layout/default"/>
    <dgm:cxn modelId="{5EF16BD0-1358-4433-83D7-D18B8A42EC4C}" srcId="{B9DE3CCE-6ADB-4A36-903B-DDCE0F5653F5}" destId="{41453975-D13C-4680-BFEC-506945190005}" srcOrd="4" destOrd="0" parTransId="{3FA1E816-4E37-43A3-9373-58D153D142DA}" sibTransId="{E264B39A-1D4C-48D0-828C-3FCA0B375BA7}"/>
    <dgm:cxn modelId="{FD1C01EC-C7B3-475F-9338-8CEFEA18E737}" type="presOf" srcId="{A200FFAD-40DB-4BA4-BFC9-C6057C7962C0}" destId="{EE227245-C888-41DB-9D7D-74E8FED115DF}" srcOrd="0" destOrd="0" presId="urn:microsoft.com/office/officeart/2005/8/layout/default"/>
    <dgm:cxn modelId="{4E45A1EC-F005-4E24-A3B9-0DE79BD3CE2E}" srcId="{B9DE3CCE-6ADB-4A36-903B-DDCE0F5653F5}" destId="{A200FFAD-40DB-4BA4-BFC9-C6057C7962C0}" srcOrd="1" destOrd="0" parTransId="{3BF70984-5799-4F3D-AC4F-DB9F10C8FB54}" sibTransId="{FE8A2F25-2E7A-4F9F-BA15-BF2B39069C4C}"/>
    <dgm:cxn modelId="{975545FC-4258-42D5-AC86-492481676887}" srcId="{B9DE3CCE-6ADB-4A36-903B-DDCE0F5653F5}" destId="{16FD5680-AD29-42FB-8C52-417C5EAD44EA}" srcOrd="3" destOrd="0" parTransId="{95AC38F5-45A4-4869-A0E2-B00A81C30AA6}" sibTransId="{EB11291B-A1BE-42F8-9F27-06849C36065C}"/>
    <dgm:cxn modelId="{A5C960FE-A530-4FB1-B11F-AA1483BA4179}" type="presOf" srcId="{3D66D605-7F51-460B-A699-25FCC4B2D481}" destId="{D1236B24-3942-4397-881D-886B49D3FAC1}" srcOrd="0" destOrd="0" presId="urn:microsoft.com/office/officeart/2005/8/layout/default"/>
    <dgm:cxn modelId="{43FD4963-2BCF-4E03-9144-1936E1192182}" type="presParOf" srcId="{DC42FA98-9757-4600-B5F7-0572202657D1}" destId="{044D4745-9A92-4D46-BE1B-594F09607EAC}" srcOrd="0" destOrd="0" presId="urn:microsoft.com/office/officeart/2005/8/layout/default"/>
    <dgm:cxn modelId="{6268CC6A-C7BA-4EEE-8760-8C4BD9D29F00}" type="presParOf" srcId="{DC42FA98-9757-4600-B5F7-0572202657D1}" destId="{39A6C21F-5894-4B0A-BF01-285C6C7BE875}" srcOrd="1" destOrd="0" presId="urn:microsoft.com/office/officeart/2005/8/layout/default"/>
    <dgm:cxn modelId="{DE099731-7AAE-4A0E-BCAB-6834A5D005C5}" type="presParOf" srcId="{DC42FA98-9757-4600-B5F7-0572202657D1}" destId="{EE227245-C888-41DB-9D7D-74E8FED115DF}" srcOrd="2" destOrd="0" presId="urn:microsoft.com/office/officeart/2005/8/layout/default"/>
    <dgm:cxn modelId="{B6A8EA69-F1CC-470C-A539-F0CECC35674F}" type="presParOf" srcId="{DC42FA98-9757-4600-B5F7-0572202657D1}" destId="{08DA3C4A-DA3F-4D28-8909-9DAE02F01A83}" srcOrd="3" destOrd="0" presId="urn:microsoft.com/office/officeart/2005/8/layout/default"/>
    <dgm:cxn modelId="{7F8B7CD3-6B64-4ACD-8E5E-CCA77807422D}" type="presParOf" srcId="{DC42FA98-9757-4600-B5F7-0572202657D1}" destId="{D1236B24-3942-4397-881D-886B49D3FAC1}" srcOrd="4" destOrd="0" presId="urn:microsoft.com/office/officeart/2005/8/layout/default"/>
    <dgm:cxn modelId="{EC867AB4-1C21-4848-A638-D0F65FF93B4D}" type="presParOf" srcId="{DC42FA98-9757-4600-B5F7-0572202657D1}" destId="{4D05CB7E-5E52-4512-8DC1-6E32380CE899}" srcOrd="5" destOrd="0" presId="urn:microsoft.com/office/officeart/2005/8/layout/default"/>
    <dgm:cxn modelId="{0F6F1447-FD6F-4E83-891E-619AF3BE966A}" type="presParOf" srcId="{DC42FA98-9757-4600-B5F7-0572202657D1}" destId="{7DD83C8A-3260-48F3-B9BE-50FF587B265C}" srcOrd="6" destOrd="0" presId="urn:microsoft.com/office/officeart/2005/8/layout/default"/>
    <dgm:cxn modelId="{87D2B79E-8673-4599-8ECD-533BDB9A7DD7}" type="presParOf" srcId="{DC42FA98-9757-4600-B5F7-0572202657D1}" destId="{F2FC2F33-C1B6-4252-BE54-ACADA8C1DA6E}" srcOrd="7" destOrd="0" presId="urn:microsoft.com/office/officeart/2005/8/layout/default"/>
    <dgm:cxn modelId="{D5D08F59-BBDE-4E86-A484-3AFF810D60D5}" type="presParOf" srcId="{DC42FA98-9757-4600-B5F7-0572202657D1}" destId="{8CB33DDA-BCAC-4098-B1A6-A87F0D15829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7A33A8D0-9E36-4622-B730-866433813F9E}"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CC33A5DB-8E36-4684-AB87-57A16EA962A6}">
      <dgm:prSet phldrT="[Texto]" custT="1"/>
      <dgm:spPr/>
      <dgm:t>
        <a:bodyPr/>
        <a:lstStyle/>
        <a:p>
          <a:r>
            <a:rPr lang="pt-BR" sz="1800" dirty="0"/>
            <a:t>MEMBROS</a:t>
          </a:r>
        </a:p>
      </dgm:t>
    </dgm:pt>
    <dgm:pt modelId="{4657D833-70C1-481D-8F96-C11EFBE366CF}" type="parTrans" cxnId="{BCF5B6D9-B9DB-4E80-9817-6FF8426276E6}">
      <dgm:prSet/>
      <dgm:spPr/>
      <dgm:t>
        <a:bodyPr/>
        <a:lstStyle/>
        <a:p>
          <a:endParaRPr lang="pt-BR"/>
        </a:p>
      </dgm:t>
    </dgm:pt>
    <dgm:pt modelId="{D39211A2-1485-4174-B281-D87845C04CB9}" type="sibTrans" cxnId="{BCF5B6D9-B9DB-4E80-9817-6FF8426276E6}">
      <dgm:prSet/>
      <dgm:spPr/>
      <dgm:t>
        <a:bodyPr/>
        <a:lstStyle/>
        <a:p>
          <a:endParaRPr lang="pt-BR"/>
        </a:p>
      </dgm:t>
    </dgm:pt>
    <dgm:pt modelId="{08687B45-DD7C-4271-A280-853F5F1F6DD9}">
      <dgm:prSet phldrT="[Texto]" custT="1"/>
      <dgm:spPr/>
      <dgm:t>
        <a:bodyPr/>
        <a:lstStyle/>
        <a:p>
          <a:r>
            <a:rPr lang="pt-BR" sz="1800" dirty="0"/>
            <a:t>INFERIORES</a:t>
          </a:r>
        </a:p>
      </dgm:t>
    </dgm:pt>
    <dgm:pt modelId="{D6D34728-6C94-4B90-8175-089372B61752}" type="parTrans" cxnId="{7DE41301-AEED-4640-99A2-57257E2A68AB}">
      <dgm:prSet/>
      <dgm:spPr/>
      <dgm:t>
        <a:bodyPr/>
        <a:lstStyle/>
        <a:p>
          <a:endParaRPr lang="pt-BR"/>
        </a:p>
      </dgm:t>
    </dgm:pt>
    <dgm:pt modelId="{23820864-31A6-43DF-90F7-BDED4F71878E}" type="sibTrans" cxnId="{7DE41301-AEED-4640-99A2-57257E2A68AB}">
      <dgm:prSet/>
      <dgm:spPr/>
      <dgm:t>
        <a:bodyPr/>
        <a:lstStyle/>
        <a:p>
          <a:endParaRPr lang="pt-BR"/>
        </a:p>
      </dgm:t>
    </dgm:pt>
    <dgm:pt modelId="{CC0FFDB3-666B-4BA5-A32A-0982F579790C}">
      <dgm:prSet phldrT="[Texto]" custT="1"/>
      <dgm:spPr/>
      <dgm:t>
        <a:bodyPr/>
        <a:lstStyle/>
        <a:p>
          <a:r>
            <a:rPr lang="pt-BR" sz="1800" dirty="0"/>
            <a:t>SENTIDOS</a:t>
          </a:r>
        </a:p>
      </dgm:t>
    </dgm:pt>
    <dgm:pt modelId="{7C92B457-1F2D-406B-A9F0-9926A374812F}" type="parTrans" cxnId="{E78FC8A0-BC72-4EBF-91C6-DE4C7CFB8E99}">
      <dgm:prSet/>
      <dgm:spPr/>
      <dgm:t>
        <a:bodyPr/>
        <a:lstStyle/>
        <a:p>
          <a:endParaRPr lang="pt-BR"/>
        </a:p>
      </dgm:t>
    </dgm:pt>
    <dgm:pt modelId="{4F75CFA6-9717-4574-8E71-EC6201931D0C}" type="sibTrans" cxnId="{E78FC8A0-BC72-4EBF-91C6-DE4C7CFB8E99}">
      <dgm:prSet/>
      <dgm:spPr/>
      <dgm:t>
        <a:bodyPr/>
        <a:lstStyle/>
        <a:p>
          <a:endParaRPr lang="pt-BR"/>
        </a:p>
      </dgm:t>
    </dgm:pt>
    <dgm:pt modelId="{21E3D511-BDC3-4464-9844-4E5618DCCCE4}">
      <dgm:prSet phldrT="[Texto]" custT="1"/>
      <dgm:spPr/>
      <dgm:t>
        <a:bodyPr/>
        <a:lstStyle/>
        <a:p>
          <a:r>
            <a:rPr lang="pt-BR" sz="1800" dirty="0"/>
            <a:t>São apêndices dos seres humanos</a:t>
          </a:r>
        </a:p>
      </dgm:t>
    </dgm:pt>
    <dgm:pt modelId="{B6F49578-0AAF-4FBE-A408-8DD6FA3DB796}" type="parTrans" cxnId="{F05802DD-1E84-4938-985B-3B082BE9D5B2}">
      <dgm:prSet/>
      <dgm:spPr/>
      <dgm:t>
        <a:bodyPr/>
        <a:lstStyle/>
        <a:p>
          <a:endParaRPr lang="pt-BR"/>
        </a:p>
      </dgm:t>
    </dgm:pt>
    <dgm:pt modelId="{FF227A6D-5796-43B9-A5B2-C7372CC7F6B4}" type="sibTrans" cxnId="{F05802DD-1E84-4938-985B-3B082BE9D5B2}">
      <dgm:prSet/>
      <dgm:spPr/>
      <dgm:t>
        <a:bodyPr/>
        <a:lstStyle/>
        <a:p>
          <a:endParaRPr lang="pt-BR"/>
        </a:p>
      </dgm:t>
    </dgm:pt>
    <dgm:pt modelId="{A49F9E8C-74FB-4B9F-9289-C877B95737A2}">
      <dgm:prSet phldrT="[Texto]" custT="1"/>
      <dgm:spPr/>
      <dgm:t>
        <a:bodyPr/>
        <a:lstStyle/>
        <a:p>
          <a:r>
            <a:rPr lang="pt-BR" sz="1800" dirty="0"/>
            <a:t>SUPERIORES</a:t>
          </a:r>
        </a:p>
      </dgm:t>
    </dgm:pt>
    <dgm:pt modelId="{B1D3AA10-69F2-4CD1-AC09-8575742BBFEF}" type="parTrans" cxnId="{389C5C4B-099F-4D9C-80A2-00459644B038}">
      <dgm:prSet/>
      <dgm:spPr/>
      <dgm:t>
        <a:bodyPr/>
        <a:lstStyle/>
        <a:p>
          <a:endParaRPr lang="pt-BR"/>
        </a:p>
      </dgm:t>
    </dgm:pt>
    <dgm:pt modelId="{3E9C701A-BB5F-4CB7-AB28-FA3627BE044A}" type="sibTrans" cxnId="{389C5C4B-099F-4D9C-80A2-00459644B038}">
      <dgm:prSet/>
      <dgm:spPr/>
      <dgm:t>
        <a:bodyPr/>
        <a:lstStyle/>
        <a:p>
          <a:endParaRPr lang="pt-BR"/>
        </a:p>
      </dgm:t>
    </dgm:pt>
    <dgm:pt modelId="{06B2DCAB-50B1-44AA-AD0F-F3BAE91221B6}">
      <dgm:prSet phldrT="[Texto]" custT="1"/>
      <dgm:spPr/>
      <dgm:t>
        <a:bodyPr/>
        <a:lstStyle/>
        <a:p>
          <a:r>
            <a:rPr lang="pt-BR" sz="1800" dirty="0"/>
            <a:t>Mecanismos através dos quais percebemos o mundo exterior</a:t>
          </a:r>
        </a:p>
      </dgm:t>
    </dgm:pt>
    <dgm:pt modelId="{6768F690-2B00-4058-8AB2-BAEA947A1669}" type="parTrans" cxnId="{C3C3CC9B-DB93-4B50-BAC9-E88BDE759CBE}">
      <dgm:prSet/>
      <dgm:spPr/>
      <dgm:t>
        <a:bodyPr/>
        <a:lstStyle/>
        <a:p>
          <a:endParaRPr lang="pt-BR"/>
        </a:p>
      </dgm:t>
    </dgm:pt>
    <dgm:pt modelId="{2E2B874D-D7EA-4ECD-9533-3C6FE0CBAFBD}" type="sibTrans" cxnId="{C3C3CC9B-DB93-4B50-BAC9-E88BDE759CBE}">
      <dgm:prSet/>
      <dgm:spPr/>
      <dgm:t>
        <a:bodyPr/>
        <a:lstStyle/>
        <a:p>
          <a:endParaRPr lang="pt-BR"/>
        </a:p>
      </dgm:t>
    </dgm:pt>
    <dgm:pt modelId="{C91EAED5-E25C-4905-AB04-D253592C1489}">
      <dgm:prSet phldrT="[Texto]" custT="1"/>
      <dgm:spPr/>
      <dgm:t>
        <a:bodyPr/>
        <a:lstStyle/>
        <a:p>
          <a:r>
            <a:rPr lang="pt-BR" sz="1800" dirty="0"/>
            <a:t>Visão</a:t>
          </a:r>
        </a:p>
      </dgm:t>
    </dgm:pt>
    <dgm:pt modelId="{475012E4-A394-44CF-BA1D-347E94EA5961}" type="parTrans" cxnId="{076ABFCE-8483-4E06-8F8D-A3617C7AEFE7}">
      <dgm:prSet/>
      <dgm:spPr/>
      <dgm:t>
        <a:bodyPr/>
        <a:lstStyle/>
        <a:p>
          <a:endParaRPr lang="pt-BR"/>
        </a:p>
      </dgm:t>
    </dgm:pt>
    <dgm:pt modelId="{A9248761-0D31-4332-BAF1-8B4E51E271E3}" type="sibTrans" cxnId="{076ABFCE-8483-4E06-8F8D-A3617C7AEFE7}">
      <dgm:prSet/>
      <dgm:spPr/>
      <dgm:t>
        <a:bodyPr/>
        <a:lstStyle/>
        <a:p>
          <a:endParaRPr lang="pt-BR"/>
        </a:p>
      </dgm:t>
    </dgm:pt>
    <dgm:pt modelId="{8BA614B3-753F-4338-9EC1-8F2630BC3F87}">
      <dgm:prSet phldrT="[Texto]" custT="1"/>
      <dgm:spPr/>
      <dgm:t>
        <a:bodyPr/>
        <a:lstStyle/>
        <a:p>
          <a:r>
            <a:rPr lang="pt-BR" sz="1800" dirty="0"/>
            <a:t>Olfato</a:t>
          </a:r>
        </a:p>
      </dgm:t>
    </dgm:pt>
    <dgm:pt modelId="{9972E0C7-4395-4A66-916A-F9A33B5EA9DC}" type="parTrans" cxnId="{D38E6ACF-63F9-433C-88BB-6EFB65EA1E69}">
      <dgm:prSet/>
      <dgm:spPr/>
      <dgm:t>
        <a:bodyPr/>
        <a:lstStyle/>
        <a:p>
          <a:endParaRPr lang="pt-BR"/>
        </a:p>
      </dgm:t>
    </dgm:pt>
    <dgm:pt modelId="{DDBCC4BE-F5CE-48E5-88F6-E9DD018625BF}" type="sibTrans" cxnId="{D38E6ACF-63F9-433C-88BB-6EFB65EA1E69}">
      <dgm:prSet/>
      <dgm:spPr/>
      <dgm:t>
        <a:bodyPr/>
        <a:lstStyle/>
        <a:p>
          <a:endParaRPr lang="pt-BR"/>
        </a:p>
      </dgm:t>
    </dgm:pt>
    <dgm:pt modelId="{65C76F0A-99D2-441D-9DB5-841DEB958162}">
      <dgm:prSet phldrT="[Texto]" custT="1"/>
      <dgm:spPr/>
      <dgm:t>
        <a:bodyPr/>
        <a:lstStyle/>
        <a:p>
          <a:r>
            <a:rPr lang="pt-BR" sz="1800" dirty="0"/>
            <a:t>Audição</a:t>
          </a:r>
        </a:p>
      </dgm:t>
    </dgm:pt>
    <dgm:pt modelId="{463B7175-20D6-4C46-933E-0228CFB3C7AE}" type="parTrans" cxnId="{F07D5DCB-B943-401A-ABC0-14DA4E31A3B8}">
      <dgm:prSet/>
      <dgm:spPr/>
      <dgm:t>
        <a:bodyPr/>
        <a:lstStyle/>
        <a:p>
          <a:endParaRPr lang="pt-BR"/>
        </a:p>
      </dgm:t>
    </dgm:pt>
    <dgm:pt modelId="{C5A2532D-0A96-45F9-BAD5-D59CE76967B2}" type="sibTrans" cxnId="{F07D5DCB-B943-401A-ABC0-14DA4E31A3B8}">
      <dgm:prSet/>
      <dgm:spPr/>
      <dgm:t>
        <a:bodyPr/>
        <a:lstStyle/>
        <a:p>
          <a:endParaRPr lang="pt-BR"/>
        </a:p>
      </dgm:t>
    </dgm:pt>
    <dgm:pt modelId="{DDECE25A-F9B4-4BD0-B5BE-7A5A43264C55}">
      <dgm:prSet phldrT="[Texto]" custT="1"/>
      <dgm:spPr/>
      <dgm:t>
        <a:bodyPr/>
        <a:lstStyle/>
        <a:p>
          <a:r>
            <a:rPr lang="pt-BR" sz="1800" dirty="0"/>
            <a:t>Paladar</a:t>
          </a:r>
        </a:p>
      </dgm:t>
    </dgm:pt>
    <dgm:pt modelId="{83B8D2FA-A034-460F-AD9A-F7924E35CDED}" type="parTrans" cxnId="{4ABE7047-F95A-49A4-A27C-C671EED57972}">
      <dgm:prSet/>
      <dgm:spPr/>
      <dgm:t>
        <a:bodyPr/>
        <a:lstStyle/>
        <a:p>
          <a:endParaRPr lang="pt-BR"/>
        </a:p>
      </dgm:t>
    </dgm:pt>
    <dgm:pt modelId="{23256FE0-F403-4968-B9AE-0948238E1B31}" type="sibTrans" cxnId="{4ABE7047-F95A-49A4-A27C-C671EED57972}">
      <dgm:prSet/>
      <dgm:spPr/>
      <dgm:t>
        <a:bodyPr/>
        <a:lstStyle/>
        <a:p>
          <a:endParaRPr lang="pt-BR"/>
        </a:p>
      </dgm:t>
    </dgm:pt>
    <dgm:pt modelId="{56E5FF78-B026-45A3-9DBA-535FE467ACFE}">
      <dgm:prSet phldrT="[Texto]" custT="1"/>
      <dgm:spPr/>
      <dgm:t>
        <a:bodyPr/>
        <a:lstStyle/>
        <a:p>
          <a:r>
            <a:rPr lang="pt-BR" sz="1800" dirty="0"/>
            <a:t>FUNÇÕES</a:t>
          </a:r>
        </a:p>
      </dgm:t>
    </dgm:pt>
    <dgm:pt modelId="{7759AB4A-9A5D-4250-9BEC-B51465D44529}" type="parTrans" cxnId="{BE271766-7171-498C-9554-05CFCE623BC9}">
      <dgm:prSet/>
      <dgm:spPr/>
      <dgm:t>
        <a:bodyPr/>
        <a:lstStyle/>
        <a:p>
          <a:endParaRPr lang="pt-BR"/>
        </a:p>
      </dgm:t>
    </dgm:pt>
    <dgm:pt modelId="{0414C828-635D-4F1E-8A4B-F7F912318E13}" type="sibTrans" cxnId="{BE271766-7171-498C-9554-05CFCE623BC9}">
      <dgm:prSet/>
      <dgm:spPr/>
      <dgm:t>
        <a:bodyPr/>
        <a:lstStyle/>
        <a:p>
          <a:endParaRPr lang="pt-BR"/>
        </a:p>
      </dgm:t>
    </dgm:pt>
    <dgm:pt modelId="{1E3E9A96-F1AE-489E-B420-F986E6A29EBF}">
      <dgm:prSet phldrT="[Texto]" custT="1"/>
      <dgm:spPr/>
      <dgm:t>
        <a:bodyPr/>
        <a:lstStyle/>
        <a:p>
          <a:r>
            <a:rPr lang="pt-BR" sz="1800" dirty="0"/>
            <a:t>Correspondem às funções orgânicas do corpo</a:t>
          </a:r>
        </a:p>
      </dgm:t>
    </dgm:pt>
    <dgm:pt modelId="{B2C61D92-BB29-4D6E-B28C-4FA7A31D3621}" type="parTrans" cxnId="{A58A9F84-11D3-49DE-882F-18A8C3626460}">
      <dgm:prSet/>
      <dgm:spPr/>
      <dgm:t>
        <a:bodyPr/>
        <a:lstStyle/>
        <a:p>
          <a:endParaRPr lang="pt-BR"/>
        </a:p>
      </dgm:t>
    </dgm:pt>
    <dgm:pt modelId="{DE24F262-B603-4AB8-8CAD-65B46B732BC3}" type="sibTrans" cxnId="{A58A9F84-11D3-49DE-882F-18A8C3626460}">
      <dgm:prSet/>
      <dgm:spPr/>
      <dgm:t>
        <a:bodyPr/>
        <a:lstStyle/>
        <a:p>
          <a:endParaRPr lang="pt-BR"/>
        </a:p>
      </dgm:t>
    </dgm:pt>
    <dgm:pt modelId="{4253B3DA-8D1C-43FA-88AD-5156C5B2A0CC}">
      <dgm:prSet phldrT="[Texto]" custT="1"/>
      <dgm:spPr/>
      <dgm:t>
        <a:bodyPr/>
        <a:lstStyle/>
        <a:p>
          <a:r>
            <a:rPr lang="pt-BR" sz="1800" dirty="0"/>
            <a:t>Função respiratória</a:t>
          </a:r>
        </a:p>
      </dgm:t>
    </dgm:pt>
    <dgm:pt modelId="{ED7D8788-2095-40DD-8F61-E4CD31FDB141}" type="parTrans" cxnId="{0A69003C-7E32-4EE6-8CD3-6E3D1A603C50}">
      <dgm:prSet/>
      <dgm:spPr/>
      <dgm:t>
        <a:bodyPr/>
        <a:lstStyle/>
        <a:p>
          <a:endParaRPr lang="pt-BR"/>
        </a:p>
      </dgm:t>
    </dgm:pt>
    <dgm:pt modelId="{8ECA4781-2D6E-43A3-8D01-D09F658EF998}" type="sibTrans" cxnId="{0A69003C-7E32-4EE6-8CD3-6E3D1A603C50}">
      <dgm:prSet/>
      <dgm:spPr/>
      <dgm:t>
        <a:bodyPr/>
        <a:lstStyle/>
        <a:p>
          <a:endParaRPr lang="pt-BR"/>
        </a:p>
      </dgm:t>
    </dgm:pt>
    <dgm:pt modelId="{2B21233B-B546-4CAE-9836-A1A8E7BF4DD7}">
      <dgm:prSet phldrT="[Texto]" custT="1"/>
      <dgm:spPr/>
      <dgm:t>
        <a:bodyPr/>
        <a:lstStyle/>
        <a:p>
          <a:r>
            <a:rPr lang="pt-BR" sz="1800" dirty="0"/>
            <a:t>Função mastigatória</a:t>
          </a:r>
        </a:p>
      </dgm:t>
    </dgm:pt>
    <dgm:pt modelId="{A9005066-EBBD-422A-A44E-C352031F58E3}" type="parTrans" cxnId="{10A9C0C6-A9AF-4B86-A77E-9FFB9D20FD20}">
      <dgm:prSet/>
      <dgm:spPr/>
      <dgm:t>
        <a:bodyPr/>
        <a:lstStyle/>
        <a:p>
          <a:endParaRPr lang="pt-BR"/>
        </a:p>
      </dgm:t>
    </dgm:pt>
    <dgm:pt modelId="{86C10AD7-E51A-4AD8-9E9D-118DF89DB3C7}" type="sibTrans" cxnId="{10A9C0C6-A9AF-4B86-A77E-9FFB9D20FD20}">
      <dgm:prSet/>
      <dgm:spPr/>
      <dgm:t>
        <a:bodyPr/>
        <a:lstStyle/>
        <a:p>
          <a:endParaRPr lang="pt-BR"/>
        </a:p>
      </dgm:t>
    </dgm:pt>
    <dgm:pt modelId="{802D40EF-600C-4A5F-AB81-405704B32CA8}">
      <dgm:prSet phldrT="[Texto]" custT="1"/>
      <dgm:spPr/>
      <dgm:t>
        <a:bodyPr/>
        <a:lstStyle/>
        <a:p>
          <a:r>
            <a:rPr lang="pt-BR" sz="1800" dirty="0"/>
            <a:t>Função digestiva</a:t>
          </a:r>
        </a:p>
      </dgm:t>
    </dgm:pt>
    <dgm:pt modelId="{5B285425-76C1-4AF4-9086-6B2184AF559D}" type="parTrans" cxnId="{2D20C3AF-DC40-414E-A337-F44F99D42637}">
      <dgm:prSet/>
      <dgm:spPr/>
      <dgm:t>
        <a:bodyPr/>
        <a:lstStyle/>
        <a:p>
          <a:endParaRPr lang="pt-BR"/>
        </a:p>
      </dgm:t>
    </dgm:pt>
    <dgm:pt modelId="{9B2D18B0-901A-4996-814E-3591EDE8BDF0}" type="sibTrans" cxnId="{2D20C3AF-DC40-414E-A337-F44F99D42637}">
      <dgm:prSet/>
      <dgm:spPr/>
      <dgm:t>
        <a:bodyPr/>
        <a:lstStyle/>
        <a:p>
          <a:endParaRPr lang="pt-BR"/>
        </a:p>
      </dgm:t>
    </dgm:pt>
    <dgm:pt modelId="{2E943102-65FA-4E7C-8EFB-6FA5ADD3D2BD}">
      <dgm:prSet phldrT="[Texto]" custT="1"/>
      <dgm:spPr/>
      <dgm:t>
        <a:bodyPr/>
        <a:lstStyle/>
        <a:p>
          <a:r>
            <a:rPr lang="pt-BR" sz="1800" dirty="0"/>
            <a:t>Função circulatória</a:t>
          </a:r>
        </a:p>
      </dgm:t>
    </dgm:pt>
    <dgm:pt modelId="{91646655-FFA0-4F99-8AD7-8AE97686435C}" type="parTrans" cxnId="{71F35888-15CB-473E-A791-8AA85C18A063}">
      <dgm:prSet/>
      <dgm:spPr/>
      <dgm:t>
        <a:bodyPr/>
        <a:lstStyle/>
        <a:p>
          <a:endParaRPr lang="pt-BR"/>
        </a:p>
      </dgm:t>
    </dgm:pt>
    <dgm:pt modelId="{ECF0E455-A141-4DD5-BC4D-B5B959B0C0E4}" type="sibTrans" cxnId="{71F35888-15CB-473E-A791-8AA85C18A063}">
      <dgm:prSet/>
      <dgm:spPr/>
      <dgm:t>
        <a:bodyPr/>
        <a:lstStyle/>
        <a:p>
          <a:endParaRPr lang="pt-BR"/>
        </a:p>
      </dgm:t>
    </dgm:pt>
    <dgm:pt modelId="{03AD4F06-B392-4D92-ACB0-A27663444883}">
      <dgm:prSet phldrT="[Texto]" custT="1"/>
      <dgm:spPr/>
      <dgm:t>
        <a:bodyPr/>
        <a:lstStyle/>
        <a:p>
          <a:r>
            <a:rPr lang="pt-BR" sz="1800" dirty="0"/>
            <a:t>Etc.</a:t>
          </a:r>
        </a:p>
      </dgm:t>
    </dgm:pt>
    <dgm:pt modelId="{AE1089B1-101D-4501-9442-CC6B69B6E018}" type="parTrans" cxnId="{B6E3F191-9D70-45F6-8450-E589B3750651}">
      <dgm:prSet/>
      <dgm:spPr/>
      <dgm:t>
        <a:bodyPr/>
        <a:lstStyle/>
        <a:p>
          <a:endParaRPr lang="pt-BR"/>
        </a:p>
      </dgm:t>
    </dgm:pt>
    <dgm:pt modelId="{C37F2DBD-96A9-4F1E-95DD-EBCBD03C9A68}" type="sibTrans" cxnId="{B6E3F191-9D70-45F6-8450-E589B3750651}">
      <dgm:prSet/>
      <dgm:spPr/>
      <dgm:t>
        <a:bodyPr/>
        <a:lstStyle/>
        <a:p>
          <a:endParaRPr lang="pt-BR"/>
        </a:p>
      </dgm:t>
    </dgm:pt>
    <dgm:pt modelId="{A53522A5-2C30-40AC-BE5F-8DE331467443}">
      <dgm:prSet phldrT="[Texto]" custT="1"/>
      <dgm:spPr/>
      <dgm:t>
        <a:bodyPr/>
        <a:lstStyle/>
        <a:p>
          <a:r>
            <a:rPr lang="pt-BR" sz="1800" dirty="0"/>
            <a:t>Tato</a:t>
          </a:r>
        </a:p>
      </dgm:t>
    </dgm:pt>
    <dgm:pt modelId="{C8595A8C-CA8C-4F6A-B81C-3272249404EB}" type="sibTrans" cxnId="{1B1FA9AA-3A8B-4F72-8E31-962127772600}">
      <dgm:prSet/>
      <dgm:spPr/>
      <dgm:t>
        <a:bodyPr/>
        <a:lstStyle/>
        <a:p>
          <a:endParaRPr lang="pt-BR"/>
        </a:p>
      </dgm:t>
    </dgm:pt>
    <dgm:pt modelId="{9DED750A-E248-48A3-A48A-E42DDC1A45EF}" type="parTrans" cxnId="{1B1FA9AA-3A8B-4F72-8E31-962127772600}">
      <dgm:prSet/>
      <dgm:spPr/>
      <dgm:t>
        <a:bodyPr/>
        <a:lstStyle/>
        <a:p>
          <a:endParaRPr lang="pt-BR"/>
        </a:p>
      </dgm:t>
    </dgm:pt>
    <dgm:pt modelId="{0F0D3FF0-D955-4CA1-816D-4195A5EA5651}" type="pres">
      <dgm:prSet presAssocID="{7A33A8D0-9E36-4622-B730-866433813F9E}" presName="diagram" presStyleCnt="0">
        <dgm:presLayoutVars>
          <dgm:chPref val="1"/>
          <dgm:dir/>
          <dgm:animOne val="branch"/>
          <dgm:animLvl val="lvl"/>
          <dgm:resizeHandles val="exact"/>
        </dgm:presLayoutVars>
      </dgm:prSet>
      <dgm:spPr/>
    </dgm:pt>
    <dgm:pt modelId="{2C62871E-59D4-42AC-9441-4BECFCA33D4C}" type="pres">
      <dgm:prSet presAssocID="{CC33A5DB-8E36-4684-AB87-57A16EA962A6}" presName="root1" presStyleCnt="0"/>
      <dgm:spPr/>
    </dgm:pt>
    <dgm:pt modelId="{CF9B561C-F3B0-4E67-A143-D96A65A2039B}" type="pres">
      <dgm:prSet presAssocID="{CC33A5DB-8E36-4684-AB87-57A16EA962A6}" presName="LevelOneTextNode" presStyleLbl="node0" presStyleIdx="0" presStyleCnt="3" custScaleX="482653">
        <dgm:presLayoutVars>
          <dgm:chPref val="3"/>
        </dgm:presLayoutVars>
      </dgm:prSet>
      <dgm:spPr/>
    </dgm:pt>
    <dgm:pt modelId="{789C095C-8AFA-4421-B2D6-1C5394ED95A5}" type="pres">
      <dgm:prSet presAssocID="{CC33A5DB-8E36-4684-AB87-57A16EA962A6}" presName="level2hierChild" presStyleCnt="0"/>
      <dgm:spPr/>
    </dgm:pt>
    <dgm:pt modelId="{B111AD98-A4C0-424A-BA05-FBFD461CFF34}" type="pres">
      <dgm:prSet presAssocID="{B6F49578-0AAF-4FBE-A408-8DD6FA3DB796}" presName="conn2-1" presStyleLbl="parChTrans1D2" presStyleIdx="0" presStyleCnt="3"/>
      <dgm:spPr/>
    </dgm:pt>
    <dgm:pt modelId="{A0D94983-236F-46E1-BFBC-209BD3C31BE4}" type="pres">
      <dgm:prSet presAssocID="{B6F49578-0AAF-4FBE-A408-8DD6FA3DB796}" presName="connTx" presStyleLbl="parChTrans1D2" presStyleIdx="0" presStyleCnt="3"/>
      <dgm:spPr/>
    </dgm:pt>
    <dgm:pt modelId="{98557ABF-CCEF-4EF4-A510-0E1BAA2797B5}" type="pres">
      <dgm:prSet presAssocID="{21E3D511-BDC3-4464-9844-4E5618DCCCE4}" presName="root2" presStyleCnt="0"/>
      <dgm:spPr/>
    </dgm:pt>
    <dgm:pt modelId="{D1A98CCA-B7C4-4F13-84DE-1B3B4B7FED0D}" type="pres">
      <dgm:prSet presAssocID="{21E3D511-BDC3-4464-9844-4E5618DCCCE4}" presName="LevelTwoTextNode" presStyleLbl="node2" presStyleIdx="0" presStyleCnt="3" custScaleX="482653">
        <dgm:presLayoutVars>
          <dgm:chPref val="3"/>
        </dgm:presLayoutVars>
      </dgm:prSet>
      <dgm:spPr/>
    </dgm:pt>
    <dgm:pt modelId="{CD7E5A79-9A64-4F81-BF56-9A859BB24045}" type="pres">
      <dgm:prSet presAssocID="{21E3D511-BDC3-4464-9844-4E5618DCCCE4}" presName="level3hierChild" presStyleCnt="0"/>
      <dgm:spPr/>
    </dgm:pt>
    <dgm:pt modelId="{476CD9F1-7CC5-41AD-B3EA-CCDEFF36EEC2}" type="pres">
      <dgm:prSet presAssocID="{B1D3AA10-69F2-4CD1-AC09-8575742BBFEF}" presName="conn2-1" presStyleLbl="parChTrans1D3" presStyleIdx="0" presStyleCnt="12"/>
      <dgm:spPr/>
    </dgm:pt>
    <dgm:pt modelId="{D2CE9B54-2321-4CDF-9BA2-651229C6C614}" type="pres">
      <dgm:prSet presAssocID="{B1D3AA10-69F2-4CD1-AC09-8575742BBFEF}" presName="connTx" presStyleLbl="parChTrans1D3" presStyleIdx="0" presStyleCnt="12"/>
      <dgm:spPr/>
    </dgm:pt>
    <dgm:pt modelId="{BE4DFC77-5CDE-472E-AE97-443ACA867423}" type="pres">
      <dgm:prSet presAssocID="{A49F9E8C-74FB-4B9F-9289-C877B95737A2}" presName="root2" presStyleCnt="0"/>
      <dgm:spPr/>
    </dgm:pt>
    <dgm:pt modelId="{072B7203-CBA4-425F-97A1-0D967E65A558}" type="pres">
      <dgm:prSet presAssocID="{A49F9E8C-74FB-4B9F-9289-C877B95737A2}" presName="LevelTwoTextNode" presStyleLbl="node3" presStyleIdx="0" presStyleCnt="12" custScaleX="482653">
        <dgm:presLayoutVars>
          <dgm:chPref val="3"/>
        </dgm:presLayoutVars>
      </dgm:prSet>
      <dgm:spPr/>
    </dgm:pt>
    <dgm:pt modelId="{3C0A9423-8E8C-45BC-A10E-279F5DB65344}" type="pres">
      <dgm:prSet presAssocID="{A49F9E8C-74FB-4B9F-9289-C877B95737A2}" presName="level3hierChild" presStyleCnt="0"/>
      <dgm:spPr/>
    </dgm:pt>
    <dgm:pt modelId="{27A26E5D-8237-4729-A468-F38D9C5F6183}" type="pres">
      <dgm:prSet presAssocID="{D6D34728-6C94-4B90-8175-089372B61752}" presName="conn2-1" presStyleLbl="parChTrans1D3" presStyleIdx="1" presStyleCnt="12"/>
      <dgm:spPr/>
    </dgm:pt>
    <dgm:pt modelId="{CB6C5382-6762-4625-8E9D-B7A3C35E8145}" type="pres">
      <dgm:prSet presAssocID="{D6D34728-6C94-4B90-8175-089372B61752}" presName="connTx" presStyleLbl="parChTrans1D3" presStyleIdx="1" presStyleCnt="12"/>
      <dgm:spPr/>
    </dgm:pt>
    <dgm:pt modelId="{BDAB487D-C35A-4F1F-8851-AC2044B0CDC1}" type="pres">
      <dgm:prSet presAssocID="{08687B45-DD7C-4271-A280-853F5F1F6DD9}" presName="root2" presStyleCnt="0"/>
      <dgm:spPr/>
    </dgm:pt>
    <dgm:pt modelId="{3F43B642-6D2F-4F9F-8ED4-C69261010E3C}" type="pres">
      <dgm:prSet presAssocID="{08687B45-DD7C-4271-A280-853F5F1F6DD9}" presName="LevelTwoTextNode" presStyleLbl="node3" presStyleIdx="1" presStyleCnt="12" custScaleX="482653">
        <dgm:presLayoutVars>
          <dgm:chPref val="3"/>
        </dgm:presLayoutVars>
      </dgm:prSet>
      <dgm:spPr/>
    </dgm:pt>
    <dgm:pt modelId="{3F99860D-7176-4BEC-B0FF-7D4119FD826C}" type="pres">
      <dgm:prSet presAssocID="{08687B45-DD7C-4271-A280-853F5F1F6DD9}" presName="level3hierChild" presStyleCnt="0"/>
      <dgm:spPr/>
    </dgm:pt>
    <dgm:pt modelId="{46103794-E971-4612-9F4F-A6FE393C2D0B}" type="pres">
      <dgm:prSet presAssocID="{CC0FFDB3-666B-4BA5-A32A-0982F579790C}" presName="root1" presStyleCnt="0"/>
      <dgm:spPr/>
    </dgm:pt>
    <dgm:pt modelId="{8391028D-8787-440D-8206-0B1696B0B195}" type="pres">
      <dgm:prSet presAssocID="{CC0FFDB3-666B-4BA5-A32A-0982F579790C}" presName="LevelOneTextNode" presStyleLbl="node0" presStyleIdx="1" presStyleCnt="3" custScaleX="482653">
        <dgm:presLayoutVars>
          <dgm:chPref val="3"/>
        </dgm:presLayoutVars>
      </dgm:prSet>
      <dgm:spPr/>
    </dgm:pt>
    <dgm:pt modelId="{273DCC1A-3057-493A-9A95-121F5F6F505D}" type="pres">
      <dgm:prSet presAssocID="{CC0FFDB3-666B-4BA5-A32A-0982F579790C}" presName="level2hierChild" presStyleCnt="0"/>
      <dgm:spPr/>
    </dgm:pt>
    <dgm:pt modelId="{8E4E3CDD-AB1F-4955-B2F9-D26F01DEB25E}" type="pres">
      <dgm:prSet presAssocID="{6768F690-2B00-4058-8AB2-BAEA947A1669}" presName="conn2-1" presStyleLbl="parChTrans1D2" presStyleIdx="1" presStyleCnt="3"/>
      <dgm:spPr/>
    </dgm:pt>
    <dgm:pt modelId="{86A51A5C-8F2F-403C-B8E6-3155BA727723}" type="pres">
      <dgm:prSet presAssocID="{6768F690-2B00-4058-8AB2-BAEA947A1669}" presName="connTx" presStyleLbl="parChTrans1D2" presStyleIdx="1" presStyleCnt="3"/>
      <dgm:spPr/>
    </dgm:pt>
    <dgm:pt modelId="{3682401E-11E6-4492-931A-D493A97139CD}" type="pres">
      <dgm:prSet presAssocID="{06B2DCAB-50B1-44AA-AD0F-F3BAE91221B6}" presName="root2" presStyleCnt="0"/>
      <dgm:spPr/>
    </dgm:pt>
    <dgm:pt modelId="{FA0821BF-EFE4-4C8C-845A-A92E94D94B68}" type="pres">
      <dgm:prSet presAssocID="{06B2DCAB-50B1-44AA-AD0F-F3BAE91221B6}" presName="LevelTwoTextNode" presStyleLbl="node2" presStyleIdx="1" presStyleCnt="3" custScaleX="482653" custScaleY="155741">
        <dgm:presLayoutVars>
          <dgm:chPref val="3"/>
        </dgm:presLayoutVars>
      </dgm:prSet>
      <dgm:spPr/>
    </dgm:pt>
    <dgm:pt modelId="{80588398-90DC-4E6D-86AA-CCB46E9094B9}" type="pres">
      <dgm:prSet presAssocID="{06B2DCAB-50B1-44AA-AD0F-F3BAE91221B6}" presName="level3hierChild" presStyleCnt="0"/>
      <dgm:spPr/>
    </dgm:pt>
    <dgm:pt modelId="{A53CF5D9-7D12-4080-86D8-A8210B29EC62}" type="pres">
      <dgm:prSet presAssocID="{475012E4-A394-44CF-BA1D-347E94EA5961}" presName="conn2-1" presStyleLbl="parChTrans1D3" presStyleIdx="2" presStyleCnt="12"/>
      <dgm:spPr/>
    </dgm:pt>
    <dgm:pt modelId="{D3EAA05F-1F0A-4528-A111-FFFD531B3E73}" type="pres">
      <dgm:prSet presAssocID="{475012E4-A394-44CF-BA1D-347E94EA5961}" presName="connTx" presStyleLbl="parChTrans1D3" presStyleIdx="2" presStyleCnt="12"/>
      <dgm:spPr/>
    </dgm:pt>
    <dgm:pt modelId="{1B090852-0A65-4900-A060-C9AE082FF6EF}" type="pres">
      <dgm:prSet presAssocID="{C91EAED5-E25C-4905-AB04-D253592C1489}" presName="root2" presStyleCnt="0"/>
      <dgm:spPr/>
    </dgm:pt>
    <dgm:pt modelId="{1E8651BD-FE7A-42F0-ACCE-81CBF1F7F711}" type="pres">
      <dgm:prSet presAssocID="{C91EAED5-E25C-4905-AB04-D253592C1489}" presName="LevelTwoTextNode" presStyleLbl="node3" presStyleIdx="2" presStyleCnt="12" custScaleX="482653">
        <dgm:presLayoutVars>
          <dgm:chPref val="3"/>
        </dgm:presLayoutVars>
      </dgm:prSet>
      <dgm:spPr/>
    </dgm:pt>
    <dgm:pt modelId="{5BE18833-121F-4AD8-9292-AFC820EC4F5D}" type="pres">
      <dgm:prSet presAssocID="{C91EAED5-E25C-4905-AB04-D253592C1489}" presName="level3hierChild" presStyleCnt="0"/>
      <dgm:spPr/>
    </dgm:pt>
    <dgm:pt modelId="{1932658B-A3EB-4478-A1CF-A102D54FA646}" type="pres">
      <dgm:prSet presAssocID="{9DED750A-E248-48A3-A48A-E42DDC1A45EF}" presName="conn2-1" presStyleLbl="parChTrans1D3" presStyleIdx="3" presStyleCnt="12"/>
      <dgm:spPr/>
    </dgm:pt>
    <dgm:pt modelId="{77AA7E0B-6088-4BA1-B4D8-9FAC99871976}" type="pres">
      <dgm:prSet presAssocID="{9DED750A-E248-48A3-A48A-E42DDC1A45EF}" presName="connTx" presStyleLbl="parChTrans1D3" presStyleIdx="3" presStyleCnt="12"/>
      <dgm:spPr/>
    </dgm:pt>
    <dgm:pt modelId="{4CE107DB-8C15-4A34-AE3C-293ADB89236E}" type="pres">
      <dgm:prSet presAssocID="{A53522A5-2C30-40AC-BE5F-8DE331467443}" presName="root2" presStyleCnt="0"/>
      <dgm:spPr/>
    </dgm:pt>
    <dgm:pt modelId="{88502A93-8377-41A4-A5F8-BDE8698DC942}" type="pres">
      <dgm:prSet presAssocID="{A53522A5-2C30-40AC-BE5F-8DE331467443}" presName="LevelTwoTextNode" presStyleLbl="node3" presStyleIdx="3" presStyleCnt="12" custScaleX="482653">
        <dgm:presLayoutVars>
          <dgm:chPref val="3"/>
        </dgm:presLayoutVars>
      </dgm:prSet>
      <dgm:spPr/>
    </dgm:pt>
    <dgm:pt modelId="{88C78E3B-CAFC-44C4-8726-665D39AF7984}" type="pres">
      <dgm:prSet presAssocID="{A53522A5-2C30-40AC-BE5F-8DE331467443}" presName="level3hierChild" presStyleCnt="0"/>
      <dgm:spPr/>
    </dgm:pt>
    <dgm:pt modelId="{41CF1560-6720-46DE-9455-90C8179374F1}" type="pres">
      <dgm:prSet presAssocID="{9972E0C7-4395-4A66-916A-F9A33B5EA9DC}" presName="conn2-1" presStyleLbl="parChTrans1D3" presStyleIdx="4" presStyleCnt="12"/>
      <dgm:spPr/>
    </dgm:pt>
    <dgm:pt modelId="{5592AE2F-900B-4701-AACD-F971EA0E5532}" type="pres">
      <dgm:prSet presAssocID="{9972E0C7-4395-4A66-916A-F9A33B5EA9DC}" presName="connTx" presStyleLbl="parChTrans1D3" presStyleIdx="4" presStyleCnt="12"/>
      <dgm:spPr/>
    </dgm:pt>
    <dgm:pt modelId="{88FEF829-2730-4271-8500-7C2467C153F9}" type="pres">
      <dgm:prSet presAssocID="{8BA614B3-753F-4338-9EC1-8F2630BC3F87}" presName="root2" presStyleCnt="0"/>
      <dgm:spPr/>
    </dgm:pt>
    <dgm:pt modelId="{23641DE2-9749-4D19-AD41-D8D12B4A9E84}" type="pres">
      <dgm:prSet presAssocID="{8BA614B3-753F-4338-9EC1-8F2630BC3F87}" presName="LevelTwoTextNode" presStyleLbl="node3" presStyleIdx="4" presStyleCnt="12" custScaleX="482653">
        <dgm:presLayoutVars>
          <dgm:chPref val="3"/>
        </dgm:presLayoutVars>
      </dgm:prSet>
      <dgm:spPr/>
    </dgm:pt>
    <dgm:pt modelId="{ADF9A22C-9EA3-4275-AEF3-3E313426FBC5}" type="pres">
      <dgm:prSet presAssocID="{8BA614B3-753F-4338-9EC1-8F2630BC3F87}" presName="level3hierChild" presStyleCnt="0"/>
      <dgm:spPr/>
    </dgm:pt>
    <dgm:pt modelId="{BB12F818-337A-4CCB-B163-245E0860C35E}" type="pres">
      <dgm:prSet presAssocID="{463B7175-20D6-4C46-933E-0228CFB3C7AE}" presName="conn2-1" presStyleLbl="parChTrans1D3" presStyleIdx="5" presStyleCnt="12"/>
      <dgm:spPr/>
    </dgm:pt>
    <dgm:pt modelId="{A15A1895-CA96-4F92-8E7E-F5D68A5FACD1}" type="pres">
      <dgm:prSet presAssocID="{463B7175-20D6-4C46-933E-0228CFB3C7AE}" presName="connTx" presStyleLbl="parChTrans1D3" presStyleIdx="5" presStyleCnt="12"/>
      <dgm:spPr/>
    </dgm:pt>
    <dgm:pt modelId="{47A2B686-2789-45AB-BE01-3C857792C830}" type="pres">
      <dgm:prSet presAssocID="{65C76F0A-99D2-441D-9DB5-841DEB958162}" presName="root2" presStyleCnt="0"/>
      <dgm:spPr/>
    </dgm:pt>
    <dgm:pt modelId="{CBFA31D0-518B-4E17-9F19-9A76E8C7822A}" type="pres">
      <dgm:prSet presAssocID="{65C76F0A-99D2-441D-9DB5-841DEB958162}" presName="LevelTwoTextNode" presStyleLbl="node3" presStyleIdx="5" presStyleCnt="12" custScaleX="482653">
        <dgm:presLayoutVars>
          <dgm:chPref val="3"/>
        </dgm:presLayoutVars>
      </dgm:prSet>
      <dgm:spPr/>
    </dgm:pt>
    <dgm:pt modelId="{7ACFB2C4-6539-413D-B9C3-9EA0B25C9753}" type="pres">
      <dgm:prSet presAssocID="{65C76F0A-99D2-441D-9DB5-841DEB958162}" presName="level3hierChild" presStyleCnt="0"/>
      <dgm:spPr/>
    </dgm:pt>
    <dgm:pt modelId="{648804B8-C45A-424F-BA62-92211897B4B4}" type="pres">
      <dgm:prSet presAssocID="{83B8D2FA-A034-460F-AD9A-F7924E35CDED}" presName="conn2-1" presStyleLbl="parChTrans1D3" presStyleIdx="6" presStyleCnt="12"/>
      <dgm:spPr/>
    </dgm:pt>
    <dgm:pt modelId="{E6A817B5-AE3B-4CFB-8559-DD05AF8E88FB}" type="pres">
      <dgm:prSet presAssocID="{83B8D2FA-A034-460F-AD9A-F7924E35CDED}" presName="connTx" presStyleLbl="parChTrans1D3" presStyleIdx="6" presStyleCnt="12"/>
      <dgm:spPr/>
    </dgm:pt>
    <dgm:pt modelId="{C82FB871-CC95-4E5E-8655-71703F2CAF25}" type="pres">
      <dgm:prSet presAssocID="{DDECE25A-F9B4-4BD0-B5BE-7A5A43264C55}" presName="root2" presStyleCnt="0"/>
      <dgm:spPr/>
    </dgm:pt>
    <dgm:pt modelId="{C413F747-6A45-4A48-8830-40182BA32A30}" type="pres">
      <dgm:prSet presAssocID="{DDECE25A-F9B4-4BD0-B5BE-7A5A43264C55}" presName="LevelTwoTextNode" presStyleLbl="node3" presStyleIdx="6" presStyleCnt="12" custScaleX="482653">
        <dgm:presLayoutVars>
          <dgm:chPref val="3"/>
        </dgm:presLayoutVars>
      </dgm:prSet>
      <dgm:spPr/>
    </dgm:pt>
    <dgm:pt modelId="{C1FA7CDC-1256-4B66-B4E3-018234CA1F6A}" type="pres">
      <dgm:prSet presAssocID="{DDECE25A-F9B4-4BD0-B5BE-7A5A43264C55}" presName="level3hierChild" presStyleCnt="0"/>
      <dgm:spPr/>
    </dgm:pt>
    <dgm:pt modelId="{0033A901-27F8-4F0F-AC81-219CDD4B3B2F}" type="pres">
      <dgm:prSet presAssocID="{56E5FF78-B026-45A3-9DBA-535FE467ACFE}" presName="root1" presStyleCnt="0"/>
      <dgm:spPr/>
    </dgm:pt>
    <dgm:pt modelId="{BEE0EFC3-8D9D-4B6D-96B4-E6702914AA61}" type="pres">
      <dgm:prSet presAssocID="{56E5FF78-B026-45A3-9DBA-535FE467ACFE}" presName="LevelOneTextNode" presStyleLbl="node0" presStyleIdx="2" presStyleCnt="3" custScaleX="482653">
        <dgm:presLayoutVars>
          <dgm:chPref val="3"/>
        </dgm:presLayoutVars>
      </dgm:prSet>
      <dgm:spPr/>
    </dgm:pt>
    <dgm:pt modelId="{93FE4F15-581B-44B6-A723-EEE1B8A95C90}" type="pres">
      <dgm:prSet presAssocID="{56E5FF78-B026-45A3-9DBA-535FE467ACFE}" presName="level2hierChild" presStyleCnt="0"/>
      <dgm:spPr/>
    </dgm:pt>
    <dgm:pt modelId="{DBCE61A1-448F-48A0-A1D5-566A8820309C}" type="pres">
      <dgm:prSet presAssocID="{B2C61D92-BB29-4D6E-B28C-4FA7A31D3621}" presName="conn2-1" presStyleLbl="parChTrans1D2" presStyleIdx="2" presStyleCnt="3"/>
      <dgm:spPr/>
    </dgm:pt>
    <dgm:pt modelId="{9326ADB4-EE5C-4543-9B14-DBC4C158A7CE}" type="pres">
      <dgm:prSet presAssocID="{B2C61D92-BB29-4D6E-B28C-4FA7A31D3621}" presName="connTx" presStyleLbl="parChTrans1D2" presStyleIdx="2" presStyleCnt="3"/>
      <dgm:spPr/>
    </dgm:pt>
    <dgm:pt modelId="{3453BF14-C715-459F-A325-9785ADB22C9E}" type="pres">
      <dgm:prSet presAssocID="{1E3E9A96-F1AE-489E-B420-F986E6A29EBF}" presName="root2" presStyleCnt="0"/>
      <dgm:spPr/>
    </dgm:pt>
    <dgm:pt modelId="{E8DEECBB-3DAA-407B-9624-EB1B9F89C4C9}" type="pres">
      <dgm:prSet presAssocID="{1E3E9A96-F1AE-489E-B420-F986E6A29EBF}" presName="LevelTwoTextNode" presStyleLbl="node2" presStyleIdx="2" presStyleCnt="3" custScaleX="482653" custScaleY="181331">
        <dgm:presLayoutVars>
          <dgm:chPref val="3"/>
        </dgm:presLayoutVars>
      </dgm:prSet>
      <dgm:spPr/>
    </dgm:pt>
    <dgm:pt modelId="{3BD3063E-4033-4B93-B9B6-C67C247FF82E}" type="pres">
      <dgm:prSet presAssocID="{1E3E9A96-F1AE-489E-B420-F986E6A29EBF}" presName="level3hierChild" presStyleCnt="0"/>
      <dgm:spPr/>
    </dgm:pt>
    <dgm:pt modelId="{795F4E89-B926-446F-B83B-29D55E8AA460}" type="pres">
      <dgm:prSet presAssocID="{ED7D8788-2095-40DD-8F61-E4CD31FDB141}" presName="conn2-1" presStyleLbl="parChTrans1D3" presStyleIdx="7" presStyleCnt="12"/>
      <dgm:spPr/>
    </dgm:pt>
    <dgm:pt modelId="{5E808213-1C79-40F5-A8D5-9D0691B11FA6}" type="pres">
      <dgm:prSet presAssocID="{ED7D8788-2095-40DD-8F61-E4CD31FDB141}" presName="connTx" presStyleLbl="parChTrans1D3" presStyleIdx="7" presStyleCnt="12"/>
      <dgm:spPr/>
    </dgm:pt>
    <dgm:pt modelId="{0816DA17-1957-4DF1-93F6-652E8C48C84D}" type="pres">
      <dgm:prSet presAssocID="{4253B3DA-8D1C-43FA-88AD-5156C5B2A0CC}" presName="root2" presStyleCnt="0"/>
      <dgm:spPr/>
    </dgm:pt>
    <dgm:pt modelId="{8533B699-B58C-4C5F-B14D-28ACA485C0F2}" type="pres">
      <dgm:prSet presAssocID="{4253B3DA-8D1C-43FA-88AD-5156C5B2A0CC}" presName="LevelTwoTextNode" presStyleLbl="node3" presStyleIdx="7" presStyleCnt="12" custScaleX="482653">
        <dgm:presLayoutVars>
          <dgm:chPref val="3"/>
        </dgm:presLayoutVars>
      </dgm:prSet>
      <dgm:spPr/>
    </dgm:pt>
    <dgm:pt modelId="{D99773D5-484E-4D66-9585-BD68FE4B84E4}" type="pres">
      <dgm:prSet presAssocID="{4253B3DA-8D1C-43FA-88AD-5156C5B2A0CC}" presName="level3hierChild" presStyleCnt="0"/>
      <dgm:spPr/>
    </dgm:pt>
    <dgm:pt modelId="{97E20842-2E3F-466E-84FC-461CC9CFD9B9}" type="pres">
      <dgm:prSet presAssocID="{A9005066-EBBD-422A-A44E-C352031F58E3}" presName="conn2-1" presStyleLbl="parChTrans1D3" presStyleIdx="8" presStyleCnt="12"/>
      <dgm:spPr/>
    </dgm:pt>
    <dgm:pt modelId="{4632D837-2AD2-4046-A0B0-7E217043D9E5}" type="pres">
      <dgm:prSet presAssocID="{A9005066-EBBD-422A-A44E-C352031F58E3}" presName="connTx" presStyleLbl="parChTrans1D3" presStyleIdx="8" presStyleCnt="12"/>
      <dgm:spPr/>
    </dgm:pt>
    <dgm:pt modelId="{DDE64987-5E89-4759-838C-346C2E90E7BF}" type="pres">
      <dgm:prSet presAssocID="{2B21233B-B546-4CAE-9836-A1A8E7BF4DD7}" presName="root2" presStyleCnt="0"/>
      <dgm:spPr/>
    </dgm:pt>
    <dgm:pt modelId="{FB2CB190-199E-4D02-A4B6-ABB1133AAB5B}" type="pres">
      <dgm:prSet presAssocID="{2B21233B-B546-4CAE-9836-A1A8E7BF4DD7}" presName="LevelTwoTextNode" presStyleLbl="node3" presStyleIdx="8" presStyleCnt="12" custScaleX="482653">
        <dgm:presLayoutVars>
          <dgm:chPref val="3"/>
        </dgm:presLayoutVars>
      </dgm:prSet>
      <dgm:spPr/>
    </dgm:pt>
    <dgm:pt modelId="{2D142B26-697F-4F96-9511-A669022A53FE}" type="pres">
      <dgm:prSet presAssocID="{2B21233B-B546-4CAE-9836-A1A8E7BF4DD7}" presName="level3hierChild" presStyleCnt="0"/>
      <dgm:spPr/>
    </dgm:pt>
    <dgm:pt modelId="{87825C63-4E2E-4F73-AA7A-0A8F46AC0972}" type="pres">
      <dgm:prSet presAssocID="{5B285425-76C1-4AF4-9086-6B2184AF559D}" presName="conn2-1" presStyleLbl="parChTrans1D3" presStyleIdx="9" presStyleCnt="12"/>
      <dgm:spPr/>
    </dgm:pt>
    <dgm:pt modelId="{DBE97BF2-1EC8-44E1-8633-7CB828B5F9A8}" type="pres">
      <dgm:prSet presAssocID="{5B285425-76C1-4AF4-9086-6B2184AF559D}" presName="connTx" presStyleLbl="parChTrans1D3" presStyleIdx="9" presStyleCnt="12"/>
      <dgm:spPr/>
    </dgm:pt>
    <dgm:pt modelId="{F3C1FC74-6310-4213-8282-154121B9C99E}" type="pres">
      <dgm:prSet presAssocID="{802D40EF-600C-4A5F-AB81-405704B32CA8}" presName="root2" presStyleCnt="0"/>
      <dgm:spPr/>
    </dgm:pt>
    <dgm:pt modelId="{57EF3D4E-A79F-47B1-867D-486AB62A30B9}" type="pres">
      <dgm:prSet presAssocID="{802D40EF-600C-4A5F-AB81-405704B32CA8}" presName="LevelTwoTextNode" presStyleLbl="node3" presStyleIdx="9" presStyleCnt="12" custScaleX="482653">
        <dgm:presLayoutVars>
          <dgm:chPref val="3"/>
        </dgm:presLayoutVars>
      </dgm:prSet>
      <dgm:spPr/>
    </dgm:pt>
    <dgm:pt modelId="{FBA113A7-8BB5-45D7-B0E4-C7CEC8CB6777}" type="pres">
      <dgm:prSet presAssocID="{802D40EF-600C-4A5F-AB81-405704B32CA8}" presName="level3hierChild" presStyleCnt="0"/>
      <dgm:spPr/>
    </dgm:pt>
    <dgm:pt modelId="{99159050-8254-4CB4-B443-F85D5EEE487F}" type="pres">
      <dgm:prSet presAssocID="{91646655-FFA0-4F99-8AD7-8AE97686435C}" presName="conn2-1" presStyleLbl="parChTrans1D3" presStyleIdx="10" presStyleCnt="12"/>
      <dgm:spPr/>
    </dgm:pt>
    <dgm:pt modelId="{A1F5C75D-DE77-4732-BDC7-DDAC5693023D}" type="pres">
      <dgm:prSet presAssocID="{91646655-FFA0-4F99-8AD7-8AE97686435C}" presName="connTx" presStyleLbl="parChTrans1D3" presStyleIdx="10" presStyleCnt="12"/>
      <dgm:spPr/>
    </dgm:pt>
    <dgm:pt modelId="{989BB784-EA72-4CCA-B129-29A585512E37}" type="pres">
      <dgm:prSet presAssocID="{2E943102-65FA-4E7C-8EFB-6FA5ADD3D2BD}" presName="root2" presStyleCnt="0"/>
      <dgm:spPr/>
    </dgm:pt>
    <dgm:pt modelId="{E1E633B2-2BC8-4268-875B-82D2F15FCB38}" type="pres">
      <dgm:prSet presAssocID="{2E943102-65FA-4E7C-8EFB-6FA5ADD3D2BD}" presName="LevelTwoTextNode" presStyleLbl="node3" presStyleIdx="10" presStyleCnt="12" custScaleX="482653">
        <dgm:presLayoutVars>
          <dgm:chPref val="3"/>
        </dgm:presLayoutVars>
      </dgm:prSet>
      <dgm:spPr/>
    </dgm:pt>
    <dgm:pt modelId="{C7F7931D-20F8-4C1A-8776-4EE197307A52}" type="pres">
      <dgm:prSet presAssocID="{2E943102-65FA-4E7C-8EFB-6FA5ADD3D2BD}" presName="level3hierChild" presStyleCnt="0"/>
      <dgm:spPr/>
    </dgm:pt>
    <dgm:pt modelId="{111F8F07-2AFB-4240-90E0-F006CED32C45}" type="pres">
      <dgm:prSet presAssocID="{AE1089B1-101D-4501-9442-CC6B69B6E018}" presName="conn2-1" presStyleLbl="parChTrans1D3" presStyleIdx="11" presStyleCnt="12"/>
      <dgm:spPr/>
    </dgm:pt>
    <dgm:pt modelId="{2D2B63CC-63CB-48AA-9ADE-4784B2F614DD}" type="pres">
      <dgm:prSet presAssocID="{AE1089B1-101D-4501-9442-CC6B69B6E018}" presName="connTx" presStyleLbl="parChTrans1D3" presStyleIdx="11" presStyleCnt="12"/>
      <dgm:spPr/>
    </dgm:pt>
    <dgm:pt modelId="{C9F81170-7741-4838-8133-FEACC9D0B3D5}" type="pres">
      <dgm:prSet presAssocID="{03AD4F06-B392-4D92-ACB0-A27663444883}" presName="root2" presStyleCnt="0"/>
      <dgm:spPr/>
    </dgm:pt>
    <dgm:pt modelId="{AD3A0660-40E1-449D-9ADB-E63EE5142D99}" type="pres">
      <dgm:prSet presAssocID="{03AD4F06-B392-4D92-ACB0-A27663444883}" presName="LevelTwoTextNode" presStyleLbl="node3" presStyleIdx="11" presStyleCnt="12" custScaleX="483289">
        <dgm:presLayoutVars>
          <dgm:chPref val="3"/>
        </dgm:presLayoutVars>
      </dgm:prSet>
      <dgm:spPr/>
    </dgm:pt>
    <dgm:pt modelId="{651EF006-C938-41C7-9A03-E3C63B1AFF06}" type="pres">
      <dgm:prSet presAssocID="{03AD4F06-B392-4D92-ACB0-A27663444883}" presName="level3hierChild" presStyleCnt="0"/>
      <dgm:spPr/>
    </dgm:pt>
  </dgm:ptLst>
  <dgm:cxnLst>
    <dgm:cxn modelId="{7DE41301-AEED-4640-99A2-57257E2A68AB}" srcId="{21E3D511-BDC3-4464-9844-4E5618DCCCE4}" destId="{08687B45-DD7C-4271-A280-853F5F1F6DD9}" srcOrd="1" destOrd="0" parTransId="{D6D34728-6C94-4B90-8175-089372B61752}" sibTransId="{23820864-31A6-43DF-90F7-BDED4F71878E}"/>
    <dgm:cxn modelId="{DFF87C04-EB7A-4873-AC73-DBBAD5AECB12}" type="presOf" srcId="{AE1089B1-101D-4501-9442-CC6B69B6E018}" destId="{2D2B63CC-63CB-48AA-9ADE-4784B2F614DD}" srcOrd="1" destOrd="0" presId="urn:microsoft.com/office/officeart/2005/8/layout/hierarchy2"/>
    <dgm:cxn modelId="{CAD6AD07-7B88-4F82-A14B-6C4C1C6C3AFE}" type="presOf" srcId="{5B285425-76C1-4AF4-9086-6B2184AF559D}" destId="{DBE97BF2-1EC8-44E1-8633-7CB828B5F9A8}" srcOrd="1" destOrd="0" presId="urn:microsoft.com/office/officeart/2005/8/layout/hierarchy2"/>
    <dgm:cxn modelId="{61C9C909-A8F1-4F2C-9664-BD7DD66612BC}" type="presOf" srcId="{AE1089B1-101D-4501-9442-CC6B69B6E018}" destId="{111F8F07-2AFB-4240-90E0-F006CED32C45}" srcOrd="0" destOrd="0" presId="urn:microsoft.com/office/officeart/2005/8/layout/hierarchy2"/>
    <dgm:cxn modelId="{20A29111-20E7-4BD4-A0FC-8DDA902A8293}" type="presOf" srcId="{CC33A5DB-8E36-4684-AB87-57A16EA962A6}" destId="{CF9B561C-F3B0-4E67-A143-D96A65A2039B}" srcOrd="0" destOrd="0" presId="urn:microsoft.com/office/officeart/2005/8/layout/hierarchy2"/>
    <dgm:cxn modelId="{FAEEB913-FB54-4D7C-9B61-D80272AB863A}" type="presOf" srcId="{9DED750A-E248-48A3-A48A-E42DDC1A45EF}" destId="{1932658B-A3EB-4478-A1CF-A102D54FA646}" srcOrd="0" destOrd="0" presId="urn:microsoft.com/office/officeart/2005/8/layout/hierarchy2"/>
    <dgm:cxn modelId="{D1447616-C709-4E47-AE62-C9CF22ABB001}" type="presOf" srcId="{A49F9E8C-74FB-4B9F-9289-C877B95737A2}" destId="{072B7203-CBA4-425F-97A1-0D967E65A558}" srcOrd="0" destOrd="0" presId="urn:microsoft.com/office/officeart/2005/8/layout/hierarchy2"/>
    <dgm:cxn modelId="{1660FF1C-B64A-4485-89F5-AA8994D44358}" type="presOf" srcId="{CC0FFDB3-666B-4BA5-A32A-0982F579790C}" destId="{8391028D-8787-440D-8206-0B1696B0B195}" srcOrd="0" destOrd="0" presId="urn:microsoft.com/office/officeart/2005/8/layout/hierarchy2"/>
    <dgm:cxn modelId="{1CE2F221-CED2-4AD2-A58F-97D0EA3C2C3C}" type="presOf" srcId="{6768F690-2B00-4058-8AB2-BAEA947A1669}" destId="{8E4E3CDD-AB1F-4955-B2F9-D26F01DEB25E}" srcOrd="0" destOrd="0" presId="urn:microsoft.com/office/officeart/2005/8/layout/hierarchy2"/>
    <dgm:cxn modelId="{3F5D402C-5144-4C54-AABB-511D5918B3BA}" type="presOf" srcId="{91646655-FFA0-4F99-8AD7-8AE97686435C}" destId="{A1F5C75D-DE77-4732-BDC7-DDAC5693023D}" srcOrd="1" destOrd="0" presId="urn:microsoft.com/office/officeart/2005/8/layout/hierarchy2"/>
    <dgm:cxn modelId="{DF8C292F-9003-40D1-9AFA-F7E1EED57796}" type="presOf" srcId="{9DED750A-E248-48A3-A48A-E42DDC1A45EF}" destId="{77AA7E0B-6088-4BA1-B4D8-9FAC99871976}" srcOrd="1" destOrd="0" presId="urn:microsoft.com/office/officeart/2005/8/layout/hierarchy2"/>
    <dgm:cxn modelId="{8BE2C32F-4CE2-4470-A873-7BE1750F8A05}" type="presOf" srcId="{9972E0C7-4395-4A66-916A-F9A33B5EA9DC}" destId="{41CF1560-6720-46DE-9455-90C8179374F1}" srcOrd="0" destOrd="0" presId="urn:microsoft.com/office/officeart/2005/8/layout/hierarchy2"/>
    <dgm:cxn modelId="{0A69003C-7E32-4EE6-8CD3-6E3D1A603C50}" srcId="{1E3E9A96-F1AE-489E-B420-F986E6A29EBF}" destId="{4253B3DA-8D1C-43FA-88AD-5156C5B2A0CC}" srcOrd="0" destOrd="0" parTransId="{ED7D8788-2095-40DD-8F61-E4CD31FDB141}" sibTransId="{8ECA4781-2D6E-43A3-8D01-D09F658EF998}"/>
    <dgm:cxn modelId="{7E90183D-7B75-413C-83E2-16DE3F0BCC64}" type="presOf" srcId="{21E3D511-BDC3-4464-9844-4E5618DCCCE4}" destId="{D1A98CCA-B7C4-4F13-84DE-1B3B4B7FED0D}" srcOrd="0" destOrd="0" presId="urn:microsoft.com/office/officeart/2005/8/layout/hierarchy2"/>
    <dgm:cxn modelId="{1CFF1F42-CB31-4D97-A303-A0C29EDB9D79}" type="presOf" srcId="{2E943102-65FA-4E7C-8EFB-6FA5ADD3D2BD}" destId="{E1E633B2-2BC8-4268-875B-82D2F15FCB38}" srcOrd="0" destOrd="0" presId="urn:microsoft.com/office/officeart/2005/8/layout/hierarchy2"/>
    <dgm:cxn modelId="{AB9F4C62-9289-4C35-AD3E-0285904048AC}" type="presOf" srcId="{A9005066-EBBD-422A-A44E-C352031F58E3}" destId="{97E20842-2E3F-466E-84FC-461CC9CFD9B9}" srcOrd="0" destOrd="0" presId="urn:microsoft.com/office/officeart/2005/8/layout/hierarchy2"/>
    <dgm:cxn modelId="{2E367562-7B88-4C89-870B-B3B1C7809DFA}" type="presOf" srcId="{B1D3AA10-69F2-4CD1-AC09-8575742BBFEF}" destId="{476CD9F1-7CC5-41AD-B3EA-CCDEFF36EEC2}" srcOrd="0" destOrd="0" presId="urn:microsoft.com/office/officeart/2005/8/layout/hierarchy2"/>
    <dgm:cxn modelId="{4F337064-983E-4CAC-93BD-5A666381A65F}" type="presOf" srcId="{463B7175-20D6-4C46-933E-0228CFB3C7AE}" destId="{A15A1895-CA96-4F92-8E7E-F5D68A5FACD1}" srcOrd="1" destOrd="0" presId="urn:microsoft.com/office/officeart/2005/8/layout/hierarchy2"/>
    <dgm:cxn modelId="{BE271766-7171-498C-9554-05CFCE623BC9}" srcId="{7A33A8D0-9E36-4622-B730-866433813F9E}" destId="{56E5FF78-B026-45A3-9DBA-535FE467ACFE}" srcOrd="2" destOrd="0" parTransId="{7759AB4A-9A5D-4250-9BEC-B51465D44529}" sibTransId="{0414C828-635D-4F1E-8A4B-F7F912318E13}"/>
    <dgm:cxn modelId="{4ABE7047-F95A-49A4-A27C-C671EED57972}" srcId="{06B2DCAB-50B1-44AA-AD0F-F3BAE91221B6}" destId="{DDECE25A-F9B4-4BD0-B5BE-7A5A43264C55}" srcOrd="4" destOrd="0" parTransId="{83B8D2FA-A034-460F-AD9A-F7924E35CDED}" sibTransId="{23256FE0-F403-4968-B9AE-0948238E1B31}"/>
    <dgm:cxn modelId="{0786E567-E18E-4D7A-9FEB-2F20E4DFA345}" type="presOf" srcId="{06B2DCAB-50B1-44AA-AD0F-F3BAE91221B6}" destId="{FA0821BF-EFE4-4C8C-845A-A92E94D94B68}" srcOrd="0" destOrd="0" presId="urn:microsoft.com/office/officeart/2005/8/layout/hierarchy2"/>
    <dgm:cxn modelId="{86F6BD68-2938-40CF-A727-7445B7B36515}" type="presOf" srcId="{2B21233B-B546-4CAE-9836-A1A8E7BF4DD7}" destId="{FB2CB190-199E-4D02-A4B6-ABB1133AAB5B}" srcOrd="0" destOrd="0" presId="urn:microsoft.com/office/officeart/2005/8/layout/hierarchy2"/>
    <dgm:cxn modelId="{D3EA9969-5DC3-4F31-BE15-65DC63E177A7}" type="presOf" srcId="{8BA614B3-753F-4338-9EC1-8F2630BC3F87}" destId="{23641DE2-9749-4D19-AD41-D8D12B4A9E84}" srcOrd="0" destOrd="0" presId="urn:microsoft.com/office/officeart/2005/8/layout/hierarchy2"/>
    <dgm:cxn modelId="{FCAA074A-E6E4-4F0E-9520-AFF5B401A1F2}" type="presOf" srcId="{B1D3AA10-69F2-4CD1-AC09-8575742BBFEF}" destId="{D2CE9B54-2321-4CDF-9BA2-651229C6C614}" srcOrd="1" destOrd="0" presId="urn:microsoft.com/office/officeart/2005/8/layout/hierarchy2"/>
    <dgm:cxn modelId="{389C5C4B-099F-4D9C-80A2-00459644B038}" srcId="{21E3D511-BDC3-4464-9844-4E5618DCCCE4}" destId="{A49F9E8C-74FB-4B9F-9289-C877B95737A2}" srcOrd="0" destOrd="0" parTransId="{B1D3AA10-69F2-4CD1-AC09-8575742BBFEF}" sibTransId="{3E9C701A-BB5F-4CB7-AB28-FA3627BE044A}"/>
    <dgm:cxn modelId="{4600624C-456B-4839-81C2-DCEC38868B9A}" type="presOf" srcId="{6768F690-2B00-4058-8AB2-BAEA947A1669}" destId="{86A51A5C-8F2F-403C-B8E6-3155BA727723}" srcOrd="1" destOrd="0" presId="urn:microsoft.com/office/officeart/2005/8/layout/hierarchy2"/>
    <dgm:cxn modelId="{FC8B1A50-3BB7-4DF9-A369-AEB85BCB6C60}" type="presOf" srcId="{03AD4F06-B392-4D92-ACB0-A27663444883}" destId="{AD3A0660-40E1-449D-9ADB-E63EE5142D99}" srcOrd="0" destOrd="0" presId="urn:microsoft.com/office/officeart/2005/8/layout/hierarchy2"/>
    <dgm:cxn modelId="{93ECFB52-697D-4A68-A028-42E9B7CA98FD}" type="presOf" srcId="{B2C61D92-BB29-4D6E-B28C-4FA7A31D3621}" destId="{9326ADB4-EE5C-4543-9B14-DBC4C158A7CE}" srcOrd="1" destOrd="0" presId="urn:microsoft.com/office/officeart/2005/8/layout/hierarchy2"/>
    <dgm:cxn modelId="{56930E74-50B1-4CAB-ACAD-F97A0B78A215}" type="presOf" srcId="{ED7D8788-2095-40DD-8F61-E4CD31FDB141}" destId="{795F4E89-B926-446F-B83B-29D55E8AA460}" srcOrd="0" destOrd="0" presId="urn:microsoft.com/office/officeart/2005/8/layout/hierarchy2"/>
    <dgm:cxn modelId="{210C3854-E43C-4103-A450-4A63E83FCBFC}" type="presOf" srcId="{A53522A5-2C30-40AC-BE5F-8DE331467443}" destId="{88502A93-8377-41A4-A5F8-BDE8698DC942}" srcOrd="0" destOrd="0" presId="urn:microsoft.com/office/officeart/2005/8/layout/hierarchy2"/>
    <dgm:cxn modelId="{1F80EB75-D422-46C2-B447-56E7A56B49C0}" type="presOf" srcId="{ED7D8788-2095-40DD-8F61-E4CD31FDB141}" destId="{5E808213-1C79-40F5-A8D5-9D0691B11FA6}" srcOrd="1" destOrd="0" presId="urn:microsoft.com/office/officeart/2005/8/layout/hierarchy2"/>
    <dgm:cxn modelId="{BDD1CB56-4FED-49D6-A7FC-01387912E3F8}" type="presOf" srcId="{D6D34728-6C94-4B90-8175-089372B61752}" destId="{27A26E5D-8237-4729-A468-F38D9C5F6183}" srcOrd="0" destOrd="0" presId="urn:microsoft.com/office/officeart/2005/8/layout/hierarchy2"/>
    <dgm:cxn modelId="{6FD7FC77-D7E1-4631-A65A-7312FBEC5075}" type="presOf" srcId="{56E5FF78-B026-45A3-9DBA-535FE467ACFE}" destId="{BEE0EFC3-8D9D-4B6D-96B4-E6702914AA61}" srcOrd="0" destOrd="0" presId="urn:microsoft.com/office/officeart/2005/8/layout/hierarchy2"/>
    <dgm:cxn modelId="{E65A337D-F2B2-4063-A4C1-800878CC9B02}" type="presOf" srcId="{B6F49578-0AAF-4FBE-A408-8DD6FA3DB796}" destId="{B111AD98-A4C0-424A-BA05-FBFD461CFF34}" srcOrd="0" destOrd="0" presId="urn:microsoft.com/office/officeart/2005/8/layout/hierarchy2"/>
    <dgm:cxn modelId="{8E506682-D7B4-47FA-A146-5ED97FD39472}" type="presOf" srcId="{08687B45-DD7C-4271-A280-853F5F1F6DD9}" destId="{3F43B642-6D2F-4F9F-8ED4-C69261010E3C}" srcOrd="0" destOrd="0" presId="urn:microsoft.com/office/officeart/2005/8/layout/hierarchy2"/>
    <dgm:cxn modelId="{7B67A382-49B9-4A9B-8848-2BD5BC17C91E}" type="presOf" srcId="{65C76F0A-99D2-441D-9DB5-841DEB958162}" destId="{CBFA31D0-518B-4E17-9F19-9A76E8C7822A}" srcOrd="0" destOrd="0" presId="urn:microsoft.com/office/officeart/2005/8/layout/hierarchy2"/>
    <dgm:cxn modelId="{44D83883-C9CF-4F2D-BF2A-B4EDB7D96832}" type="presOf" srcId="{4253B3DA-8D1C-43FA-88AD-5156C5B2A0CC}" destId="{8533B699-B58C-4C5F-B14D-28ACA485C0F2}" srcOrd="0" destOrd="0" presId="urn:microsoft.com/office/officeart/2005/8/layout/hierarchy2"/>
    <dgm:cxn modelId="{A58A9F84-11D3-49DE-882F-18A8C3626460}" srcId="{56E5FF78-B026-45A3-9DBA-535FE467ACFE}" destId="{1E3E9A96-F1AE-489E-B420-F986E6A29EBF}" srcOrd="0" destOrd="0" parTransId="{B2C61D92-BB29-4D6E-B28C-4FA7A31D3621}" sibTransId="{DE24F262-B603-4AB8-8CAD-65B46B732BC3}"/>
    <dgm:cxn modelId="{7D7F3885-EB8C-4EE0-905E-79A4CD7B45FC}" type="presOf" srcId="{7A33A8D0-9E36-4622-B730-866433813F9E}" destId="{0F0D3FF0-D955-4CA1-816D-4195A5EA5651}" srcOrd="0" destOrd="0" presId="urn:microsoft.com/office/officeart/2005/8/layout/hierarchy2"/>
    <dgm:cxn modelId="{71F35888-15CB-473E-A791-8AA85C18A063}" srcId="{1E3E9A96-F1AE-489E-B420-F986E6A29EBF}" destId="{2E943102-65FA-4E7C-8EFB-6FA5ADD3D2BD}" srcOrd="3" destOrd="0" parTransId="{91646655-FFA0-4F99-8AD7-8AE97686435C}" sibTransId="{ECF0E455-A141-4DD5-BC4D-B5B959B0C0E4}"/>
    <dgm:cxn modelId="{8BD09388-20BD-4212-BB01-6C345C867C0A}" type="presOf" srcId="{802D40EF-600C-4A5F-AB81-405704B32CA8}" destId="{57EF3D4E-A79F-47B1-867D-486AB62A30B9}" srcOrd="0" destOrd="0" presId="urn:microsoft.com/office/officeart/2005/8/layout/hierarchy2"/>
    <dgm:cxn modelId="{9CE46891-CF82-462D-B78A-4F5E3ADE2F4A}" type="presOf" srcId="{DDECE25A-F9B4-4BD0-B5BE-7A5A43264C55}" destId="{C413F747-6A45-4A48-8830-40182BA32A30}" srcOrd="0" destOrd="0" presId="urn:microsoft.com/office/officeart/2005/8/layout/hierarchy2"/>
    <dgm:cxn modelId="{B6E3F191-9D70-45F6-8450-E589B3750651}" srcId="{1E3E9A96-F1AE-489E-B420-F986E6A29EBF}" destId="{03AD4F06-B392-4D92-ACB0-A27663444883}" srcOrd="4" destOrd="0" parTransId="{AE1089B1-101D-4501-9442-CC6B69B6E018}" sibTransId="{C37F2DBD-96A9-4F1E-95DD-EBCBD03C9A68}"/>
    <dgm:cxn modelId="{5954E197-BCB6-43F5-934C-DD78B5FD2F23}" type="presOf" srcId="{5B285425-76C1-4AF4-9086-6B2184AF559D}" destId="{87825C63-4E2E-4F73-AA7A-0A8F46AC0972}" srcOrd="0" destOrd="0" presId="urn:microsoft.com/office/officeart/2005/8/layout/hierarchy2"/>
    <dgm:cxn modelId="{0FB18D98-FC23-44B5-AD1B-8A37E33B420D}" type="presOf" srcId="{A9005066-EBBD-422A-A44E-C352031F58E3}" destId="{4632D837-2AD2-4046-A0B0-7E217043D9E5}" srcOrd="1" destOrd="0" presId="urn:microsoft.com/office/officeart/2005/8/layout/hierarchy2"/>
    <dgm:cxn modelId="{C3C3CC9B-DB93-4B50-BAC9-E88BDE759CBE}" srcId="{CC0FFDB3-666B-4BA5-A32A-0982F579790C}" destId="{06B2DCAB-50B1-44AA-AD0F-F3BAE91221B6}" srcOrd="0" destOrd="0" parTransId="{6768F690-2B00-4058-8AB2-BAEA947A1669}" sibTransId="{2E2B874D-D7EA-4ECD-9533-3C6FE0CBAFBD}"/>
    <dgm:cxn modelId="{E78FC8A0-BC72-4EBF-91C6-DE4C7CFB8E99}" srcId="{7A33A8D0-9E36-4622-B730-866433813F9E}" destId="{CC0FFDB3-666B-4BA5-A32A-0982F579790C}" srcOrd="1" destOrd="0" parTransId="{7C92B457-1F2D-406B-A9F0-9926A374812F}" sibTransId="{4F75CFA6-9717-4574-8E71-EC6201931D0C}"/>
    <dgm:cxn modelId="{F3C5FCA4-9AA7-4CA8-A72B-0DF1143E5A7D}" type="presOf" srcId="{83B8D2FA-A034-460F-AD9A-F7924E35CDED}" destId="{648804B8-C45A-424F-BA62-92211897B4B4}" srcOrd="0" destOrd="0" presId="urn:microsoft.com/office/officeart/2005/8/layout/hierarchy2"/>
    <dgm:cxn modelId="{1B1FA9AA-3A8B-4F72-8E31-962127772600}" srcId="{06B2DCAB-50B1-44AA-AD0F-F3BAE91221B6}" destId="{A53522A5-2C30-40AC-BE5F-8DE331467443}" srcOrd="1" destOrd="0" parTransId="{9DED750A-E248-48A3-A48A-E42DDC1A45EF}" sibTransId="{C8595A8C-CA8C-4F6A-B81C-3272249404EB}"/>
    <dgm:cxn modelId="{B199C2AC-E47A-479A-9B4C-38C9EFE1243F}" type="presOf" srcId="{B6F49578-0AAF-4FBE-A408-8DD6FA3DB796}" destId="{A0D94983-236F-46E1-BFBC-209BD3C31BE4}" srcOrd="1" destOrd="0" presId="urn:microsoft.com/office/officeart/2005/8/layout/hierarchy2"/>
    <dgm:cxn modelId="{2D20C3AF-DC40-414E-A337-F44F99D42637}" srcId="{1E3E9A96-F1AE-489E-B420-F986E6A29EBF}" destId="{802D40EF-600C-4A5F-AB81-405704B32CA8}" srcOrd="2" destOrd="0" parTransId="{5B285425-76C1-4AF4-9086-6B2184AF559D}" sibTransId="{9B2D18B0-901A-4996-814E-3591EDE8BDF0}"/>
    <dgm:cxn modelId="{7AF343B3-E86B-4E07-8F8A-9222B93D005F}" type="presOf" srcId="{D6D34728-6C94-4B90-8175-089372B61752}" destId="{CB6C5382-6762-4625-8E9D-B7A3C35E8145}" srcOrd="1" destOrd="0" presId="urn:microsoft.com/office/officeart/2005/8/layout/hierarchy2"/>
    <dgm:cxn modelId="{0287D6BB-64F4-4554-8E49-45F718BC46C5}" type="presOf" srcId="{C91EAED5-E25C-4905-AB04-D253592C1489}" destId="{1E8651BD-FE7A-42F0-ACCE-81CBF1F7F711}" srcOrd="0" destOrd="0" presId="urn:microsoft.com/office/officeart/2005/8/layout/hierarchy2"/>
    <dgm:cxn modelId="{4858A6BE-ACF3-47B9-809A-C37C34314B13}" type="presOf" srcId="{83B8D2FA-A034-460F-AD9A-F7924E35CDED}" destId="{E6A817B5-AE3B-4CFB-8559-DD05AF8E88FB}" srcOrd="1" destOrd="0" presId="urn:microsoft.com/office/officeart/2005/8/layout/hierarchy2"/>
    <dgm:cxn modelId="{10A9C0C6-A9AF-4B86-A77E-9FFB9D20FD20}" srcId="{1E3E9A96-F1AE-489E-B420-F986E6A29EBF}" destId="{2B21233B-B546-4CAE-9836-A1A8E7BF4DD7}" srcOrd="1" destOrd="0" parTransId="{A9005066-EBBD-422A-A44E-C352031F58E3}" sibTransId="{86C10AD7-E51A-4AD8-9E9D-118DF89DB3C7}"/>
    <dgm:cxn modelId="{F280EBCA-0D46-49D1-B67D-6A162A459BA8}" type="presOf" srcId="{463B7175-20D6-4C46-933E-0228CFB3C7AE}" destId="{BB12F818-337A-4CCB-B163-245E0860C35E}" srcOrd="0" destOrd="0" presId="urn:microsoft.com/office/officeart/2005/8/layout/hierarchy2"/>
    <dgm:cxn modelId="{F07D5DCB-B943-401A-ABC0-14DA4E31A3B8}" srcId="{06B2DCAB-50B1-44AA-AD0F-F3BAE91221B6}" destId="{65C76F0A-99D2-441D-9DB5-841DEB958162}" srcOrd="3" destOrd="0" parTransId="{463B7175-20D6-4C46-933E-0228CFB3C7AE}" sibTransId="{C5A2532D-0A96-45F9-BAD5-D59CE76967B2}"/>
    <dgm:cxn modelId="{DE3DE1CD-101C-4B1F-86F1-7139957DF21A}" type="presOf" srcId="{1E3E9A96-F1AE-489E-B420-F986E6A29EBF}" destId="{E8DEECBB-3DAA-407B-9624-EB1B9F89C4C9}" srcOrd="0" destOrd="0" presId="urn:microsoft.com/office/officeart/2005/8/layout/hierarchy2"/>
    <dgm:cxn modelId="{076ABFCE-8483-4E06-8F8D-A3617C7AEFE7}" srcId="{06B2DCAB-50B1-44AA-AD0F-F3BAE91221B6}" destId="{C91EAED5-E25C-4905-AB04-D253592C1489}" srcOrd="0" destOrd="0" parTransId="{475012E4-A394-44CF-BA1D-347E94EA5961}" sibTransId="{A9248761-0D31-4332-BAF1-8B4E51E271E3}"/>
    <dgm:cxn modelId="{D38E6ACF-63F9-433C-88BB-6EFB65EA1E69}" srcId="{06B2DCAB-50B1-44AA-AD0F-F3BAE91221B6}" destId="{8BA614B3-753F-4338-9EC1-8F2630BC3F87}" srcOrd="2" destOrd="0" parTransId="{9972E0C7-4395-4A66-916A-F9A33B5EA9DC}" sibTransId="{DDBCC4BE-F5CE-48E5-88F6-E9DD018625BF}"/>
    <dgm:cxn modelId="{2E0984D3-1E9A-45B6-BDB1-0C34C3F5563F}" type="presOf" srcId="{475012E4-A394-44CF-BA1D-347E94EA5961}" destId="{A53CF5D9-7D12-4080-86D8-A8210B29EC62}" srcOrd="0" destOrd="0" presId="urn:microsoft.com/office/officeart/2005/8/layout/hierarchy2"/>
    <dgm:cxn modelId="{34E38CD6-588D-47CA-BD96-ED75B1795B96}" type="presOf" srcId="{91646655-FFA0-4F99-8AD7-8AE97686435C}" destId="{99159050-8254-4CB4-B443-F85D5EEE487F}" srcOrd="0" destOrd="0" presId="urn:microsoft.com/office/officeart/2005/8/layout/hierarchy2"/>
    <dgm:cxn modelId="{EB4BC0D6-AF55-4F82-8FF1-1ED56BC0B25E}" type="presOf" srcId="{475012E4-A394-44CF-BA1D-347E94EA5961}" destId="{D3EAA05F-1F0A-4528-A111-FFFD531B3E73}" srcOrd="1" destOrd="0" presId="urn:microsoft.com/office/officeart/2005/8/layout/hierarchy2"/>
    <dgm:cxn modelId="{BCF5B6D9-B9DB-4E80-9817-6FF8426276E6}" srcId="{7A33A8D0-9E36-4622-B730-866433813F9E}" destId="{CC33A5DB-8E36-4684-AB87-57A16EA962A6}" srcOrd="0" destOrd="0" parTransId="{4657D833-70C1-481D-8F96-C11EFBE366CF}" sibTransId="{D39211A2-1485-4174-B281-D87845C04CB9}"/>
    <dgm:cxn modelId="{F05802DD-1E84-4938-985B-3B082BE9D5B2}" srcId="{CC33A5DB-8E36-4684-AB87-57A16EA962A6}" destId="{21E3D511-BDC3-4464-9844-4E5618DCCCE4}" srcOrd="0" destOrd="0" parTransId="{B6F49578-0AAF-4FBE-A408-8DD6FA3DB796}" sibTransId="{FF227A6D-5796-43B9-A5B2-C7372CC7F6B4}"/>
    <dgm:cxn modelId="{8E5CACE7-E18B-4581-A8D5-EAAC8B89F1B4}" type="presOf" srcId="{9972E0C7-4395-4A66-916A-F9A33B5EA9DC}" destId="{5592AE2F-900B-4701-AACD-F971EA0E5532}" srcOrd="1" destOrd="0" presId="urn:microsoft.com/office/officeart/2005/8/layout/hierarchy2"/>
    <dgm:cxn modelId="{82853FE8-85C5-4B16-9965-C89A1FD76789}" type="presOf" srcId="{B2C61D92-BB29-4D6E-B28C-4FA7A31D3621}" destId="{DBCE61A1-448F-48A0-A1D5-566A8820309C}" srcOrd="0" destOrd="0" presId="urn:microsoft.com/office/officeart/2005/8/layout/hierarchy2"/>
    <dgm:cxn modelId="{388D0985-617A-4CF9-9165-F9CC1B37DCDC}" type="presParOf" srcId="{0F0D3FF0-D955-4CA1-816D-4195A5EA5651}" destId="{2C62871E-59D4-42AC-9441-4BECFCA33D4C}" srcOrd="0" destOrd="0" presId="urn:microsoft.com/office/officeart/2005/8/layout/hierarchy2"/>
    <dgm:cxn modelId="{0B2D1A46-0799-43FA-89EF-95CC6A077381}" type="presParOf" srcId="{2C62871E-59D4-42AC-9441-4BECFCA33D4C}" destId="{CF9B561C-F3B0-4E67-A143-D96A65A2039B}" srcOrd="0" destOrd="0" presId="urn:microsoft.com/office/officeart/2005/8/layout/hierarchy2"/>
    <dgm:cxn modelId="{3ABFAC44-D75E-4D73-A552-7472FC634824}" type="presParOf" srcId="{2C62871E-59D4-42AC-9441-4BECFCA33D4C}" destId="{789C095C-8AFA-4421-B2D6-1C5394ED95A5}" srcOrd="1" destOrd="0" presId="urn:microsoft.com/office/officeart/2005/8/layout/hierarchy2"/>
    <dgm:cxn modelId="{EA6EA29F-E0D6-43CE-B53C-6A55A20D34CD}" type="presParOf" srcId="{789C095C-8AFA-4421-B2D6-1C5394ED95A5}" destId="{B111AD98-A4C0-424A-BA05-FBFD461CFF34}" srcOrd="0" destOrd="0" presId="urn:microsoft.com/office/officeart/2005/8/layout/hierarchy2"/>
    <dgm:cxn modelId="{34AB2CC6-CC97-4FE9-A5B4-76DF15E79BAB}" type="presParOf" srcId="{B111AD98-A4C0-424A-BA05-FBFD461CFF34}" destId="{A0D94983-236F-46E1-BFBC-209BD3C31BE4}" srcOrd="0" destOrd="0" presId="urn:microsoft.com/office/officeart/2005/8/layout/hierarchy2"/>
    <dgm:cxn modelId="{601804EC-A9D6-47D1-B068-5579F1B8C0A5}" type="presParOf" srcId="{789C095C-8AFA-4421-B2D6-1C5394ED95A5}" destId="{98557ABF-CCEF-4EF4-A510-0E1BAA2797B5}" srcOrd="1" destOrd="0" presId="urn:microsoft.com/office/officeart/2005/8/layout/hierarchy2"/>
    <dgm:cxn modelId="{F1071594-F70D-4E33-B0A5-5F29086372EE}" type="presParOf" srcId="{98557ABF-CCEF-4EF4-A510-0E1BAA2797B5}" destId="{D1A98CCA-B7C4-4F13-84DE-1B3B4B7FED0D}" srcOrd="0" destOrd="0" presId="urn:microsoft.com/office/officeart/2005/8/layout/hierarchy2"/>
    <dgm:cxn modelId="{1624D532-382C-40B1-BA92-8A5705F3C581}" type="presParOf" srcId="{98557ABF-CCEF-4EF4-A510-0E1BAA2797B5}" destId="{CD7E5A79-9A64-4F81-BF56-9A859BB24045}" srcOrd="1" destOrd="0" presId="urn:microsoft.com/office/officeart/2005/8/layout/hierarchy2"/>
    <dgm:cxn modelId="{7BE59B9F-25AF-44E5-BA2A-41CADCB4E50C}" type="presParOf" srcId="{CD7E5A79-9A64-4F81-BF56-9A859BB24045}" destId="{476CD9F1-7CC5-41AD-B3EA-CCDEFF36EEC2}" srcOrd="0" destOrd="0" presId="urn:microsoft.com/office/officeart/2005/8/layout/hierarchy2"/>
    <dgm:cxn modelId="{3A51D36F-78DE-47A2-988A-5ECA964C65BD}" type="presParOf" srcId="{476CD9F1-7CC5-41AD-B3EA-CCDEFF36EEC2}" destId="{D2CE9B54-2321-4CDF-9BA2-651229C6C614}" srcOrd="0" destOrd="0" presId="urn:microsoft.com/office/officeart/2005/8/layout/hierarchy2"/>
    <dgm:cxn modelId="{2FF241A7-4386-4DBC-A52B-A63FCABA104A}" type="presParOf" srcId="{CD7E5A79-9A64-4F81-BF56-9A859BB24045}" destId="{BE4DFC77-5CDE-472E-AE97-443ACA867423}" srcOrd="1" destOrd="0" presId="urn:microsoft.com/office/officeart/2005/8/layout/hierarchy2"/>
    <dgm:cxn modelId="{1E4F3A0A-C7A3-4FC9-AF64-D40B2EA3FF08}" type="presParOf" srcId="{BE4DFC77-5CDE-472E-AE97-443ACA867423}" destId="{072B7203-CBA4-425F-97A1-0D967E65A558}" srcOrd="0" destOrd="0" presId="urn:microsoft.com/office/officeart/2005/8/layout/hierarchy2"/>
    <dgm:cxn modelId="{10322CAC-C1D1-48DA-B662-18CE0BAF96B9}" type="presParOf" srcId="{BE4DFC77-5CDE-472E-AE97-443ACA867423}" destId="{3C0A9423-8E8C-45BC-A10E-279F5DB65344}" srcOrd="1" destOrd="0" presId="urn:microsoft.com/office/officeart/2005/8/layout/hierarchy2"/>
    <dgm:cxn modelId="{C91B9642-4EE5-4AE8-896B-2F665470D6F3}" type="presParOf" srcId="{CD7E5A79-9A64-4F81-BF56-9A859BB24045}" destId="{27A26E5D-8237-4729-A468-F38D9C5F6183}" srcOrd="2" destOrd="0" presId="urn:microsoft.com/office/officeart/2005/8/layout/hierarchy2"/>
    <dgm:cxn modelId="{D342B78C-245C-43E4-AEFA-DACF39954A37}" type="presParOf" srcId="{27A26E5D-8237-4729-A468-F38D9C5F6183}" destId="{CB6C5382-6762-4625-8E9D-B7A3C35E8145}" srcOrd="0" destOrd="0" presId="urn:microsoft.com/office/officeart/2005/8/layout/hierarchy2"/>
    <dgm:cxn modelId="{BDC7469F-3B52-4EC9-9172-00EC10593A15}" type="presParOf" srcId="{CD7E5A79-9A64-4F81-BF56-9A859BB24045}" destId="{BDAB487D-C35A-4F1F-8851-AC2044B0CDC1}" srcOrd="3" destOrd="0" presId="urn:microsoft.com/office/officeart/2005/8/layout/hierarchy2"/>
    <dgm:cxn modelId="{71A2B335-CC12-4A10-B365-DF1326399AA8}" type="presParOf" srcId="{BDAB487D-C35A-4F1F-8851-AC2044B0CDC1}" destId="{3F43B642-6D2F-4F9F-8ED4-C69261010E3C}" srcOrd="0" destOrd="0" presId="urn:microsoft.com/office/officeart/2005/8/layout/hierarchy2"/>
    <dgm:cxn modelId="{BD55B986-1FF2-42C4-B7CF-67BBC0F8CB3F}" type="presParOf" srcId="{BDAB487D-C35A-4F1F-8851-AC2044B0CDC1}" destId="{3F99860D-7176-4BEC-B0FF-7D4119FD826C}" srcOrd="1" destOrd="0" presId="urn:microsoft.com/office/officeart/2005/8/layout/hierarchy2"/>
    <dgm:cxn modelId="{B2BAAD68-EE83-4CB7-B68A-FF9D7BB62335}" type="presParOf" srcId="{0F0D3FF0-D955-4CA1-816D-4195A5EA5651}" destId="{46103794-E971-4612-9F4F-A6FE393C2D0B}" srcOrd="1" destOrd="0" presId="urn:microsoft.com/office/officeart/2005/8/layout/hierarchy2"/>
    <dgm:cxn modelId="{362E6DAE-E779-4639-BAEF-4836D880A6C6}" type="presParOf" srcId="{46103794-E971-4612-9F4F-A6FE393C2D0B}" destId="{8391028D-8787-440D-8206-0B1696B0B195}" srcOrd="0" destOrd="0" presId="urn:microsoft.com/office/officeart/2005/8/layout/hierarchy2"/>
    <dgm:cxn modelId="{059A4134-1494-4E5C-A008-191A51B489D3}" type="presParOf" srcId="{46103794-E971-4612-9F4F-A6FE393C2D0B}" destId="{273DCC1A-3057-493A-9A95-121F5F6F505D}" srcOrd="1" destOrd="0" presId="urn:microsoft.com/office/officeart/2005/8/layout/hierarchy2"/>
    <dgm:cxn modelId="{D91E88F6-D320-4BAF-938B-327A30BD7F8A}" type="presParOf" srcId="{273DCC1A-3057-493A-9A95-121F5F6F505D}" destId="{8E4E3CDD-AB1F-4955-B2F9-D26F01DEB25E}" srcOrd="0" destOrd="0" presId="urn:microsoft.com/office/officeart/2005/8/layout/hierarchy2"/>
    <dgm:cxn modelId="{52811877-0A37-4D91-93B0-0422EC345B47}" type="presParOf" srcId="{8E4E3CDD-AB1F-4955-B2F9-D26F01DEB25E}" destId="{86A51A5C-8F2F-403C-B8E6-3155BA727723}" srcOrd="0" destOrd="0" presId="urn:microsoft.com/office/officeart/2005/8/layout/hierarchy2"/>
    <dgm:cxn modelId="{AD692E57-4871-42E5-981D-D2CEACC8CE53}" type="presParOf" srcId="{273DCC1A-3057-493A-9A95-121F5F6F505D}" destId="{3682401E-11E6-4492-931A-D493A97139CD}" srcOrd="1" destOrd="0" presId="urn:microsoft.com/office/officeart/2005/8/layout/hierarchy2"/>
    <dgm:cxn modelId="{BF5817FA-913F-4AC1-A6BC-2DA5F380E2D0}" type="presParOf" srcId="{3682401E-11E6-4492-931A-D493A97139CD}" destId="{FA0821BF-EFE4-4C8C-845A-A92E94D94B68}" srcOrd="0" destOrd="0" presId="urn:microsoft.com/office/officeart/2005/8/layout/hierarchy2"/>
    <dgm:cxn modelId="{A3A074E4-63F7-449F-A028-BE96AFFF50B5}" type="presParOf" srcId="{3682401E-11E6-4492-931A-D493A97139CD}" destId="{80588398-90DC-4E6D-86AA-CCB46E9094B9}" srcOrd="1" destOrd="0" presId="urn:microsoft.com/office/officeart/2005/8/layout/hierarchy2"/>
    <dgm:cxn modelId="{1913B2AC-7502-4406-B2EA-C141D0370EF5}" type="presParOf" srcId="{80588398-90DC-4E6D-86AA-CCB46E9094B9}" destId="{A53CF5D9-7D12-4080-86D8-A8210B29EC62}" srcOrd="0" destOrd="0" presId="urn:microsoft.com/office/officeart/2005/8/layout/hierarchy2"/>
    <dgm:cxn modelId="{BE36C77B-92A7-422B-8848-1344FB1CD09C}" type="presParOf" srcId="{A53CF5D9-7D12-4080-86D8-A8210B29EC62}" destId="{D3EAA05F-1F0A-4528-A111-FFFD531B3E73}" srcOrd="0" destOrd="0" presId="urn:microsoft.com/office/officeart/2005/8/layout/hierarchy2"/>
    <dgm:cxn modelId="{9E9FC639-B57A-4849-8C24-62BA476B00E5}" type="presParOf" srcId="{80588398-90DC-4E6D-86AA-CCB46E9094B9}" destId="{1B090852-0A65-4900-A060-C9AE082FF6EF}" srcOrd="1" destOrd="0" presId="urn:microsoft.com/office/officeart/2005/8/layout/hierarchy2"/>
    <dgm:cxn modelId="{34FC9B7F-1D34-428C-8419-23BB05B65B5B}" type="presParOf" srcId="{1B090852-0A65-4900-A060-C9AE082FF6EF}" destId="{1E8651BD-FE7A-42F0-ACCE-81CBF1F7F711}" srcOrd="0" destOrd="0" presId="urn:microsoft.com/office/officeart/2005/8/layout/hierarchy2"/>
    <dgm:cxn modelId="{88CD852E-B988-4253-9797-3A83343579B2}" type="presParOf" srcId="{1B090852-0A65-4900-A060-C9AE082FF6EF}" destId="{5BE18833-121F-4AD8-9292-AFC820EC4F5D}" srcOrd="1" destOrd="0" presId="urn:microsoft.com/office/officeart/2005/8/layout/hierarchy2"/>
    <dgm:cxn modelId="{D209C51F-4751-4831-B221-16C7C2CD63AE}" type="presParOf" srcId="{80588398-90DC-4E6D-86AA-CCB46E9094B9}" destId="{1932658B-A3EB-4478-A1CF-A102D54FA646}" srcOrd="2" destOrd="0" presId="urn:microsoft.com/office/officeart/2005/8/layout/hierarchy2"/>
    <dgm:cxn modelId="{FE780597-982C-4178-8873-DCA02F2D680E}" type="presParOf" srcId="{1932658B-A3EB-4478-A1CF-A102D54FA646}" destId="{77AA7E0B-6088-4BA1-B4D8-9FAC99871976}" srcOrd="0" destOrd="0" presId="urn:microsoft.com/office/officeart/2005/8/layout/hierarchy2"/>
    <dgm:cxn modelId="{C12DB360-7548-4DE3-9BB3-D4BEDFD5B1FF}" type="presParOf" srcId="{80588398-90DC-4E6D-86AA-CCB46E9094B9}" destId="{4CE107DB-8C15-4A34-AE3C-293ADB89236E}" srcOrd="3" destOrd="0" presId="urn:microsoft.com/office/officeart/2005/8/layout/hierarchy2"/>
    <dgm:cxn modelId="{71D2136D-403F-4B24-86C4-91C3F7C7FEB8}" type="presParOf" srcId="{4CE107DB-8C15-4A34-AE3C-293ADB89236E}" destId="{88502A93-8377-41A4-A5F8-BDE8698DC942}" srcOrd="0" destOrd="0" presId="urn:microsoft.com/office/officeart/2005/8/layout/hierarchy2"/>
    <dgm:cxn modelId="{C3DA932E-FA48-466A-A144-FCE47FBE14CE}" type="presParOf" srcId="{4CE107DB-8C15-4A34-AE3C-293ADB89236E}" destId="{88C78E3B-CAFC-44C4-8726-665D39AF7984}" srcOrd="1" destOrd="0" presId="urn:microsoft.com/office/officeart/2005/8/layout/hierarchy2"/>
    <dgm:cxn modelId="{4E95DC8C-6D35-44DD-BD81-754AD1EF8C09}" type="presParOf" srcId="{80588398-90DC-4E6D-86AA-CCB46E9094B9}" destId="{41CF1560-6720-46DE-9455-90C8179374F1}" srcOrd="4" destOrd="0" presId="urn:microsoft.com/office/officeart/2005/8/layout/hierarchy2"/>
    <dgm:cxn modelId="{D7D9304D-B032-4890-BE35-12C1288D6267}" type="presParOf" srcId="{41CF1560-6720-46DE-9455-90C8179374F1}" destId="{5592AE2F-900B-4701-AACD-F971EA0E5532}" srcOrd="0" destOrd="0" presId="urn:microsoft.com/office/officeart/2005/8/layout/hierarchy2"/>
    <dgm:cxn modelId="{7ACBE4B6-B1A9-4228-A504-DA576DC3E1A4}" type="presParOf" srcId="{80588398-90DC-4E6D-86AA-CCB46E9094B9}" destId="{88FEF829-2730-4271-8500-7C2467C153F9}" srcOrd="5" destOrd="0" presId="urn:microsoft.com/office/officeart/2005/8/layout/hierarchy2"/>
    <dgm:cxn modelId="{B959BF72-A40D-4954-9C86-D6D7EE97FF28}" type="presParOf" srcId="{88FEF829-2730-4271-8500-7C2467C153F9}" destId="{23641DE2-9749-4D19-AD41-D8D12B4A9E84}" srcOrd="0" destOrd="0" presId="urn:microsoft.com/office/officeart/2005/8/layout/hierarchy2"/>
    <dgm:cxn modelId="{8C033480-86DF-43DC-80D9-6CBCAE9BDD4F}" type="presParOf" srcId="{88FEF829-2730-4271-8500-7C2467C153F9}" destId="{ADF9A22C-9EA3-4275-AEF3-3E313426FBC5}" srcOrd="1" destOrd="0" presId="urn:microsoft.com/office/officeart/2005/8/layout/hierarchy2"/>
    <dgm:cxn modelId="{81E4E599-4ACA-41C0-8B60-4C5D90110E84}" type="presParOf" srcId="{80588398-90DC-4E6D-86AA-CCB46E9094B9}" destId="{BB12F818-337A-4CCB-B163-245E0860C35E}" srcOrd="6" destOrd="0" presId="urn:microsoft.com/office/officeart/2005/8/layout/hierarchy2"/>
    <dgm:cxn modelId="{D2E037ED-1D75-4263-BD97-5DA0B40862F5}" type="presParOf" srcId="{BB12F818-337A-4CCB-B163-245E0860C35E}" destId="{A15A1895-CA96-4F92-8E7E-F5D68A5FACD1}" srcOrd="0" destOrd="0" presId="urn:microsoft.com/office/officeart/2005/8/layout/hierarchy2"/>
    <dgm:cxn modelId="{8E119CA6-84D1-4973-B435-A045BB00AFC2}" type="presParOf" srcId="{80588398-90DC-4E6D-86AA-CCB46E9094B9}" destId="{47A2B686-2789-45AB-BE01-3C857792C830}" srcOrd="7" destOrd="0" presId="urn:microsoft.com/office/officeart/2005/8/layout/hierarchy2"/>
    <dgm:cxn modelId="{AC4CB7C9-E067-413A-A303-6D10B6C507C0}" type="presParOf" srcId="{47A2B686-2789-45AB-BE01-3C857792C830}" destId="{CBFA31D0-518B-4E17-9F19-9A76E8C7822A}" srcOrd="0" destOrd="0" presId="urn:microsoft.com/office/officeart/2005/8/layout/hierarchy2"/>
    <dgm:cxn modelId="{7F920F67-35E4-4EEC-9B7F-DE947C47A383}" type="presParOf" srcId="{47A2B686-2789-45AB-BE01-3C857792C830}" destId="{7ACFB2C4-6539-413D-B9C3-9EA0B25C9753}" srcOrd="1" destOrd="0" presId="urn:microsoft.com/office/officeart/2005/8/layout/hierarchy2"/>
    <dgm:cxn modelId="{356CFFB8-ED3F-4EA3-8EF4-B12BAD3ACDC1}" type="presParOf" srcId="{80588398-90DC-4E6D-86AA-CCB46E9094B9}" destId="{648804B8-C45A-424F-BA62-92211897B4B4}" srcOrd="8" destOrd="0" presId="urn:microsoft.com/office/officeart/2005/8/layout/hierarchy2"/>
    <dgm:cxn modelId="{130180CA-1C93-438B-9F9C-86CAF842EDB7}" type="presParOf" srcId="{648804B8-C45A-424F-BA62-92211897B4B4}" destId="{E6A817B5-AE3B-4CFB-8559-DD05AF8E88FB}" srcOrd="0" destOrd="0" presId="urn:microsoft.com/office/officeart/2005/8/layout/hierarchy2"/>
    <dgm:cxn modelId="{F3356FC7-DC9B-414A-AF36-4E8516446F29}" type="presParOf" srcId="{80588398-90DC-4E6D-86AA-CCB46E9094B9}" destId="{C82FB871-CC95-4E5E-8655-71703F2CAF25}" srcOrd="9" destOrd="0" presId="urn:microsoft.com/office/officeart/2005/8/layout/hierarchy2"/>
    <dgm:cxn modelId="{EFC70119-432D-41D7-BF6A-7D2C1F92A4DC}" type="presParOf" srcId="{C82FB871-CC95-4E5E-8655-71703F2CAF25}" destId="{C413F747-6A45-4A48-8830-40182BA32A30}" srcOrd="0" destOrd="0" presId="urn:microsoft.com/office/officeart/2005/8/layout/hierarchy2"/>
    <dgm:cxn modelId="{4A7C7F9D-F6CD-40C3-94E3-1F7FAC1E90D1}" type="presParOf" srcId="{C82FB871-CC95-4E5E-8655-71703F2CAF25}" destId="{C1FA7CDC-1256-4B66-B4E3-018234CA1F6A}" srcOrd="1" destOrd="0" presId="urn:microsoft.com/office/officeart/2005/8/layout/hierarchy2"/>
    <dgm:cxn modelId="{4B1A767C-B4AC-45F8-925B-8B0010DA9A3F}" type="presParOf" srcId="{0F0D3FF0-D955-4CA1-816D-4195A5EA5651}" destId="{0033A901-27F8-4F0F-AC81-219CDD4B3B2F}" srcOrd="2" destOrd="0" presId="urn:microsoft.com/office/officeart/2005/8/layout/hierarchy2"/>
    <dgm:cxn modelId="{E36423B3-89F1-4AE8-9B19-6B2C9D2623B9}" type="presParOf" srcId="{0033A901-27F8-4F0F-AC81-219CDD4B3B2F}" destId="{BEE0EFC3-8D9D-4B6D-96B4-E6702914AA61}" srcOrd="0" destOrd="0" presId="urn:microsoft.com/office/officeart/2005/8/layout/hierarchy2"/>
    <dgm:cxn modelId="{88899D19-5273-4F70-8AFA-6D2C4BF1FE14}" type="presParOf" srcId="{0033A901-27F8-4F0F-AC81-219CDD4B3B2F}" destId="{93FE4F15-581B-44B6-A723-EEE1B8A95C90}" srcOrd="1" destOrd="0" presId="urn:microsoft.com/office/officeart/2005/8/layout/hierarchy2"/>
    <dgm:cxn modelId="{A7BFF420-F0D8-4991-BFDA-1CEA4B5C624A}" type="presParOf" srcId="{93FE4F15-581B-44B6-A723-EEE1B8A95C90}" destId="{DBCE61A1-448F-48A0-A1D5-566A8820309C}" srcOrd="0" destOrd="0" presId="urn:microsoft.com/office/officeart/2005/8/layout/hierarchy2"/>
    <dgm:cxn modelId="{9EC1AC26-4BC8-4D7D-AA5C-5ECDA66F237E}" type="presParOf" srcId="{DBCE61A1-448F-48A0-A1D5-566A8820309C}" destId="{9326ADB4-EE5C-4543-9B14-DBC4C158A7CE}" srcOrd="0" destOrd="0" presId="urn:microsoft.com/office/officeart/2005/8/layout/hierarchy2"/>
    <dgm:cxn modelId="{6E766E1D-0A24-4061-81D2-B6EA6E0D95AF}" type="presParOf" srcId="{93FE4F15-581B-44B6-A723-EEE1B8A95C90}" destId="{3453BF14-C715-459F-A325-9785ADB22C9E}" srcOrd="1" destOrd="0" presId="urn:microsoft.com/office/officeart/2005/8/layout/hierarchy2"/>
    <dgm:cxn modelId="{62A7AE2B-85FF-4416-9621-CC0E7EA261EA}" type="presParOf" srcId="{3453BF14-C715-459F-A325-9785ADB22C9E}" destId="{E8DEECBB-3DAA-407B-9624-EB1B9F89C4C9}" srcOrd="0" destOrd="0" presId="urn:microsoft.com/office/officeart/2005/8/layout/hierarchy2"/>
    <dgm:cxn modelId="{391D3525-48A2-4A85-867E-11A33BE01B5F}" type="presParOf" srcId="{3453BF14-C715-459F-A325-9785ADB22C9E}" destId="{3BD3063E-4033-4B93-B9B6-C67C247FF82E}" srcOrd="1" destOrd="0" presId="urn:microsoft.com/office/officeart/2005/8/layout/hierarchy2"/>
    <dgm:cxn modelId="{1AC2D64C-C541-4347-B550-EA660EB26DDB}" type="presParOf" srcId="{3BD3063E-4033-4B93-B9B6-C67C247FF82E}" destId="{795F4E89-B926-446F-B83B-29D55E8AA460}" srcOrd="0" destOrd="0" presId="urn:microsoft.com/office/officeart/2005/8/layout/hierarchy2"/>
    <dgm:cxn modelId="{16642479-7842-4462-BB81-FFD639C57ED4}" type="presParOf" srcId="{795F4E89-B926-446F-B83B-29D55E8AA460}" destId="{5E808213-1C79-40F5-A8D5-9D0691B11FA6}" srcOrd="0" destOrd="0" presId="urn:microsoft.com/office/officeart/2005/8/layout/hierarchy2"/>
    <dgm:cxn modelId="{0FCB2E61-1A32-400D-A28D-66D46EAE93AC}" type="presParOf" srcId="{3BD3063E-4033-4B93-B9B6-C67C247FF82E}" destId="{0816DA17-1957-4DF1-93F6-652E8C48C84D}" srcOrd="1" destOrd="0" presId="urn:microsoft.com/office/officeart/2005/8/layout/hierarchy2"/>
    <dgm:cxn modelId="{632A88D5-25A0-4F18-93DE-BA9EA8F0F4C6}" type="presParOf" srcId="{0816DA17-1957-4DF1-93F6-652E8C48C84D}" destId="{8533B699-B58C-4C5F-B14D-28ACA485C0F2}" srcOrd="0" destOrd="0" presId="urn:microsoft.com/office/officeart/2005/8/layout/hierarchy2"/>
    <dgm:cxn modelId="{148B951B-B251-4821-A4FE-4902540D22EE}" type="presParOf" srcId="{0816DA17-1957-4DF1-93F6-652E8C48C84D}" destId="{D99773D5-484E-4D66-9585-BD68FE4B84E4}" srcOrd="1" destOrd="0" presId="urn:microsoft.com/office/officeart/2005/8/layout/hierarchy2"/>
    <dgm:cxn modelId="{337FA097-9428-4C82-A95F-189F480B4281}" type="presParOf" srcId="{3BD3063E-4033-4B93-B9B6-C67C247FF82E}" destId="{97E20842-2E3F-466E-84FC-461CC9CFD9B9}" srcOrd="2" destOrd="0" presId="urn:microsoft.com/office/officeart/2005/8/layout/hierarchy2"/>
    <dgm:cxn modelId="{8A8F229F-69EB-4E8F-8978-CA6FF85CF3FD}" type="presParOf" srcId="{97E20842-2E3F-466E-84FC-461CC9CFD9B9}" destId="{4632D837-2AD2-4046-A0B0-7E217043D9E5}" srcOrd="0" destOrd="0" presId="urn:microsoft.com/office/officeart/2005/8/layout/hierarchy2"/>
    <dgm:cxn modelId="{D8468730-BF5B-4F09-8BDA-20D4D0B004E9}" type="presParOf" srcId="{3BD3063E-4033-4B93-B9B6-C67C247FF82E}" destId="{DDE64987-5E89-4759-838C-346C2E90E7BF}" srcOrd="3" destOrd="0" presId="urn:microsoft.com/office/officeart/2005/8/layout/hierarchy2"/>
    <dgm:cxn modelId="{3A0BEA54-BCD5-4676-AFC3-9D34D13FD1B4}" type="presParOf" srcId="{DDE64987-5E89-4759-838C-346C2E90E7BF}" destId="{FB2CB190-199E-4D02-A4B6-ABB1133AAB5B}" srcOrd="0" destOrd="0" presId="urn:microsoft.com/office/officeart/2005/8/layout/hierarchy2"/>
    <dgm:cxn modelId="{AD405904-8976-41F9-9C56-5972ADA0A275}" type="presParOf" srcId="{DDE64987-5E89-4759-838C-346C2E90E7BF}" destId="{2D142B26-697F-4F96-9511-A669022A53FE}" srcOrd="1" destOrd="0" presId="urn:microsoft.com/office/officeart/2005/8/layout/hierarchy2"/>
    <dgm:cxn modelId="{B9CC3CE1-3C05-400F-AA62-D61F723787C3}" type="presParOf" srcId="{3BD3063E-4033-4B93-B9B6-C67C247FF82E}" destId="{87825C63-4E2E-4F73-AA7A-0A8F46AC0972}" srcOrd="4" destOrd="0" presId="urn:microsoft.com/office/officeart/2005/8/layout/hierarchy2"/>
    <dgm:cxn modelId="{D94C2578-CB61-4653-9E85-4366078C1981}" type="presParOf" srcId="{87825C63-4E2E-4F73-AA7A-0A8F46AC0972}" destId="{DBE97BF2-1EC8-44E1-8633-7CB828B5F9A8}" srcOrd="0" destOrd="0" presId="urn:microsoft.com/office/officeart/2005/8/layout/hierarchy2"/>
    <dgm:cxn modelId="{CB0554E2-B516-424E-BC61-5634AD3A5A31}" type="presParOf" srcId="{3BD3063E-4033-4B93-B9B6-C67C247FF82E}" destId="{F3C1FC74-6310-4213-8282-154121B9C99E}" srcOrd="5" destOrd="0" presId="urn:microsoft.com/office/officeart/2005/8/layout/hierarchy2"/>
    <dgm:cxn modelId="{3D4FAE43-71AE-4300-AE7C-2CAAB10C7903}" type="presParOf" srcId="{F3C1FC74-6310-4213-8282-154121B9C99E}" destId="{57EF3D4E-A79F-47B1-867D-486AB62A30B9}" srcOrd="0" destOrd="0" presId="urn:microsoft.com/office/officeart/2005/8/layout/hierarchy2"/>
    <dgm:cxn modelId="{E04388D2-0B12-4C19-BF7E-2E8347A53954}" type="presParOf" srcId="{F3C1FC74-6310-4213-8282-154121B9C99E}" destId="{FBA113A7-8BB5-45D7-B0E4-C7CEC8CB6777}" srcOrd="1" destOrd="0" presId="urn:microsoft.com/office/officeart/2005/8/layout/hierarchy2"/>
    <dgm:cxn modelId="{EE572414-C141-4D94-9981-25EC294E82E6}" type="presParOf" srcId="{3BD3063E-4033-4B93-B9B6-C67C247FF82E}" destId="{99159050-8254-4CB4-B443-F85D5EEE487F}" srcOrd="6" destOrd="0" presId="urn:microsoft.com/office/officeart/2005/8/layout/hierarchy2"/>
    <dgm:cxn modelId="{66E90AEA-7CC7-4B61-AF04-35E59D60E9D0}" type="presParOf" srcId="{99159050-8254-4CB4-B443-F85D5EEE487F}" destId="{A1F5C75D-DE77-4732-BDC7-DDAC5693023D}" srcOrd="0" destOrd="0" presId="urn:microsoft.com/office/officeart/2005/8/layout/hierarchy2"/>
    <dgm:cxn modelId="{D0990D65-545F-478C-B9E0-FDFEA11FE7B1}" type="presParOf" srcId="{3BD3063E-4033-4B93-B9B6-C67C247FF82E}" destId="{989BB784-EA72-4CCA-B129-29A585512E37}" srcOrd="7" destOrd="0" presId="urn:microsoft.com/office/officeart/2005/8/layout/hierarchy2"/>
    <dgm:cxn modelId="{4B531522-2B4F-4705-93CA-5EFEDA85E3C4}" type="presParOf" srcId="{989BB784-EA72-4CCA-B129-29A585512E37}" destId="{E1E633B2-2BC8-4268-875B-82D2F15FCB38}" srcOrd="0" destOrd="0" presId="urn:microsoft.com/office/officeart/2005/8/layout/hierarchy2"/>
    <dgm:cxn modelId="{FF79885B-B352-47B9-95E0-5A048CD61E07}" type="presParOf" srcId="{989BB784-EA72-4CCA-B129-29A585512E37}" destId="{C7F7931D-20F8-4C1A-8776-4EE197307A52}" srcOrd="1" destOrd="0" presId="urn:microsoft.com/office/officeart/2005/8/layout/hierarchy2"/>
    <dgm:cxn modelId="{31B9BBB3-49A5-4DB3-B011-99FB2F249594}" type="presParOf" srcId="{3BD3063E-4033-4B93-B9B6-C67C247FF82E}" destId="{111F8F07-2AFB-4240-90E0-F006CED32C45}" srcOrd="8" destOrd="0" presId="urn:microsoft.com/office/officeart/2005/8/layout/hierarchy2"/>
    <dgm:cxn modelId="{1C299839-DA08-4468-B560-AD6AEA49C1EA}" type="presParOf" srcId="{111F8F07-2AFB-4240-90E0-F006CED32C45}" destId="{2D2B63CC-63CB-48AA-9ADE-4784B2F614DD}" srcOrd="0" destOrd="0" presId="urn:microsoft.com/office/officeart/2005/8/layout/hierarchy2"/>
    <dgm:cxn modelId="{6AD53459-4A62-452B-9D81-37CA7A71F1A4}" type="presParOf" srcId="{3BD3063E-4033-4B93-B9B6-C67C247FF82E}" destId="{C9F81170-7741-4838-8133-FEACC9D0B3D5}" srcOrd="9" destOrd="0" presId="urn:microsoft.com/office/officeart/2005/8/layout/hierarchy2"/>
    <dgm:cxn modelId="{7C81CF18-3D1A-42B5-9AD5-8ED5414D1713}" type="presParOf" srcId="{C9F81170-7741-4838-8133-FEACC9D0B3D5}" destId="{AD3A0660-40E1-449D-9ADB-E63EE5142D99}" srcOrd="0" destOrd="0" presId="urn:microsoft.com/office/officeart/2005/8/layout/hierarchy2"/>
    <dgm:cxn modelId="{FEB20A91-DEFB-4EBB-9C07-7C2131AE91E6}" type="presParOf" srcId="{C9F81170-7741-4838-8133-FEACC9D0B3D5}" destId="{651EF006-C938-41C7-9A03-E3C63B1AFF0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6CA64A20-5EB4-4AC7-968F-ED8DA6B3F757}"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01C97695-E864-48FC-B9E6-5FFB0DA65F0A}">
      <dgm:prSet phldrT="[Texto]" custT="1"/>
      <dgm:spPr/>
      <dgm:t>
        <a:bodyPr/>
        <a:lstStyle/>
        <a:p>
          <a:r>
            <a:rPr lang="pt-BR" sz="2000" dirty="0"/>
            <a:t>ANTECIPAÇÃO DO PARTO EM DECORRÊNCIA DO TRAUMA FÍSICO OU PSÍQUICO </a:t>
          </a:r>
        </a:p>
      </dgm:t>
    </dgm:pt>
    <dgm:pt modelId="{0CB65FD5-909D-4496-BD7E-34645B8559A3}" type="parTrans" cxnId="{802D274F-254A-45A3-BDFD-1AD43B3A09F5}">
      <dgm:prSet/>
      <dgm:spPr/>
      <dgm:t>
        <a:bodyPr/>
        <a:lstStyle/>
        <a:p>
          <a:endParaRPr lang="pt-BR"/>
        </a:p>
      </dgm:t>
    </dgm:pt>
    <dgm:pt modelId="{CAFFE824-1CE7-480D-B815-4B676E686EC4}" type="sibTrans" cxnId="{802D274F-254A-45A3-BDFD-1AD43B3A09F5}">
      <dgm:prSet/>
      <dgm:spPr/>
      <dgm:t>
        <a:bodyPr/>
        <a:lstStyle/>
        <a:p>
          <a:endParaRPr lang="pt-BR"/>
        </a:p>
      </dgm:t>
    </dgm:pt>
    <dgm:pt modelId="{37F496E3-14B2-463E-8DC9-5E95507BBDC7}">
      <dgm:prSet phldrT="[Texto]" custT="1"/>
      <dgm:spPr/>
      <dgm:t>
        <a:bodyPr/>
        <a:lstStyle/>
        <a:p>
          <a:r>
            <a:rPr lang="pt-BR" sz="2000" dirty="0"/>
            <a:t>PARTO ADVÉM ANTES DO TEMPO NORMAL, MAS NECESSARIAMENTE DEPOIS DO TEMPO MÍNIMO PARA A POSSIBILIDADE DE VIDA EXTRAUTERINA</a:t>
          </a:r>
        </a:p>
      </dgm:t>
    </dgm:pt>
    <dgm:pt modelId="{BAEFF0F2-7FDC-4A51-BB2B-7A8ED1B3F67E}" type="parTrans" cxnId="{295956F6-4B75-48DB-BA77-1285EDC01771}">
      <dgm:prSet/>
      <dgm:spPr/>
      <dgm:t>
        <a:bodyPr/>
        <a:lstStyle/>
        <a:p>
          <a:endParaRPr lang="pt-BR"/>
        </a:p>
      </dgm:t>
    </dgm:pt>
    <dgm:pt modelId="{4E61093B-7B23-4E99-BBA1-1A6192D838F3}" type="sibTrans" cxnId="{295956F6-4B75-48DB-BA77-1285EDC01771}">
      <dgm:prSet/>
      <dgm:spPr/>
      <dgm:t>
        <a:bodyPr/>
        <a:lstStyle/>
        <a:p>
          <a:endParaRPr lang="pt-BR"/>
        </a:p>
      </dgm:t>
    </dgm:pt>
    <dgm:pt modelId="{4BE70FE8-2EAF-4A76-8C23-91874D250DB7}">
      <dgm:prSet phldrT="[Texto]" custT="1"/>
      <dgm:spPr/>
      <dgm:t>
        <a:bodyPr/>
        <a:lstStyle/>
        <a:p>
          <a:r>
            <a:rPr lang="pt-BR" sz="2000" dirty="0"/>
            <a:t>CASO EM QUE OCORRE NO TEMPO NORMAL, </a:t>
          </a:r>
        </a:p>
      </dgm:t>
    </dgm:pt>
    <dgm:pt modelId="{0D53DEDB-EAA9-4964-96E9-2472E441906F}" type="parTrans" cxnId="{DB0CC1CC-C2B8-4C44-833B-3D3B1D3D9118}">
      <dgm:prSet/>
      <dgm:spPr/>
      <dgm:t>
        <a:bodyPr/>
        <a:lstStyle/>
        <a:p>
          <a:endParaRPr lang="pt-BR"/>
        </a:p>
      </dgm:t>
    </dgm:pt>
    <dgm:pt modelId="{416122F7-0BC6-42BB-82CC-DD4A78242437}" type="sibTrans" cxnId="{DB0CC1CC-C2B8-4C44-833B-3D3B1D3D9118}">
      <dgm:prSet/>
      <dgm:spPr/>
      <dgm:t>
        <a:bodyPr/>
        <a:lstStyle/>
        <a:p>
          <a:endParaRPr lang="pt-BR"/>
        </a:p>
      </dgm:t>
    </dgm:pt>
    <dgm:pt modelId="{CA862F66-A700-4CFE-9393-C8EEDEF1F118}" type="pres">
      <dgm:prSet presAssocID="{6CA64A20-5EB4-4AC7-968F-ED8DA6B3F757}" presName="diagram" presStyleCnt="0">
        <dgm:presLayoutVars>
          <dgm:chPref val="1"/>
          <dgm:dir/>
          <dgm:animOne val="branch"/>
          <dgm:animLvl val="lvl"/>
          <dgm:resizeHandles val="exact"/>
        </dgm:presLayoutVars>
      </dgm:prSet>
      <dgm:spPr/>
    </dgm:pt>
    <dgm:pt modelId="{A1578D56-EBEC-4A27-91F8-C21DF77525C7}" type="pres">
      <dgm:prSet presAssocID="{01C97695-E864-48FC-B9E6-5FFB0DA65F0A}" presName="root1" presStyleCnt="0"/>
      <dgm:spPr/>
    </dgm:pt>
    <dgm:pt modelId="{70BC2F71-AC59-4D7A-A07A-148269BF79B4}" type="pres">
      <dgm:prSet presAssocID="{01C97695-E864-48FC-B9E6-5FFB0DA65F0A}" presName="LevelOneTextNode" presStyleLbl="node0" presStyleIdx="0" presStyleCnt="1" custScaleX="73163">
        <dgm:presLayoutVars>
          <dgm:chPref val="3"/>
        </dgm:presLayoutVars>
      </dgm:prSet>
      <dgm:spPr/>
    </dgm:pt>
    <dgm:pt modelId="{8BBD9B1B-A818-41B5-9E5B-38392182C529}" type="pres">
      <dgm:prSet presAssocID="{01C97695-E864-48FC-B9E6-5FFB0DA65F0A}" presName="level2hierChild" presStyleCnt="0"/>
      <dgm:spPr/>
    </dgm:pt>
    <dgm:pt modelId="{BCE61835-6CC9-4BBA-AF7F-D68EFF0A26C7}" type="pres">
      <dgm:prSet presAssocID="{BAEFF0F2-7FDC-4A51-BB2B-7A8ED1B3F67E}" presName="conn2-1" presStyleLbl="parChTrans1D2" presStyleIdx="0" presStyleCnt="2"/>
      <dgm:spPr/>
    </dgm:pt>
    <dgm:pt modelId="{E80B942F-3893-474A-9A95-599CC4D92924}" type="pres">
      <dgm:prSet presAssocID="{BAEFF0F2-7FDC-4A51-BB2B-7A8ED1B3F67E}" presName="connTx" presStyleLbl="parChTrans1D2" presStyleIdx="0" presStyleCnt="2"/>
      <dgm:spPr/>
    </dgm:pt>
    <dgm:pt modelId="{DAC49047-659F-4EDA-B847-393BDD278225}" type="pres">
      <dgm:prSet presAssocID="{37F496E3-14B2-463E-8DC9-5E95507BBDC7}" presName="root2" presStyleCnt="0"/>
      <dgm:spPr/>
    </dgm:pt>
    <dgm:pt modelId="{EE46FCE0-FAD3-4347-BA80-37826536E16F}" type="pres">
      <dgm:prSet presAssocID="{37F496E3-14B2-463E-8DC9-5E95507BBDC7}" presName="LevelTwoTextNode" presStyleLbl="node2" presStyleIdx="0" presStyleCnt="2" custScaleX="138528">
        <dgm:presLayoutVars>
          <dgm:chPref val="3"/>
        </dgm:presLayoutVars>
      </dgm:prSet>
      <dgm:spPr/>
    </dgm:pt>
    <dgm:pt modelId="{269C40F4-6F9A-4FA3-8A06-1EF5E906DA46}" type="pres">
      <dgm:prSet presAssocID="{37F496E3-14B2-463E-8DC9-5E95507BBDC7}" presName="level3hierChild" presStyleCnt="0"/>
      <dgm:spPr/>
    </dgm:pt>
    <dgm:pt modelId="{E563EEA3-4FE7-42B8-9FDC-68E698FBE18C}" type="pres">
      <dgm:prSet presAssocID="{0D53DEDB-EAA9-4964-96E9-2472E441906F}" presName="conn2-1" presStyleLbl="parChTrans1D2" presStyleIdx="1" presStyleCnt="2"/>
      <dgm:spPr/>
    </dgm:pt>
    <dgm:pt modelId="{38DF7E09-C3BB-4ABF-A99B-7FFBC5D11D44}" type="pres">
      <dgm:prSet presAssocID="{0D53DEDB-EAA9-4964-96E9-2472E441906F}" presName="connTx" presStyleLbl="parChTrans1D2" presStyleIdx="1" presStyleCnt="2"/>
      <dgm:spPr/>
    </dgm:pt>
    <dgm:pt modelId="{BF7ABD44-5B76-40CC-B705-B07DECF6CFED}" type="pres">
      <dgm:prSet presAssocID="{4BE70FE8-2EAF-4A76-8C23-91874D250DB7}" presName="root2" presStyleCnt="0"/>
      <dgm:spPr/>
    </dgm:pt>
    <dgm:pt modelId="{5E4DEAEB-B7B1-49F1-A6DA-203DEF84EBA1}" type="pres">
      <dgm:prSet presAssocID="{4BE70FE8-2EAF-4A76-8C23-91874D250DB7}" presName="LevelTwoTextNode" presStyleLbl="node2" presStyleIdx="1" presStyleCnt="2" custScaleX="138528">
        <dgm:presLayoutVars>
          <dgm:chPref val="3"/>
        </dgm:presLayoutVars>
      </dgm:prSet>
      <dgm:spPr/>
    </dgm:pt>
    <dgm:pt modelId="{EF5F9F80-BC6F-494C-93A9-E3089721E8F1}" type="pres">
      <dgm:prSet presAssocID="{4BE70FE8-2EAF-4A76-8C23-91874D250DB7}" presName="level3hierChild" presStyleCnt="0"/>
      <dgm:spPr/>
    </dgm:pt>
  </dgm:ptLst>
  <dgm:cxnLst>
    <dgm:cxn modelId="{C2ED5366-5AB5-4C15-B91A-C5B24D3A4165}" type="presOf" srcId="{BAEFF0F2-7FDC-4A51-BB2B-7A8ED1B3F67E}" destId="{E80B942F-3893-474A-9A95-599CC4D92924}" srcOrd="1" destOrd="0" presId="urn:microsoft.com/office/officeart/2005/8/layout/hierarchy2"/>
    <dgm:cxn modelId="{802D274F-254A-45A3-BDFD-1AD43B3A09F5}" srcId="{6CA64A20-5EB4-4AC7-968F-ED8DA6B3F757}" destId="{01C97695-E864-48FC-B9E6-5FFB0DA65F0A}" srcOrd="0" destOrd="0" parTransId="{0CB65FD5-909D-4496-BD7E-34645B8559A3}" sibTransId="{CAFFE824-1CE7-480D-B815-4B676E686EC4}"/>
    <dgm:cxn modelId="{05122977-3C21-40BC-96C4-C35D96461D87}" type="presOf" srcId="{4BE70FE8-2EAF-4A76-8C23-91874D250DB7}" destId="{5E4DEAEB-B7B1-49F1-A6DA-203DEF84EBA1}" srcOrd="0" destOrd="0" presId="urn:microsoft.com/office/officeart/2005/8/layout/hierarchy2"/>
    <dgm:cxn modelId="{BB7D9096-DB11-4CDF-8BC8-95B4F3E45210}" type="presOf" srcId="{37F496E3-14B2-463E-8DC9-5E95507BBDC7}" destId="{EE46FCE0-FAD3-4347-BA80-37826536E16F}" srcOrd="0" destOrd="0" presId="urn:microsoft.com/office/officeart/2005/8/layout/hierarchy2"/>
    <dgm:cxn modelId="{AB6B0CC7-FFCC-4000-BC99-9125252D8F98}" type="presOf" srcId="{0D53DEDB-EAA9-4964-96E9-2472E441906F}" destId="{38DF7E09-C3BB-4ABF-A99B-7FFBC5D11D44}" srcOrd="1" destOrd="0" presId="urn:microsoft.com/office/officeart/2005/8/layout/hierarchy2"/>
    <dgm:cxn modelId="{DB0CC1CC-C2B8-4C44-833B-3D3B1D3D9118}" srcId="{01C97695-E864-48FC-B9E6-5FFB0DA65F0A}" destId="{4BE70FE8-2EAF-4A76-8C23-91874D250DB7}" srcOrd="1" destOrd="0" parTransId="{0D53DEDB-EAA9-4964-96E9-2472E441906F}" sibTransId="{416122F7-0BC6-42BB-82CC-DD4A78242437}"/>
    <dgm:cxn modelId="{428464CE-697D-43DA-8BBA-635678E25ED5}" type="presOf" srcId="{0D53DEDB-EAA9-4964-96E9-2472E441906F}" destId="{E563EEA3-4FE7-42B8-9FDC-68E698FBE18C}" srcOrd="0" destOrd="0" presId="urn:microsoft.com/office/officeart/2005/8/layout/hierarchy2"/>
    <dgm:cxn modelId="{CB3074D2-21A9-43F8-91BF-F5F2F556B5E3}" type="presOf" srcId="{BAEFF0F2-7FDC-4A51-BB2B-7A8ED1B3F67E}" destId="{BCE61835-6CC9-4BBA-AF7F-D68EFF0A26C7}" srcOrd="0" destOrd="0" presId="urn:microsoft.com/office/officeart/2005/8/layout/hierarchy2"/>
    <dgm:cxn modelId="{A93ED4D3-472D-4C34-837B-F92C36F01058}" type="presOf" srcId="{01C97695-E864-48FC-B9E6-5FFB0DA65F0A}" destId="{70BC2F71-AC59-4D7A-A07A-148269BF79B4}" srcOrd="0" destOrd="0" presId="urn:microsoft.com/office/officeart/2005/8/layout/hierarchy2"/>
    <dgm:cxn modelId="{B76B7AEA-AD40-4958-8B26-0858CEF105D2}" type="presOf" srcId="{6CA64A20-5EB4-4AC7-968F-ED8DA6B3F757}" destId="{CA862F66-A700-4CFE-9393-C8EEDEF1F118}" srcOrd="0" destOrd="0" presId="urn:microsoft.com/office/officeart/2005/8/layout/hierarchy2"/>
    <dgm:cxn modelId="{295956F6-4B75-48DB-BA77-1285EDC01771}" srcId="{01C97695-E864-48FC-B9E6-5FFB0DA65F0A}" destId="{37F496E3-14B2-463E-8DC9-5E95507BBDC7}" srcOrd="0" destOrd="0" parTransId="{BAEFF0F2-7FDC-4A51-BB2B-7A8ED1B3F67E}" sibTransId="{4E61093B-7B23-4E99-BBA1-1A6192D838F3}"/>
    <dgm:cxn modelId="{D3136DA4-F8C4-4B4C-A72B-9467C0C46642}" type="presParOf" srcId="{CA862F66-A700-4CFE-9393-C8EEDEF1F118}" destId="{A1578D56-EBEC-4A27-91F8-C21DF77525C7}" srcOrd="0" destOrd="0" presId="urn:microsoft.com/office/officeart/2005/8/layout/hierarchy2"/>
    <dgm:cxn modelId="{181E9BBE-5BBF-4F62-9028-35AF94C38A96}" type="presParOf" srcId="{A1578D56-EBEC-4A27-91F8-C21DF77525C7}" destId="{70BC2F71-AC59-4D7A-A07A-148269BF79B4}" srcOrd="0" destOrd="0" presId="urn:microsoft.com/office/officeart/2005/8/layout/hierarchy2"/>
    <dgm:cxn modelId="{B7EB6D9F-20A6-4126-BEA8-D6D776063D71}" type="presParOf" srcId="{A1578D56-EBEC-4A27-91F8-C21DF77525C7}" destId="{8BBD9B1B-A818-41B5-9E5B-38392182C529}" srcOrd="1" destOrd="0" presId="urn:microsoft.com/office/officeart/2005/8/layout/hierarchy2"/>
    <dgm:cxn modelId="{9CACBF7E-04F3-47CE-8DE3-0D283366D6E8}" type="presParOf" srcId="{8BBD9B1B-A818-41B5-9E5B-38392182C529}" destId="{BCE61835-6CC9-4BBA-AF7F-D68EFF0A26C7}" srcOrd="0" destOrd="0" presId="urn:microsoft.com/office/officeart/2005/8/layout/hierarchy2"/>
    <dgm:cxn modelId="{CF25ED2B-7B07-4EAC-92A0-D884DD969E1B}" type="presParOf" srcId="{BCE61835-6CC9-4BBA-AF7F-D68EFF0A26C7}" destId="{E80B942F-3893-474A-9A95-599CC4D92924}" srcOrd="0" destOrd="0" presId="urn:microsoft.com/office/officeart/2005/8/layout/hierarchy2"/>
    <dgm:cxn modelId="{0F28DC93-F510-42C2-9D57-3F575D960D9E}" type="presParOf" srcId="{8BBD9B1B-A818-41B5-9E5B-38392182C529}" destId="{DAC49047-659F-4EDA-B847-393BDD278225}" srcOrd="1" destOrd="0" presId="urn:microsoft.com/office/officeart/2005/8/layout/hierarchy2"/>
    <dgm:cxn modelId="{508D815E-3247-444E-9F04-66F26C1A7025}" type="presParOf" srcId="{DAC49047-659F-4EDA-B847-393BDD278225}" destId="{EE46FCE0-FAD3-4347-BA80-37826536E16F}" srcOrd="0" destOrd="0" presId="urn:microsoft.com/office/officeart/2005/8/layout/hierarchy2"/>
    <dgm:cxn modelId="{946FECA9-FA6F-490A-9989-E9492CC80DF4}" type="presParOf" srcId="{DAC49047-659F-4EDA-B847-393BDD278225}" destId="{269C40F4-6F9A-4FA3-8A06-1EF5E906DA46}" srcOrd="1" destOrd="0" presId="urn:microsoft.com/office/officeart/2005/8/layout/hierarchy2"/>
    <dgm:cxn modelId="{57E3791D-A44C-411F-8101-09CE59FE5717}" type="presParOf" srcId="{8BBD9B1B-A818-41B5-9E5B-38392182C529}" destId="{E563EEA3-4FE7-42B8-9FDC-68E698FBE18C}" srcOrd="2" destOrd="0" presId="urn:microsoft.com/office/officeart/2005/8/layout/hierarchy2"/>
    <dgm:cxn modelId="{B5D0DFBF-2913-43A4-B20D-0FDAF89FBA47}" type="presParOf" srcId="{E563EEA3-4FE7-42B8-9FDC-68E698FBE18C}" destId="{38DF7E09-C3BB-4ABF-A99B-7FFBC5D11D44}" srcOrd="0" destOrd="0" presId="urn:microsoft.com/office/officeart/2005/8/layout/hierarchy2"/>
    <dgm:cxn modelId="{2C4343D4-9EBF-4014-B2B9-35E43A124CF7}" type="presParOf" srcId="{8BBD9B1B-A818-41B5-9E5B-38392182C529}" destId="{BF7ABD44-5B76-40CC-B705-B07DECF6CFED}" srcOrd="3" destOrd="0" presId="urn:microsoft.com/office/officeart/2005/8/layout/hierarchy2"/>
    <dgm:cxn modelId="{3F6B6583-B05F-4E1E-962B-0E8006E0A20F}" type="presParOf" srcId="{BF7ABD44-5B76-40CC-B705-B07DECF6CFED}" destId="{5E4DEAEB-B7B1-49F1-A6DA-203DEF84EBA1}" srcOrd="0" destOrd="0" presId="urn:microsoft.com/office/officeart/2005/8/layout/hierarchy2"/>
    <dgm:cxn modelId="{174FBC62-E162-4BC8-81CF-191C5E58EB08}" type="presParOf" srcId="{BF7ABD44-5B76-40CC-B705-B07DECF6CFED}" destId="{EF5F9F80-BC6F-494C-93A9-E3089721E8F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82A3E134-80B3-4B97-9398-C3C1B69B87F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5198B046-D319-4F15-9307-9F808815D47E}">
      <dgm:prSet phldrT="[Texto]"/>
      <dgm:spPr/>
      <dgm:t>
        <a:bodyPr/>
        <a:lstStyle/>
        <a:p>
          <a:r>
            <a:rPr lang="pt-BR" dirty="0"/>
            <a:t>INCAPACIDADE PERMANENTE PARA O TRABALHO</a:t>
          </a:r>
        </a:p>
      </dgm:t>
    </dgm:pt>
    <dgm:pt modelId="{BE13AD94-68E1-442D-B10F-F6731AE8C5D5}" type="parTrans" cxnId="{D3D2408A-645F-49ED-8BFF-75327A965325}">
      <dgm:prSet/>
      <dgm:spPr/>
      <dgm:t>
        <a:bodyPr/>
        <a:lstStyle/>
        <a:p>
          <a:endParaRPr lang="pt-BR"/>
        </a:p>
      </dgm:t>
    </dgm:pt>
    <dgm:pt modelId="{B5DD2199-3D1E-4388-9B2F-F9D0B1BFBAF9}" type="sibTrans" cxnId="{D3D2408A-645F-49ED-8BFF-75327A965325}">
      <dgm:prSet/>
      <dgm:spPr/>
      <dgm:t>
        <a:bodyPr/>
        <a:lstStyle/>
        <a:p>
          <a:endParaRPr lang="pt-BR"/>
        </a:p>
      </dgm:t>
    </dgm:pt>
    <dgm:pt modelId="{5B76BCFF-423E-4277-B458-BBF35EFBCF9E}">
      <dgm:prSet phldrT="[Texto]"/>
      <dgm:spPr/>
      <dgm:t>
        <a:bodyPr/>
        <a:lstStyle/>
        <a:p>
          <a:r>
            <a:rPr lang="pt-BR" dirty="0"/>
            <a:t>ENFERMIDADE INCURÁVEL</a:t>
          </a:r>
        </a:p>
      </dgm:t>
    </dgm:pt>
    <dgm:pt modelId="{0FFDFA1E-511B-4703-8382-7796B2B7D863}" type="parTrans" cxnId="{0495E8CF-4238-46AE-B71C-94A26238E9C1}">
      <dgm:prSet/>
      <dgm:spPr/>
      <dgm:t>
        <a:bodyPr/>
        <a:lstStyle/>
        <a:p>
          <a:endParaRPr lang="pt-BR"/>
        </a:p>
      </dgm:t>
    </dgm:pt>
    <dgm:pt modelId="{BBF87028-4273-481C-8060-90EE17F8EBF2}" type="sibTrans" cxnId="{0495E8CF-4238-46AE-B71C-94A26238E9C1}">
      <dgm:prSet/>
      <dgm:spPr/>
      <dgm:t>
        <a:bodyPr/>
        <a:lstStyle/>
        <a:p>
          <a:endParaRPr lang="pt-BR"/>
        </a:p>
      </dgm:t>
    </dgm:pt>
    <dgm:pt modelId="{19978344-9E1F-465E-AA9C-9BB8D0B88DB1}">
      <dgm:prSet phldrT="[Texto]"/>
      <dgm:spPr/>
      <dgm:t>
        <a:bodyPr/>
        <a:lstStyle/>
        <a:p>
          <a:r>
            <a:rPr lang="pt-BR" dirty="0"/>
            <a:t>PERDA OU INUTILIZAÇÃO DO MEMBRO, SENTIDO OU FUNÇÃO</a:t>
          </a:r>
        </a:p>
      </dgm:t>
    </dgm:pt>
    <dgm:pt modelId="{92373DE9-F099-4623-B97C-4E5CACA0BC08}" type="parTrans" cxnId="{22FC55F8-0D31-4346-BE58-F23F0144C13D}">
      <dgm:prSet/>
      <dgm:spPr/>
      <dgm:t>
        <a:bodyPr/>
        <a:lstStyle/>
        <a:p>
          <a:endParaRPr lang="pt-BR"/>
        </a:p>
      </dgm:t>
    </dgm:pt>
    <dgm:pt modelId="{DBC05649-99DE-4D13-8A5F-C93643C8499E}" type="sibTrans" cxnId="{22FC55F8-0D31-4346-BE58-F23F0144C13D}">
      <dgm:prSet/>
      <dgm:spPr/>
      <dgm:t>
        <a:bodyPr/>
        <a:lstStyle/>
        <a:p>
          <a:endParaRPr lang="pt-BR"/>
        </a:p>
      </dgm:t>
    </dgm:pt>
    <dgm:pt modelId="{8EEEAA3F-2DC6-4DE1-A3C9-6F08067E1DB4}">
      <dgm:prSet phldrT="[Texto]"/>
      <dgm:spPr/>
      <dgm:t>
        <a:bodyPr/>
        <a:lstStyle/>
        <a:p>
          <a:r>
            <a:rPr lang="pt-BR" dirty="0"/>
            <a:t>DEFORMIDADE PERMANENTE</a:t>
          </a:r>
        </a:p>
      </dgm:t>
    </dgm:pt>
    <dgm:pt modelId="{FD86AF4C-5D83-4B79-9947-2500298C1DED}" type="parTrans" cxnId="{5A8BEDFF-57E5-4020-965C-5190117699E4}">
      <dgm:prSet/>
      <dgm:spPr/>
      <dgm:t>
        <a:bodyPr/>
        <a:lstStyle/>
        <a:p>
          <a:endParaRPr lang="pt-BR"/>
        </a:p>
      </dgm:t>
    </dgm:pt>
    <dgm:pt modelId="{229C8B44-2819-48A0-8E11-A373FDC8CCDE}" type="sibTrans" cxnId="{5A8BEDFF-57E5-4020-965C-5190117699E4}">
      <dgm:prSet/>
      <dgm:spPr/>
      <dgm:t>
        <a:bodyPr/>
        <a:lstStyle/>
        <a:p>
          <a:endParaRPr lang="pt-BR"/>
        </a:p>
      </dgm:t>
    </dgm:pt>
    <dgm:pt modelId="{239B2517-EBB4-447F-ACC3-DEE8697865EE}">
      <dgm:prSet phldrT="[Texto]"/>
      <dgm:spPr/>
      <dgm:t>
        <a:bodyPr/>
        <a:lstStyle/>
        <a:p>
          <a:r>
            <a:rPr lang="pt-BR" dirty="0"/>
            <a:t>ABORTO</a:t>
          </a:r>
        </a:p>
      </dgm:t>
    </dgm:pt>
    <dgm:pt modelId="{34B95A12-8B71-4C13-8FD4-F4E59952E0AF}" type="parTrans" cxnId="{AFA7A92B-77F6-460A-9627-C18993EAFE7E}">
      <dgm:prSet/>
      <dgm:spPr/>
      <dgm:t>
        <a:bodyPr/>
        <a:lstStyle/>
        <a:p>
          <a:endParaRPr lang="pt-BR"/>
        </a:p>
      </dgm:t>
    </dgm:pt>
    <dgm:pt modelId="{220B4DC9-8D3E-49D6-9A93-7E050779BBD8}" type="sibTrans" cxnId="{AFA7A92B-77F6-460A-9627-C18993EAFE7E}">
      <dgm:prSet/>
      <dgm:spPr/>
      <dgm:t>
        <a:bodyPr/>
        <a:lstStyle/>
        <a:p>
          <a:endParaRPr lang="pt-BR"/>
        </a:p>
      </dgm:t>
    </dgm:pt>
    <dgm:pt modelId="{2E31B354-105E-4332-A6D1-C2928C3CB2FE}" type="pres">
      <dgm:prSet presAssocID="{82A3E134-80B3-4B97-9398-C3C1B69B87F3}" presName="diagram" presStyleCnt="0">
        <dgm:presLayoutVars>
          <dgm:dir/>
          <dgm:resizeHandles val="exact"/>
        </dgm:presLayoutVars>
      </dgm:prSet>
      <dgm:spPr/>
    </dgm:pt>
    <dgm:pt modelId="{22BEA0AC-B49D-42BE-BB73-D147CEB783EC}" type="pres">
      <dgm:prSet presAssocID="{5198B046-D319-4F15-9307-9F808815D47E}" presName="node" presStyleLbl="node1" presStyleIdx="0" presStyleCnt="5">
        <dgm:presLayoutVars>
          <dgm:bulletEnabled val="1"/>
        </dgm:presLayoutVars>
      </dgm:prSet>
      <dgm:spPr/>
    </dgm:pt>
    <dgm:pt modelId="{E2A70221-4953-4984-9A73-FABDDBE372EF}" type="pres">
      <dgm:prSet presAssocID="{B5DD2199-3D1E-4388-9B2F-F9D0B1BFBAF9}" presName="sibTrans" presStyleCnt="0"/>
      <dgm:spPr/>
    </dgm:pt>
    <dgm:pt modelId="{3A2A9BC9-6F00-4C74-B1F5-6A066E86E90A}" type="pres">
      <dgm:prSet presAssocID="{5B76BCFF-423E-4277-B458-BBF35EFBCF9E}" presName="node" presStyleLbl="node1" presStyleIdx="1" presStyleCnt="5">
        <dgm:presLayoutVars>
          <dgm:bulletEnabled val="1"/>
        </dgm:presLayoutVars>
      </dgm:prSet>
      <dgm:spPr/>
    </dgm:pt>
    <dgm:pt modelId="{22DA2097-A9E6-4239-9973-65BC053F37BF}" type="pres">
      <dgm:prSet presAssocID="{BBF87028-4273-481C-8060-90EE17F8EBF2}" presName="sibTrans" presStyleCnt="0"/>
      <dgm:spPr/>
    </dgm:pt>
    <dgm:pt modelId="{5D66ECBF-3EA9-465F-BADE-38759E7FEB14}" type="pres">
      <dgm:prSet presAssocID="{19978344-9E1F-465E-AA9C-9BB8D0B88DB1}" presName="node" presStyleLbl="node1" presStyleIdx="2" presStyleCnt="5">
        <dgm:presLayoutVars>
          <dgm:bulletEnabled val="1"/>
        </dgm:presLayoutVars>
      </dgm:prSet>
      <dgm:spPr/>
    </dgm:pt>
    <dgm:pt modelId="{7C75EE31-0F1E-4E55-A97A-9A052E7B6348}" type="pres">
      <dgm:prSet presAssocID="{DBC05649-99DE-4D13-8A5F-C93643C8499E}" presName="sibTrans" presStyleCnt="0"/>
      <dgm:spPr/>
    </dgm:pt>
    <dgm:pt modelId="{97AB6CE4-5322-4630-A535-F121C17D7997}" type="pres">
      <dgm:prSet presAssocID="{8EEEAA3F-2DC6-4DE1-A3C9-6F08067E1DB4}" presName="node" presStyleLbl="node1" presStyleIdx="3" presStyleCnt="5">
        <dgm:presLayoutVars>
          <dgm:bulletEnabled val="1"/>
        </dgm:presLayoutVars>
      </dgm:prSet>
      <dgm:spPr/>
    </dgm:pt>
    <dgm:pt modelId="{E67EEB3E-6286-4473-A198-8DC2D0CE0474}" type="pres">
      <dgm:prSet presAssocID="{229C8B44-2819-48A0-8E11-A373FDC8CCDE}" presName="sibTrans" presStyleCnt="0"/>
      <dgm:spPr/>
    </dgm:pt>
    <dgm:pt modelId="{4A176806-C54E-442A-B82A-BAC2E4671177}" type="pres">
      <dgm:prSet presAssocID="{239B2517-EBB4-447F-ACC3-DEE8697865EE}" presName="node" presStyleLbl="node1" presStyleIdx="4" presStyleCnt="5">
        <dgm:presLayoutVars>
          <dgm:bulletEnabled val="1"/>
        </dgm:presLayoutVars>
      </dgm:prSet>
      <dgm:spPr/>
    </dgm:pt>
  </dgm:ptLst>
  <dgm:cxnLst>
    <dgm:cxn modelId="{0A376107-E2C4-42F1-9D1F-E7AF7B04FDEB}" type="presOf" srcId="{5198B046-D319-4F15-9307-9F808815D47E}" destId="{22BEA0AC-B49D-42BE-BB73-D147CEB783EC}" srcOrd="0" destOrd="0" presId="urn:microsoft.com/office/officeart/2005/8/layout/default"/>
    <dgm:cxn modelId="{A632B51D-99C0-4826-A514-AE9E84BA8577}" type="presOf" srcId="{8EEEAA3F-2DC6-4DE1-A3C9-6F08067E1DB4}" destId="{97AB6CE4-5322-4630-A535-F121C17D7997}" srcOrd="0" destOrd="0" presId="urn:microsoft.com/office/officeart/2005/8/layout/default"/>
    <dgm:cxn modelId="{AFA7A92B-77F6-460A-9627-C18993EAFE7E}" srcId="{82A3E134-80B3-4B97-9398-C3C1B69B87F3}" destId="{239B2517-EBB4-447F-ACC3-DEE8697865EE}" srcOrd="4" destOrd="0" parTransId="{34B95A12-8B71-4C13-8FD4-F4E59952E0AF}" sibTransId="{220B4DC9-8D3E-49D6-9A93-7E050779BBD8}"/>
    <dgm:cxn modelId="{17401E4C-04D8-4794-9479-2F1465AEB6F8}" type="presOf" srcId="{82A3E134-80B3-4B97-9398-C3C1B69B87F3}" destId="{2E31B354-105E-4332-A6D1-C2928C3CB2FE}" srcOrd="0" destOrd="0" presId="urn:microsoft.com/office/officeart/2005/8/layout/default"/>
    <dgm:cxn modelId="{A1C1016E-B50C-4FC8-ACAE-3BE7709779EA}" type="presOf" srcId="{19978344-9E1F-465E-AA9C-9BB8D0B88DB1}" destId="{5D66ECBF-3EA9-465F-BADE-38759E7FEB14}" srcOrd="0" destOrd="0" presId="urn:microsoft.com/office/officeart/2005/8/layout/default"/>
    <dgm:cxn modelId="{D3D2408A-645F-49ED-8BFF-75327A965325}" srcId="{82A3E134-80B3-4B97-9398-C3C1B69B87F3}" destId="{5198B046-D319-4F15-9307-9F808815D47E}" srcOrd="0" destOrd="0" parTransId="{BE13AD94-68E1-442D-B10F-F6731AE8C5D5}" sibTransId="{B5DD2199-3D1E-4388-9B2F-F9D0B1BFBAF9}"/>
    <dgm:cxn modelId="{AAC1418C-57A5-4FBF-8E69-49256269B98C}" type="presOf" srcId="{5B76BCFF-423E-4277-B458-BBF35EFBCF9E}" destId="{3A2A9BC9-6F00-4C74-B1F5-6A066E86E90A}" srcOrd="0" destOrd="0" presId="urn:microsoft.com/office/officeart/2005/8/layout/default"/>
    <dgm:cxn modelId="{A7D2569A-92CD-4768-8E8C-9A9CFC4979E3}" type="presOf" srcId="{239B2517-EBB4-447F-ACC3-DEE8697865EE}" destId="{4A176806-C54E-442A-B82A-BAC2E4671177}" srcOrd="0" destOrd="0" presId="urn:microsoft.com/office/officeart/2005/8/layout/default"/>
    <dgm:cxn modelId="{0495E8CF-4238-46AE-B71C-94A26238E9C1}" srcId="{82A3E134-80B3-4B97-9398-C3C1B69B87F3}" destId="{5B76BCFF-423E-4277-B458-BBF35EFBCF9E}" srcOrd="1" destOrd="0" parTransId="{0FFDFA1E-511B-4703-8382-7796B2B7D863}" sibTransId="{BBF87028-4273-481C-8060-90EE17F8EBF2}"/>
    <dgm:cxn modelId="{22FC55F8-0D31-4346-BE58-F23F0144C13D}" srcId="{82A3E134-80B3-4B97-9398-C3C1B69B87F3}" destId="{19978344-9E1F-465E-AA9C-9BB8D0B88DB1}" srcOrd="2" destOrd="0" parTransId="{92373DE9-F099-4623-B97C-4E5CACA0BC08}" sibTransId="{DBC05649-99DE-4D13-8A5F-C93643C8499E}"/>
    <dgm:cxn modelId="{5A8BEDFF-57E5-4020-965C-5190117699E4}" srcId="{82A3E134-80B3-4B97-9398-C3C1B69B87F3}" destId="{8EEEAA3F-2DC6-4DE1-A3C9-6F08067E1DB4}" srcOrd="3" destOrd="0" parTransId="{FD86AF4C-5D83-4B79-9947-2500298C1DED}" sibTransId="{229C8B44-2819-48A0-8E11-A373FDC8CCDE}"/>
    <dgm:cxn modelId="{ABC534E9-CCED-4195-8866-27EF7C08BBBA}" type="presParOf" srcId="{2E31B354-105E-4332-A6D1-C2928C3CB2FE}" destId="{22BEA0AC-B49D-42BE-BB73-D147CEB783EC}" srcOrd="0" destOrd="0" presId="urn:microsoft.com/office/officeart/2005/8/layout/default"/>
    <dgm:cxn modelId="{F23082F1-5FCB-4556-B231-8C8C2B0D1AE0}" type="presParOf" srcId="{2E31B354-105E-4332-A6D1-C2928C3CB2FE}" destId="{E2A70221-4953-4984-9A73-FABDDBE372EF}" srcOrd="1" destOrd="0" presId="urn:microsoft.com/office/officeart/2005/8/layout/default"/>
    <dgm:cxn modelId="{776E9837-64AA-440C-93B2-E9EDF7F235E7}" type="presParOf" srcId="{2E31B354-105E-4332-A6D1-C2928C3CB2FE}" destId="{3A2A9BC9-6F00-4C74-B1F5-6A066E86E90A}" srcOrd="2" destOrd="0" presId="urn:microsoft.com/office/officeart/2005/8/layout/default"/>
    <dgm:cxn modelId="{3D514754-EE7C-49A7-A4B1-826495B7D5E2}" type="presParOf" srcId="{2E31B354-105E-4332-A6D1-C2928C3CB2FE}" destId="{22DA2097-A9E6-4239-9973-65BC053F37BF}" srcOrd="3" destOrd="0" presId="urn:microsoft.com/office/officeart/2005/8/layout/default"/>
    <dgm:cxn modelId="{CB3AA5FF-3F73-4B22-8A0D-66128156E16B}" type="presParOf" srcId="{2E31B354-105E-4332-A6D1-C2928C3CB2FE}" destId="{5D66ECBF-3EA9-465F-BADE-38759E7FEB14}" srcOrd="4" destOrd="0" presId="urn:microsoft.com/office/officeart/2005/8/layout/default"/>
    <dgm:cxn modelId="{0838B9DE-DF9B-42B6-93F8-958861E14797}" type="presParOf" srcId="{2E31B354-105E-4332-A6D1-C2928C3CB2FE}" destId="{7C75EE31-0F1E-4E55-A97A-9A052E7B6348}" srcOrd="5" destOrd="0" presId="urn:microsoft.com/office/officeart/2005/8/layout/default"/>
    <dgm:cxn modelId="{34848E72-5C45-4C58-A489-EF3D125BF5F7}" type="presParOf" srcId="{2E31B354-105E-4332-A6D1-C2928C3CB2FE}" destId="{97AB6CE4-5322-4630-A535-F121C17D7997}" srcOrd="6" destOrd="0" presId="urn:microsoft.com/office/officeart/2005/8/layout/default"/>
    <dgm:cxn modelId="{02589BF4-3FF6-4383-B187-BC219A6DB81F}" type="presParOf" srcId="{2E31B354-105E-4332-A6D1-C2928C3CB2FE}" destId="{E67EEB3E-6286-4473-A198-8DC2D0CE0474}" srcOrd="7" destOrd="0" presId="urn:microsoft.com/office/officeart/2005/8/layout/default"/>
    <dgm:cxn modelId="{9DFE9F44-7DB7-408D-B2FB-B8B0B1D2FCF7}" type="presParOf" srcId="{2E31B354-105E-4332-A6D1-C2928C3CB2FE}" destId="{4A176806-C54E-442A-B82A-BAC2E467117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30696E9E-1501-49FB-96BB-F3E958B92DEC}"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9D449006-9746-403A-8644-9C3734C77FE8}">
      <dgm:prSet phldrT="[Texto]"/>
      <dgm:spPr/>
      <dgm:t>
        <a:bodyPr/>
        <a:lstStyle/>
        <a:p>
          <a:r>
            <a:rPr lang="pt-BR" dirty="0"/>
            <a:t>ABRANGÊNCIA DA INCAPACIDADE</a:t>
          </a:r>
        </a:p>
      </dgm:t>
    </dgm:pt>
    <dgm:pt modelId="{432AF909-3518-4054-95EF-5B136A1B7D99}" type="parTrans" cxnId="{43C3BD3C-1808-4845-A98C-ACB4D74AA1B8}">
      <dgm:prSet/>
      <dgm:spPr/>
      <dgm:t>
        <a:bodyPr/>
        <a:lstStyle/>
        <a:p>
          <a:endParaRPr lang="pt-BR"/>
        </a:p>
      </dgm:t>
    </dgm:pt>
    <dgm:pt modelId="{7BF8ECD0-72B3-48BF-8F93-0C406687FFC4}" type="sibTrans" cxnId="{43C3BD3C-1808-4845-A98C-ACB4D74AA1B8}">
      <dgm:prSet/>
      <dgm:spPr/>
      <dgm:t>
        <a:bodyPr/>
        <a:lstStyle/>
        <a:p>
          <a:endParaRPr lang="pt-BR"/>
        </a:p>
      </dgm:t>
    </dgm:pt>
    <dgm:pt modelId="{2D6D247C-5FFC-43F5-AE7E-23B90EB05BD1}">
      <dgm:prSet phldrT="[Texto]"/>
      <dgm:spPr/>
      <dgm:t>
        <a:bodyPr/>
        <a:lstStyle/>
        <a:p>
          <a:r>
            <a:rPr lang="pt-BR" dirty="0"/>
            <a:t>SUPRESSÃO DA CAPACIDADE TOTAL DE TRABALHO, OU SEJA, NÃO APENAS DA OCUPAÇÃO ATUAL DA VÍTIMA</a:t>
          </a:r>
        </a:p>
      </dgm:t>
    </dgm:pt>
    <dgm:pt modelId="{554056AB-F86A-4003-9C80-CE0F10ED60CD}" type="parTrans" cxnId="{E83D69BF-0C18-4B2C-BF34-DED905C82A2C}">
      <dgm:prSet/>
      <dgm:spPr/>
      <dgm:t>
        <a:bodyPr/>
        <a:lstStyle/>
        <a:p>
          <a:endParaRPr lang="pt-BR"/>
        </a:p>
      </dgm:t>
    </dgm:pt>
    <dgm:pt modelId="{AD5D6D46-82CC-475D-83C0-A47451E9E9C4}" type="sibTrans" cxnId="{E83D69BF-0C18-4B2C-BF34-DED905C82A2C}">
      <dgm:prSet/>
      <dgm:spPr/>
      <dgm:t>
        <a:bodyPr/>
        <a:lstStyle/>
        <a:p>
          <a:endParaRPr lang="pt-BR"/>
        </a:p>
      </dgm:t>
    </dgm:pt>
    <dgm:pt modelId="{5AF5CA38-91C4-4862-9891-27E84B216429}">
      <dgm:prSet phldrT="[Texto]"/>
      <dgm:spPr/>
      <dgm:t>
        <a:bodyPr/>
        <a:lstStyle/>
        <a:p>
          <a:r>
            <a:rPr lang="pt-BR" dirty="0"/>
            <a:t>SUPRESSÃO DA CAPACIDADE APENAS PARA O TRABALHO QUE A VÍTIMA EXERCIA</a:t>
          </a:r>
        </a:p>
      </dgm:t>
    </dgm:pt>
    <dgm:pt modelId="{66BED392-4EA2-42BC-84C8-96BE0EE8D892}" type="parTrans" cxnId="{F737941E-C4FB-41C5-BCB2-859E9201E242}">
      <dgm:prSet/>
      <dgm:spPr/>
      <dgm:t>
        <a:bodyPr/>
        <a:lstStyle/>
        <a:p>
          <a:endParaRPr lang="pt-BR"/>
        </a:p>
      </dgm:t>
    </dgm:pt>
    <dgm:pt modelId="{AACE9F2F-8E8C-4840-B8A8-34787FCAFCD2}" type="sibTrans" cxnId="{F737941E-C4FB-41C5-BCB2-859E9201E242}">
      <dgm:prSet/>
      <dgm:spPr/>
      <dgm:t>
        <a:bodyPr/>
        <a:lstStyle/>
        <a:p>
          <a:endParaRPr lang="pt-BR"/>
        </a:p>
      </dgm:t>
    </dgm:pt>
    <dgm:pt modelId="{7C77560B-F2A9-4116-8997-D33BEDA12D16}">
      <dgm:prSet phldrT="[Texto]"/>
      <dgm:spPr/>
      <dgm:t>
        <a:bodyPr/>
        <a:lstStyle/>
        <a:p>
          <a:r>
            <a:rPr lang="pt-BR" dirty="0"/>
            <a:t>RELATIIVA AOS TRABALHOS ANÁLOGOS AOS QUE O AGENTE REALIZAVA ANTES DA PRÁTICA DO DELITO CONTRA ELE</a:t>
          </a:r>
        </a:p>
      </dgm:t>
    </dgm:pt>
    <dgm:pt modelId="{2B351FE7-45A0-40D5-9CF7-DFF572E68964}" type="parTrans" cxnId="{2905158F-7368-456A-B1B7-5CED15B38A27}">
      <dgm:prSet/>
      <dgm:spPr/>
      <dgm:t>
        <a:bodyPr/>
        <a:lstStyle/>
        <a:p>
          <a:endParaRPr lang="pt-BR"/>
        </a:p>
      </dgm:t>
    </dgm:pt>
    <dgm:pt modelId="{D722D128-A53A-4807-B7BF-6F89D66E99BF}" type="sibTrans" cxnId="{2905158F-7368-456A-B1B7-5CED15B38A27}">
      <dgm:prSet/>
      <dgm:spPr/>
    </dgm:pt>
    <dgm:pt modelId="{C68162E8-5107-47A2-9387-02FAE854C873}" type="pres">
      <dgm:prSet presAssocID="{30696E9E-1501-49FB-96BB-F3E958B92DEC}" presName="diagram" presStyleCnt="0">
        <dgm:presLayoutVars>
          <dgm:chPref val="1"/>
          <dgm:dir/>
          <dgm:animOne val="branch"/>
          <dgm:animLvl val="lvl"/>
          <dgm:resizeHandles val="exact"/>
        </dgm:presLayoutVars>
      </dgm:prSet>
      <dgm:spPr/>
    </dgm:pt>
    <dgm:pt modelId="{501FA1F9-431A-482A-8AC6-C6B42A6B81B4}" type="pres">
      <dgm:prSet presAssocID="{9D449006-9746-403A-8644-9C3734C77FE8}" presName="root1" presStyleCnt="0"/>
      <dgm:spPr/>
    </dgm:pt>
    <dgm:pt modelId="{F6E5D637-C688-43ED-B831-200837CD0919}" type="pres">
      <dgm:prSet presAssocID="{9D449006-9746-403A-8644-9C3734C77FE8}" presName="LevelOneTextNode" presStyleLbl="node0" presStyleIdx="0" presStyleCnt="1">
        <dgm:presLayoutVars>
          <dgm:chPref val="3"/>
        </dgm:presLayoutVars>
      </dgm:prSet>
      <dgm:spPr/>
    </dgm:pt>
    <dgm:pt modelId="{2A3F9C09-4286-493C-A63B-0BAC00DCA9EC}" type="pres">
      <dgm:prSet presAssocID="{9D449006-9746-403A-8644-9C3734C77FE8}" presName="level2hierChild" presStyleCnt="0"/>
      <dgm:spPr/>
    </dgm:pt>
    <dgm:pt modelId="{DD129967-141F-4B01-ACF3-ABE6CF6C3DE5}" type="pres">
      <dgm:prSet presAssocID="{554056AB-F86A-4003-9C80-CE0F10ED60CD}" presName="conn2-1" presStyleLbl="parChTrans1D2" presStyleIdx="0" presStyleCnt="3"/>
      <dgm:spPr/>
    </dgm:pt>
    <dgm:pt modelId="{B54ADD63-668A-4CE6-BEFB-72AA6C1B1A43}" type="pres">
      <dgm:prSet presAssocID="{554056AB-F86A-4003-9C80-CE0F10ED60CD}" presName="connTx" presStyleLbl="parChTrans1D2" presStyleIdx="0" presStyleCnt="3"/>
      <dgm:spPr/>
    </dgm:pt>
    <dgm:pt modelId="{1682AC5F-467A-433B-B02C-0F0B1DD0BB1B}" type="pres">
      <dgm:prSet presAssocID="{2D6D247C-5FFC-43F5-AE7E-23B90EB05BD1}" presName="root2" presStyleCnt="0"/>
      <dgm:spPr/>
    </dgm:pt>
    <dgm:pt modelId="{85BC7822-4AA1-4F5A-84C4-3468F867503F}" type="pres">
      <dgm:prSet presAssocID="{2D6D247C-5FFC-43F5-AE7E-23B90EB05BD1}" presName="LevelTwoTextNode" presStyleLbl="node2" presStyleIdx="0" presStyleCnt="3">
        <dgm:presLayoutVars>
          <dgm:chPref val="3"/>
        </dgm:presLayoutVars>
      </dgm:prSet>
      <dgm:spPr/>
    </dgm:pt>
    <dgm:pt modelId="{3AD3F5EC-8592-408D-B245-123967E36480}" type="pres">
      <dgm:prSet presAssocID="{2D6D247C-5FFC-43F5-AE7E-23B90EB05BD1}" presName="level3hierChild" presStyleCnt="0"/>
      <dgm:spPr/>
    </dgm:pt>
    <dgm:pt modelId="{5E9DC669-4A75-4AB9-9F2B-715F0FD0BE0F}" type="pres">
      <dgm:prSet presAssocID="{66BED392-4EA2-42BC-84C8-96BE0EE8D892}" presName="conn2-1" presStyleLbl="parChTrans1D2" presStyleIdx="1" presStyleCnt="3"/>
      <dgm:spPr/>
    </dgm:pt>
    <dgm:pt modelId="{F1749734-C9B2-4FE2-879C-1CE5B71A9DDA}" type="pres">
      <dgm:prSet presAssocID="{66BED392-4EA2-42BC-84C8-96BE0EE8D892}" presName="connTx" presStyleLbl="parChTrans1D2" presStyleIdx="1" presStyleCnt="3"/>
      <dgm:spPr/>
    </dgm:pt>
    <dgm:pt modelId="{75047015-95E2-4250-9CEF-735816A8D2F5}" type="pres">
      <dgm:prSet presAssocID="{5AF5CA38-91C4-4862-9891-27E84B216429}" presName="root2" presStyleCnt="0"/>
      <dgm:spPr/>
    </dgm:pt>
    <dgm:pt modelId="{698C945E-FD6C-418C-BEBD-6DAC30A6372E}" type="pres">
      <dgm:prSet presAssocID="{5AF5CA38-91C4-4862-9891-27E84B216429}" presName="LevelTwoTextNode" presStyleLbl="node2" presStyleIdx="1" presStyleCnt="3">
        <dgm:presLayoutVars>
          <dgm:chPref val="3"/>
        </dgm:presLayoutVars>
      </dgm:prSet>
      <dgm:spPr/>
    </dgm:pt>
    <dgm:pt modelId="{7AF185AA-6970-4A98-9AE0-EB1A41933F03}" type="pres">
      <dgm:prSet presAssocID="{5AF5CA38-91C4-4862-9891-27E84B216429}" presName="level3hierChild" presStyleCnt="0"/>
      <dgm:spPr/>
    </dgm:pt>
    <dgm:pt modelId="{AD775F91-4394-4776-A49C-1BAF2BDF3E34}" type="pres">
      <dgm:prSet presAssocID="{2B351FE7-45A0-40D5-9CF7-DFF572E68964}" presName="conn2-1" presStyleLbl="parChTrans1D2" presStyleIdx="2" presStyleCnt="3"/>
      <dgm:spPr/>
    </dgm:pt>
    <dgm:pt modelId="{5409999E-345D-4F8D-AE18-3DA2558E7968}" type="pres">
      <dgm:prSet presAssocID="{2B351FE7-45A0-40D5-9CF7-DFF572E68964}" presName="connTx" presStyleLbl="parChTrans1D2" presStyleIdx="2" presStyleCnt="3"/>
      <dgm:spPr/>
    </dgm:pt>
    <dgm:pt modelId="{97BEF804-BA44-40F9-82D2-FC9761524CF2}" type="pres">
      <dgm:prSet presAssocID="{7C77560B-F2A9-4116-8997-D33BEDA12D16}" presName="root2" presStyleCnt="0"/>
      <dgm:spPr/>
    </dgm:pt>
    <dgm:pt modelId="{C08476D8-3C6A-4C31-A836-3A451B44E62E}" type="pres">
      <dgm:prSet presAssocID="{7C77560B-F2A9-4116-8997-D33BEDA12D16}" presName="LevelTwoTextNode" presStyleLbl="node2" presStyleIdx="2" presStyleCnt="3">
        <dgm:presLayoutVars>
          <dgm:chPref val="3"/>
        </dgm:presLayoutVars>
      </dgm:prSet>
      <dgm:spPr/>
    </dgm:pt>
    <dgm:pt modelId="{4A4B1297-7205-436C-AC32-488C5198BCFE}" type="pres">
      <dgm:prSet presAssocID="{7C77560B-F2A9-4116-8997-D33BEDA12D16}" presName="level3hierChild" presStyleCnt="0"/>
      <dgm:spPr/>
    </dgm:pt>
  </dgm:ptLst>
  <dgm:cxnLst>
    <dgm:cxn modelId="{F737941E-C4FB-41C5-BCB2-859E9201E242}" srcId="{9D449006-9746-403A-8644-9C3734C77FE8}" destId="{5AF5CA38-91C4-4862-9891-27E84B216429}" srcOrd="1" destOrd="0" parTransId="{66BED392-4EA2-42BC-84C8-96BE0EE8D892}" sibTransId="{AACE9F2F-8E8C-4840-B8A8-34787FCAFCD2}"/>
    <dgm:cxn modelId="{3FC35F24-2BC2-4B42-BD2D-6E589F666D58}" type="presOf" srcId="{9D449006-9746-403A-8644-9C3734C77FE8}" destId="{F6E5D637-C688-43ED-B831-200837CD0919}" srcOrd="0" destOrd="0" presId="urn:microsoft.com/office/officeart/2005/8/layout/hierarchy2"/>
    <dgm:cxn modelId="{43C3BD3C-1808-4845-A98C-ACB4D74AA1B8}" srcId="{30696E9E-1501-49FB-96BB-F3E958B92DEC}" destId="{9D449006-9746-403A-8644-9C3734C77FE8}" srcOrd="0" destOrd="0" parTransId="{432AF909-3518-4054-95EF-5B136A1B7D99}" sibTransId="{7BF8ECD0-72B3-48BF-8F93-0C406687FFC4}"/>
    <dgm:cxn modelId="{0906F858-6EEB-4597-A28E-029F907C7C96}" type="presOf" srcId="{30696E9E-1501-49FB-96BB-F3E958B92DEC}" destId="{C68162E8-5107-47A2-9387-02FAE854C873}" srcOrd="0" destOrd="0" presId="urn:microsoft.com/office/officeart/2005/8/layout/hierarchy2"/>
    <dgm:cxn modelId="{4EEDD086-2DA0-4A61-9AA0-139B126E726C}" type="presOf" srcId="{7C77560B-F2A9-4116-8997-D33BEDA12D16}" destId="{C08476D8-3C6A-4C31-A836-3A451B44E62E}" srcOrd="0" destOrd="0" presId="urn:microsoft.com/office/officeart/2005/8/layout/hierarchy2"/>
    <dgm:cxn modelId="{C31FE58B-71FA-4188-A77C-5DE9DEF66289}" type="presOf" srcId="{5AF5CA38-91C4-4862-9891-27E84B216429}" destId="{698C945E-FD6C-418C-BEBD-6DAC30A6372E}" srcOrd="0" destOrd="0" presId="urn:microsoft.com/office/officeart/2005/8/layout/hierarchy2"/>
    <dgm:cxn modelId="{2905158F-7368-456A-B1B7-5CED15B38A27}" srcId="{9D449006-9746-403A-8644-9C3734C77FE8}" destId="{7C77560B-F2A9-4116-8997-D33BEDA12D16}" srcOrd="2" destOrd="0" parTransId="{2B351FE7-45A0-40D5-9CF7-DFF572E68964}" sibTransId="{D722D128-A53A-4807-B7BF-6F89D66E99BF}"/>
    <dgm:cxn modelId="{65570D9D-98B9-4190-8801-BAB300E957A3}" type="presOf" srcId="{554056AB-F86A-4003-9C80-CE0F10ED60CD}" destId="{DD129967-141F-4B01-ACF3-ABE6CF6C3DE5}" srcOrd="0" destOrd="0" presId="urn:microsoft.com/office/officeart/2005/8/layout/hierarchy2"/>
    <dgm:cxn modelId="{CCC8F0A5-B674-4FEB-9C75-1B86040BCCF2}" type="presOf" srcId="{2B351FE7-45A0-40D5-9CF7-DFF572E68964}" destId="{5409999E-345D-4F8D-AE18-3DA2558E7968}" srcOrd="1" destOrd="0" presId="urn:microsoft.com/office/officeart/2005/8/layout/hierarchy2"/>
    <dgm:cxn modelId="{E007DCAE-9AEA-4C73-AAAB-827A44B0D036}" type="presOf" srcId="{2B351FE7-45A0-40D5-9CF7-DFF572E68964}" destId="{AD775F91-4394-4776-A49C-1BAF2BDF3E34}" srcOrd="0" destOrd="0" presId="urn:microsoft.com/office/officeart/2005/8/layout/hierarchy2"/>
    <dgm:cxn modelId="{211BE7B0-9D2D-401A-A691-2708DD8A18ED}" type="presOf" srcId="{66BED392-4EA2-42BC-84C8-96BE0EE8D892}" destId="{5E9DC669-4A75-4AB9-9F2B-715F0FD0BE0F}" srcOrd="0" destOrd="0" presId="urn:microsoft.com/office/officeart/2005/8/layout/hierarchy2"/>
    <dgm:cxn modelId="{E83D69BF-0C18-4B2C-BF34-DED905C82A2C}" srcId="{9D449006-9746-403A-8644-9C3734C77FE8}" destId="{2D6D247C-5FFC-43F5-AE7E-23B90EB05BD1}" srcOrd="0" destOrd="0" parTransId="{554056AB-F86A-4003-9C80-CE0F10ED60CD}" sibTransId="{AD5D6D46-82CC-475D-83C0-A47451E9E9C4}"/>
    <dgm:cxn modelId="{D2F820C9-D684-414A-A992-F6CF1272730C}" type="presOf" srcId="{66BED392-4EA2-42BC-84C8-96BE0EE8D892}" destId="{F1749734-C9B2-4FE2-879C-1CE5B71A9DDA}" srcOrd="1" destOrd="0" presId="urn:microsoft.com/office/officeart/2005/8/layout/hierarchy2"/>
    <dgm:cxn modelId="{F8866CDB-5E5F-4BC5-A77D-51B8C369DC26}" type="presOf" srcId="{554056AB-F86A-4003-9C80-CE0F10ED60CD}" destId="{B54ADD63-668A-4CE6-BEFB-72AA6C1B1A43}" srcOrd="1" destOrd="0" presId="urn:microsoft.com/office/officeart/2005/8/layout/hierarchy2"/>
    <dgm:cxn modelId="{73D644E1-30D7-41FE-8FE1-43B374010DCF}" type="presOf" srcId="{2D6D247C-5FFC-43F5-AE7E-23B90EB05BD1}" destId="{85BC7822-4AA1-4F5A-84C4-3468F867503F}" srcOrd="0" destOrd="0" presId="urn:microsoft.com/office/officeart/2005/8/layout/hierarchy2"/>
    <dgm:cxn modelId="{16FD69EC-B3D8-4418-98C2-FD16AA08571E}" type="presParOf" srcId="{C68162E8-5107-47A2-9387-02FAE854C873}" destId="{501FA1F9-431A-482A-8AC6-C6B42A6B81B4}" srcOrd="0" destOrd="0" presId="urn:microsoft.com/office/officeart/2005/8/layout/hierarchy2"/>
    <dgm:cxn modelId="{EACA05D2-56ED-40F5-9206-834877DECC08}" type="presParOf" srcId="{501FA1F9-431A-482A-8AC6-C6B42A6B81B4}" destId="{F6E5D637-C688-43ED-B831-200837CD0919}" srcOrd="0" destOrd="0" presId="urn:microsoft.com/office/officeart/2005/8/layout/hierarchy2"/>
    <dgm:cxn modelId="{A8739806-3445-4932-9D42-8D361DE6DBEE}" type="presParOf" srcId="{501FA1F9-431A-482A-8AC6-C6B42A6B81B4}" destId="{2A3F9C09-4286-493C-A63B-0BAC00DCA9EC}" srcOrd="1" destOrd="0" presId="urn:microsoft.com/office/officeart/2005/8/layout/hierarchy2"/>
    <dgm:cxn modelId="{3DE13B6B-0D62-40F7-A062-F4C7B665C83E}" type="presParOf" srcId="{2A3F9C09-4286-493C-A63B-0BAC00DCA9EC}" destId="{DD129967-141F-4B01-ACF3-ABE6CF6C3DE5}" srcOrd="0" destOrd="0" presId="urn:microsoft.com/office/officeart/2005/8/layout/hierarchy2"/>
    <dgm:cxn modelId="{B07FF9FD-88ED-4FD8-81F5-F7EFD0A71F34}" type="presParOf" srcId="{DD129967-141F-4B01-ACF3-ABE6CF6C3DE5}" destId="{B54ADD63-668A-4CE6-BEFB-72AA6C1B1A43}" srcOrd="0" destOrd="0" presId="urn:microsoft.com/office/officeart/2005/8/layout/hierarchy2"/>
    <dgm:cxn modelId="{1E917625-5B91-48E1-BC00-C51A05933010}" type="presParOf" srcId="{2A3F9C09-4286-493C-A63B-0BAC00DCA9EC}" destId="{1682AC5F-467A-433B-B02C-0F0B1DD0BB1B}" srcOrd="1" destOrd="0" presId="urn:microsoft.com/office/officeart/2005/8/layout/hierarchy2"/>
    <dgm:cxn modelId="{2BB49555-2638-46A4-9B70-1C2A288FD1B0}" type="presParOf" srcId="{1682AC5F-467A-433B-B02C-0F0B1DD0BB1B}" destId="{85BC7822-4AA1-4F5A-84C4-3468F867503F}" srcOrd="0" destOrd="0" presId="urn:microsoft.com/office/officeart/2005/8/layout/hierarchy2"/>
    <dgm:cxn modelId="{B166611F-33B8-48FC-9B36-CE8F5E864C7F}" type="presParOf" srcId="{1682AC5F-467A-433B-B02C-0F0B1DD0BB1B}" destId="{3AD3F5EC-8592-408D-B245-123967E36480}" srcOrd="1" destOrd="0" presId="urn:microsoft.com/office/officeart/2005/8/layout/hierarchy2"/>
    <dgm:cxn modelId="{D7F6D034-DCAF-4ECE-86E9-3F043E2658BA}" type="presParOf" srcId="{2A3F9C09-4286-493C-A63B-0BAC00DCA9EC}" destId="{5E9DC669-4A75-4AB9-9F2B-715F0FD0BE0F}" srcOrd="2" destOrd="0" presId="urn:microsoft.com/office/officeart/2005/8/layout/hierarchy2"/>
    <dgm:cxn modelId="{A2F2C4D8-2681-4F23-9804-D6FB4F7B7927}" type="presParOf" srcId="{5E9DC669-4A75-4AB9-9F2B-715F0FD0BE0F}" destId="{F1749734-C9B2-4FE2-879C-1CE5B71A9DDA}" srcOrd="0" destOrd="0" presId="urn:microsoft.com/office/officeart/2005/8/layout/hierarchy2"/>
    <dgm:cxn modelId="{7500D421-2DC5-41F0-ABFF-2944FE8256B5}" type="presParOf" srcId="{2A3F9C09-4286-493C-A63B-0BAC00DCA9EC}" destId="{75047015-95E2-4250-9CEF-735816A8D2F5}" srcOrd="3" destOrd="0" presId="urn:microsoft.com/office/officeart/2005/8/layout/hierarchy2"/>
    <dgm:cxn modelId="{EF5B919C-8CBF-4D0A-9637-CD0936C5F2AF}" type="presParOf" srcId="{75047015-95E2-4250-9CEF-735816A8D2F5}" destId="{698C945E-FD6C-418C-BEBD-6DAC30A6372E}" srcOrd="0" destOrd="0" presId="urn:microsoft.com/office/officeart/2005/8/layout/hierarchy2"/>
    <dgm:cxn modelId="{55EF9467-88B5-43E8-9F17-DE304533E555}" type="presParOf" srcId="{75047015-95E2-4250-9CEF-735816A8D2F5}" destId="{7AF185AA-6970-4A98-9AE0-EB1A41933F03}" srcOrd="1" destOrd="0" presId="urn:microsoft.com/office/officeart/2005/8/layout/hierarchy2"/>
    <dgm:cxn modelId="{3D6D30CF-7582-4557-A9B4-63847793B77C}" type="presParOf" srcId="{2A3F9C09-4286-493C-A63B-0BAC00DCA9EC}" destId="{AD775F91-4394-4776-A49C-1BAF2BDF3E34}" srcOrd="4" destOrd="0" presId="urn:microsoft.com/office/officeart/2005/8/layout/hierarchy2"/>
    <dgm:cxn modelId="{1646EC85-F748-4986-AB29-D6CF0C747FEE}" type="presParOf" srcId="{AD775F91-4394-4776-A49C-1BAF2BDF3E34}" destId="{5409999E-345D-4F8D-AE18-3DA2558E7968}" srcOrd="0" destOrd="0" presId="urn:microsoft.com/office/officeart/2005/8/layout/hierarchy2"/>
    <dgm:cxn modelId="{14B33517-2BAF-47CC-9334-4E661540DE77}" type="presParOf" srcId="{2A3F9C09-4286-493C-A63B-0BAC00DCA9EC}" destId="{97BEF804-BA44-40F9-82D2-FC9761524CF2}" srcOrd="5" destOrd="0" presId="urn:microsoft.com/office/officeart/2005/8/layout/hierarchy2"/>
    <dgm:cxn modelId="{261DBD63-A967-43FF-87E5-0AA1F53C2134}" type="presParOf" srcId="{97BEF804-BA44-40F9-82D2-FC9761524CF2}" destId="{C08476D8-3C6A-4C31-A836-3A451B44E62E}" srcOrd="0" destOrd="0" presId="urn:microsoft.com/office/officeart/2005/8/layout/hierarchy2"/>
    <dgm:cxn modelId="{EC7F9B51-41D6-4CD3-A2B7-576D3FD7708C}" type="presParOf" srcId="{97BEF804-BA44-40F9-82D2-FC9761524CF2}" destId="{4A4B1297-7205-436C-AC32-488C5198BCF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7AB3967B-DAC3-4BB0-A76F-1C0E66C882D6}"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217FAF0E-B871-475C-9D6A-CF7A74ED341D}">
      <dgm:prSet phldrT="[Texto]"/>
      <dgm:spPr/>
      <dgm:t>
        <a:bodyPr/>
        <a:lstStyle/>
        <a:p>
          <a:r>
            <a:rPr lang="pt-BR" dirty="0"/>
            <a:t>VITRIOLAGEM (ARREMESSO DELIBERADO DE ÁCIDO SULFÚRICO CONTRA ALGUÉM)</a:t>
          </a:r>
        </a:p>
      </dgm:t>
    </dgm:pt>
    <dgm:pt modelId="{88457D65-3EDF-4169-9758-A7464C03E22C}" type="parTrans" cxnId="{CDC0DE2F-E028-48C8-9F1A-085DD0D7926B}">
      <dgm:prSet/>
      <dgm:spPr/>
      <dgm:t>
        <a:bodyPr/>
        <a:lstStyle/>
        <a:p>
          <a:endParaRPr lang="pt-BR"/>
        </a:p>
      </dgm:t>
    </dgm:pt>
    <dgm:pt modelId="{DA8140C8-AD06-4EC7-B9FA-57D879B44478}" type="sibTrans" cxnId="{CDC0DE2F-E028-48C8-9F1A-085DD0D7926B}">
      <dgm:prSet/>
      <dgm:spPr/>
      <dgm:t>
        <a:bodyPr/>
        <a:lstStyle/>
        <a:p>
          <a:endParaRPr lang="pt-BR"/>
        </a:p>
      </dgm:t>
    </dgm:pt>
    <dgm:pt modelId="{A291E791-0104-4498-A937-BF9D97886867}">
      <dgm:prSet phldrT="[Texto]"/>
      <dgm:spPr/>
      <dgm:t>
        <a:bodyPr/>
        <a:lstStyle/>
        <a:p>
          <a:r>
            <a:rPr lang="pt-BR" dirty="0"/>
            <a:t>TATUAGEM EM MENORES SEM AUTORIZAÇÃO DOS PAIS</a:t>
          </a:r>
        </a:p>
      </dgm:t>
    </dgm:pt>
    <dgm:pt modelId="{231A9FEC-5C61-4937-A08F-4989B2A4D934}" type="parTrans" cxnId="{627645D9-6B0A-4248-BFC2-DC43273D2A52}">
      <dgm:prSet/>
      <dgm:spPr/>
      <dgm:t>
        <a:bodyPr/>
        <a:lstStyle/>
        <a:p>
          <a:endParaRPr lang="pt-BR"/>
        </a:p>
      </dgm:t>
    </dgm:pt>
    <dgm:pt modelId="{3B9A7ECF-DE38-48C3-85F6-2E58930ABDA4}" type="sibTrans" cxnId="{627645D9-6B0A-4248-BFC2-DC43273D2A52}">
      <dgm:prSet/>
      <dgm:spPr/>
      <dgm:t>
        <a:bodyPr/>
        <a:lstStyle/>
        <a:p>
          <a:endParaRPr lang="pt-BR"/>
        </a:p>
      </dgm:t>
    </dgm:pt>
    <dgm:pt modelId="{C8B12753-6ED2-45E0-BC61-7562A1B5D634}">
      <dgm:prSet phldrT="[Texto]"/>
      <dgm:spPr/>
      <dgm:t>
        <a:bodyPr/>
        <a:lstStyle/>
        <a:p>
          <a:r>
            <a:rPr lang="pt-BR" dirty="0"/>
            <a:t>QUEIMADURAS QUE PROVOCAM DANO ESTÉTICO</a:t>
          </a:r>
        </a:p>
      </dgm:t>
    </dgm:pt>
    <dgm:pt modelId="{150B6C3B-4B3A-458A-8BB8-C0036A9BB72A}" type="parTrans" cxnId="{0551132E-7B25-4310-9DDF-E953D346F0F6}">
      <dgm:prSet/>
      <dgm:spPr/>
    </dgm:pt>
    <dgm:pt modelId="{3CA14A4E-5C93-4104-9FB5-6D3995E85125}" type="sibTrans" cxnId="{0551132E-7B25-4310-9DDF-E953D346F0F6}">
      <dgm:prSet/>
      <dgm:spPr/>
    </dgm:pt>
    <dgm:pt modelId="{89AEA847-B010-40CF-9234-7143AC9EBA38}">
      <dgm:prSet phldrT="[Texto]"/>
      <dgm:spPr/>
      <dgm:t>
        <a:bodyPr/>
        <a:lstStyle/>
        <a:p>
          <a:r>
            <a:rPr lang="pt-BR" dirty="0"/>
            <a:t>ARRANCAMENTO DE PARTE DO PAVILHÃO AURICULAR</a:t>
          </a:r>
        </a:p>
      </dgm:t>
    </dgm:pt>
    <dgm:pt modelId="{C827F5E8-7333-4135-8C7D-2DEBA36B53E0}" type="parTrans" cxnId="{02482209-9C84-4268-AD1B-25AC9F3482A8}">
      <dgm:prSet/>
      <dgm:spPr/>
    </dgm:pt>
    <dgm:pt modelId="{1AF16A3A-7B5E-4412-94EE-F36A0A123566}" type="sibTrans" cxnId="{02482209-9C84-4268-AD1B-25AC9F3482A8}">
      <dgm:prSet/>
      <dgm:spPr/>
    </dgm:pt>
    <dgm:pt modelId="{7FA19AA3-FF88-49C8-B232-5FB6F2FD43D2}">
      <dgm:prSet phldrT="[Texto]"/>
      <dgm:spPr/>
      <dgm:t>
        <a:bodyPr/>
        <a:lstStyle/>
        <a:p>
          <a:r>
            <a:rPr lang="pt-BR" dirty="0"/>
            <a:t>ETC.</a:t>
          </a:r>
        </a:p>
      </dgm:t>
    </dgm:pt>
    <dgm:pt modelId="{AEF7FE4B-D38C-4C0A-920B-FAF34C823615}" type="parTrans" cxnId="{72112EF4-5EA5-4539-8FAB-4F0077E3622F}">
      <dgm:prSet/>
      <dgm:spPr/>
    </dgm:pt>
    <dgm:pt modelId="{457CA9DA-04AB-4C7E-AFC4-AFABA0E79CBC}" type="sibTrans" cxnId="{72112EF4-5EA5-4539-8FAB-4F0077E3622F}">
      <dgm:prSet/>
      <dgm:spPr/>
    </dgm:pt>
    <dgm:pt modelId="{DFB2D6C5-D1D5-4F15-99B4-D4A77A566346}" type="pres">
      <dgm:prSet presAssocID="{7AB3967B-DAC3-4BB0-A76F-1C0E66C882D6}" presName="diagram" presStyleCnt="0">
        <dgm:presLayoutVars>
          <dgm:dir/>
          <dgm:resizeHandles val="exact"/>
        </dgm:presLayoutVars>
      </dgm:prSet>
      <dgm:spPr/>
    </dgm:pt>
    <dgm:pt modelId="{0B64F67D-4785-47B2-934A-E8AB8AF1A3CC}" type="pres">
      <dgm:prSet presAssocID="{217FAF0E-B871-475C-9D6A-CF7A74ED341D}" presName="node" presStyleLbl="node1" presStyleIdx="0" presStyleCnt="5">
        <dgm:presLayoutVars>
          <dgm:bulletEnabled val="1"/>
        </dgm:presLayoutVars>
      </dgm:prSet>
      <dgm:spPr/>
    </dgm:pt>
    <dgm:pt modelId="{ACD29526-615B-4143-B288-CB36FA00BE51}" type="pres">
      <dgm:prSet presAssocID="{DA8140C8-AD06-4EC7-B9FA-57D879B44478}" presName="sibTrans" presStyleCnt="0"/>
      <dgm:spPr/>
    </dgm:pt>
    <dgm:pt modelId="{0BC72901-F270-4505-B96A-3807A7F2BBD2}" type="pres">
      <dgm:prSet presAssocID="{A291E791-0104-4498-A937-BF9D97886867}" presName="node" presStyleLbl="node1" presStyleIdx="1" presStyleCnt="5">
        <dgm:presLayoutVars>
          <dgm:bulletEnabled val="1"/>
        </dgm:presLayoutVars>
      </dgm:prSet>
      <dgm:spPr/>
    </dgm:pt>
    <dgm:pt modelId="{A5DD88B4-466C-427F-90D9-397AB3388D75}" type="pres">
      <dgm:prSet presAssocID="{3B9A7ECF-DE38-48C3-85F6-2E58930ABDA4}" presName="sibTrans" presStyleCnt="0"/>
      <dgm:spPr/>
    </dgm:pt>
    <dgm:pt modelId="{9DE7E8DF-B9EF-4490-80DD-B65A5B9CB3C7}" type="pres">
      <dgm:prSet presAssocID="{C8B12753-6ED2-45E0-BC61-7562A1B5D634}" presName="node" presStyleLbl="node1" presStyleIdx="2" presStyleCnt="5">
        <dgm:presLayoutVars>
          <dgm:bulletEnabled val="1"/>
        </dgm:presLayoutVars>
      </dgm:prSet>
      <dgm:spPr/>
    </dgm:pt>
    <dgm:pt modelId="{7B01A2B6-405C-414D-801F-13EFF3E6D545}" type="pres">
      <dgm:prSet presAssocID="{3CA14A4E-5C93-4104-9FB5-6D3995E85125}" presName="sibTrans" presStyleCnt="0"/>
      <dgm:spPr/>
    </dgm:pt>
    <dgm:pt modelId="{4651125D-201E-4C1C-B64A-71661D4F4332}" type="pres">
      <dgm:prSet presAssocID="{89AEA847-B010-40CF-9234-7143AC9EBA38}" presName="node" presStyleLbl="node1" presStyleIdx="3" presStyleCnt="5">
        <dgm:presLayoutVars>
          <dgm:bulletEnabled val="1"/>
        </dgm:presLayoutVars>
      </dgm:prSet>
      <dgm:spPr/>
    </dgm:pt>
    <dgm:pt modelId="{5256DA87-DC6D-4B89-9654-78F896A61BFB}" type="pres">
      <dgm:prSet presAssocID="{1AF16A3A-7B5E-4412-94EE-F36A0A123566}" presName="sibTrans" presStyleCnt="0"/>
      <dgm:spPr/>
    </dgm:pt>
    <dgm:pt modelId="{E7BF1BA6-72C9-4FA6-AFCC-4DD84DB6EECE}" type="pres">
      <dgm:prSet presAssocID="{7FA19AA3-FF88-49C8-B232-5FB6F2FD43D2}" presName="node" presStyleLbl="node1" presStyleIdx="4" presStyleCnt="5">
        <dgm:presLayoutVars>
          <dgm:bulletEnabled val="1"/>
        </dgm:presLayoutVars>
      </dgm:prSet>
      <dgm:spPr/>
    </dgm:pt>
  </dgm:ptLst>
  <dgm:cxnLst>
    <dgm:cxn modelId="{02482209-9C84-4268-AD1B-25AC9F3482A8}" srcId="{7AB3967B-DAC3-4BB0-A76F-1C0E66C882D6}" destId="{89AEA847-B010-40CF-9234-7143AC9EBA38}" srcOrd="3" destOrd="0" parTransId="{C827F5E8-7333-4135-8C7D-2DEBA36B53E0}" sibTransId="{1AF16A3A-7B5E-4412-94EE-F36A0A123566}"/>
    <dgm:cxn modelId="{B8122D18-EC31-41E3-9D3D-61732C50C5D0}" type="presOf" srcId="{A291E791-0104-4498-A937-BF9D97886867}" destId="{0BC72901-F270-4505-B96A-3807A7F2BBD2}" srcOrd="0" destOrd="0" presId="urn:microsoft.com/office/officeart/2005/8/layout/default"/>
    <dgm:cxn modelId="{0551132E-7B25-4310-9DDF-E953D346F0F6}" srcId="{7AB3967B-DAC3-4BB0-A76F-1C0E66C882D6}" destId="{C8B12753-6ED2-45E0-BC61-7562A1B5D634}" srcOrd="2" destOrd="0" parTransId="{150B6C3B-4B3A-458A-8BB8-C0036A9BB72A}" sibTransId="{3CA14A4E-5C93-4104-9FB5-6D3995E85125}"/>
    <dgm:cxn modelId="{CDC0DE2F-E028-48C8-9F1A-085DD0D7926B}" srcId="{7AB3967B-DAC3-4BB0-A76F-1C0E66C882D6}" destId="{217FAF0E-B871-475C-9D6A-CF7A74ED341D}" srcOrd="0" destOrd="0" parTransId="{88457D65-3EDF-4169-9758-A7464C03E22C}" sibTransId="{DA8140C8-AD06-4EC7-B9FA-57D879B44478}"/>
    <dgm:cxn modelId="{F3A0323B-F5EC-44FE-86D4-BDD7C0B7DD76}" type="presOf" srcId="{C8B12753-6ED2-45E0-BC61-7562A1B5D634}" destId="{9DE7E8DF-B9EF-4490-80DD-B65A5B9CB3C7}" srcOrd="0" destOrd="0" presId="urn:microsoft.com/office/officeart/2005/8/layout/default"/>
    <dgm:cxn modelId="{222D5285-F559-4157-B1ED-7A7F76A3645B}" type="presOf" srcId="{7AB3967B-DAC3-4BB0-A76F-1C0E66C882D6}" destId="{DFB2D6C5-D1D5-4F15-99B4-D4A77A566346}" srcOrd="0" destOrd="0" presId="urn:microsoft.com/office/officeart/2005/8/layout/default"/>
    <dgm:cxn modelId="{A5A27FC7-9A8E-4F4C-8FA0-B69D5CAC1D8F}" type="presOf" srcId="{89AEA847-B010-40CF-9234-7143AC9EBA38}" destId="{4651125D-201E-4C1C-B64A-71661D4F4332}" srcOrd="0" destOrd="0" presId="urn:microsoft.com/office/officeart/2005/8/layout/default"/>
    <dgm:cxn modelId="{627645D9-6B0A-4248-BFC2-DC43273D2A52}" srcId="{7AB3967B-DAC3-4BB0-A76F-1C0E66C882D6}" destId="{A291E791-0104-4498-A937-BF9D97886867}" srcOrd="1" destOrd="0" parTransId="{231A9FEC-5C61-4937-A08F-4989B2A4D934}" sibTransId="{3B9A7ECF-DE38-48C3-85F6-2E58930ABDA4}"/>
    <dgm:cxn modelId="{1FB226E5-3F4A-469D-A44E-93EDA7D12C0D}" type="presOf" srcId="{7FA19AA3-FF88-49C8-B232-5FB6F2FD43D2}" destId="{E7BF1BA6-72C9-4FA6-AFCC-4DD84DB6EECE}" srcOrd="0" destOrd="0" presId="urn:microsoft.com/office/officeart/2005/8/layout/default"/>
    <dgm:cxn modelId="{72112EF4-5EA5-4539-8FAB-4F0077E3622F}" srcId="{7AB3967B-DAC3-4BB0-A76F-1C0E66C882D6}" destId="{7FA19AA3-FF88-49C8-B232-5FB6F2FD43D2}" srcOrd="4" destOrd="0" parTransId="{AEF7FE4B-D38C-4C0A-920B-FAF34C823615}" sibTransId="{457CA9DA-04AB-4C7E-AFC4-AFABA0E79CBC}"/>
    <dgm:cxn modelId="{7E95C6F8-5A14-490D-9D30-8F838D03C773}" type="presOf" srcId="{217FAF0E-B871-475C-9D6A-CF7A74ED341D}" destId="{0B64F67D-4785-47B2-934A-E8AB8AF1A3CC}" srcOrd="0" destOrd="0" presId="urn:microsoft.com/office/officeart/2005/8/layout/default"/>
    <dgm:cxn modelId="{DA531FD7-B620-4FC3-B0A8-5DFBA57E4155}" type="presParOf" srcId="{DFB2D6C5-D1D5-4F15-99B4-D4A77A566346}" destId="{0B64F67D-4785-47B2-934A-E8AB8AF1A3CC}" srcOrd="0" destOrd="0" presId="urn:microsoft.com/office/officeart/2005/8/layout/default"/>
    <dgm:cxn modelId="{61AD759B-304E-4D07-B628-F5E42BF7820E}" type="presParOf" srcId="{DFB2D6C5-D1D5-4F15-99B4-D4A77A566346}" destId="{ACD29526-615B-4143-B288-CB36FA00BE51}" srcOrd="1" destOrd="0" presId="urn:microsoft.com/office/officeart/2005/8/layout/default"/>
    <dgm:cxn modelId="{29D7D3B6-DD77-4DA7-B18B-1753300473D0}" type="presParOf" srcId="{DFB2D6C5-D1D5-4F15-99B4-D4A77A566346}" destId="{0BC72901-F270-4505-B96A-3807A7F2BBD2}" srcOrd="2" destOrd="0" presId="urn:microsoft.com/office/officeart/2005/8/layout/default"/>
    <dgm:cxn modelId="{CC24B6ED-041A-460E-8647-F5581AEF7B42}" type="presParOf" srcId="{DFB2D6C5-D1D5-4F15-99B4-D4A77A566346}" destId="{A5DD88B4-466C-427F-90D9-397AB3388D75}" srcOrd="3" destOrd="0" presId="urn:microsoft.com/office/officeart/2005/8/layout/default"/>
    <dgm:cxn modelId="{235C852B-58B2-481A-871D-E4A0F23A8070}" type="presParOf" srcId="{DFB2D6C5-D1D5-4F15-99B4-D4A77A566346}" destId="{9DE7E8DF-B9EF-4490-80DD-B65A5B9CB3C7}" srcOrd="4" destOrd="0" presId="urn:microsoft.com/office/officeart/2005/8/layout/default"/>
    <dgm:cxn modelId="{D936D039-3EED-4C2A-8926-5BE419786BEC}" type="presParOf" srcId="{DFB2D6C5-D1D5-4F15-99B4-D4A77A566346}" destId="{7B01A2B6-405C-414D-801F-13EFF3E6D545}" srcOrd="5" destOrd="0" presId="urn:microsoft.com/office/officeart/2005/8/layout/default"/>
    <dgm:cxn modelId="{1DD10E31-FA6B-4881-9772-76D524FA0E60}" type="presParOf" srcId="{DFB2D6C5-D1D5-4F15-99B4-D4A77A566346}" destId="{4651125D-201E-4C1C-B64A-71661D4F4332}" srcOrd="6" destOrd="0" presId="urn:microsoft.com/office/officeart/2005/8/layout/default"/>
    <dgm:cxn modelId="{37B9D8A1-87B2-4802-BBE8-04C96E2F05E0}" type="presParOf" srcId="{DFB2D6C5-D1D5-4F15-99B4-D4A77A566346}" destId="{5256DA87-DC6D-4B89-9654-78F896A61BFB}" srcOrd="7" destOrd="0" presId="urn:microsoft.com/office/officeart/2005/8/layout/default"/>
    <dgm:cxn modelId="{4D1D367A-EC85-4A1B-AB2A-CBEFD1FF674F}" type="presParOf" srcId="{DFB2D6C5-D1D5-4F15-99B4-D4A77A566346}" destId="{E7BF1BA6-72C9-4FA6-AFCC-4DD84DB6EEC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ABF8382E-B413-4D39-9B16-9B125F3368D9}"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22E5568B-26AB-49D5-A63F-21EB4BDC0392}">
      <dgm:prSet phldrT="[Texto]"/>
      <dgm:spPr/>
      <dgm:t>
        <a:bodyPr/>
        <a:lstStyle/>
        <a:p>
          <a:r>
            <a:rPr lang="pt-BR" dirty="0"/>
            <a:t>CONDUTA DOLOSA, DIRIGIDA À OFENSA À INCOLUMIDADE PESSOAL</a:t>
          </a:r>
        </a:p>
      </dgm:t>
    </dgm:pt>
    <dgm:pt modelId="{EB7381AE-E367-46C9-9E69-34D46E6B4071}" type="parTrans" cxnId="{B299366F-D3B4-49D2-AB2E-0252564ED343}">
      <dgm:prSet/>
      <dgm:spPr/>
      <dgm:t>
        <a:bodyPr/>
        <a:lstStyle/>
        <a:p>
          <a:endParaRPr lang="pt-BR"/>
        </a:p>
      </dgm:t>
    </dgm:pt>
    <dgm:pt modelId="{AF30F9A3-8D0A-4FA6-9E42-079418A57063}" type="sibTrans" cxnId="{B299366F-D3B4-49D2-AB2E-0252564ED343}">
      <dgm:prSet/>
      <dgm:spPr/>
      <dgm:t>
        <a:bodyPr/>
        <a:lstStyle/>
        <a:p>
          <a:endParaRPr lang="pt-BR"/>
        </a:p>
      </dgm:t>
    </dgm:pt>
    <dgm:pt modelId="{249ADC18-8520-404F-BFAB-4777C5219E02}">
      <dgm:prSet phldrT="[Texto]"/>
      <dgm:spPr/>
      <dgm:t>
        <a:bodyPr/>
        <a:lstStyle/>
        <a:p>
          <a:r>
            <a:rPr lang="pt-BR" dirty="0"/>
            <a:t>RESULTADO MORTE CULPOSO</a:t>
          </a:r>
        </a:p>
      </dgm:t>
    </dgm:pt>
    <dgm:pt modelId="{B8FF72C0-F718-4B03-AF65-0A03D015E745}" type="parTrans" cxnId="{56742D24-D43F-48CE-8D0E-8C037B57ABD2}">
      <dgm:prSet/>
      <dgm:spPr/>
      <dgm:t>
        <a:bodyPr/>
        <a:lstStyle/>
        <a:p>
          <a:endParaRPr lang="pt-BR"/>
        </a:p>
      </dgm:t>
    </dgm:pt>
    <dgm:pt modelId="{2AE1F09D-99D3-4312-8E91-A9B2FDB4693C}" type="sibTrans" cxnId="{56742D24-D43F-48CE-8D0E-8C037B57ABD2}">
      <dgm:prSet/>
      <dgm:spPr/>
      <dgm:t>
        <a:bodyPr/>
        <a:lstStyle/>
        <a:p>
          <a:endParaRPr lang="pt-BR"/>
        </a:p>
      </dgm:t>
    </dgm:pt>
    <dgm:pt modelId="{E9A58392-AB64-41AC-8066-E17A8CA2CC5C}">
      <dgm:prSet phldrT="[Texto]"/>
      <dgm:spPr/>
      <dgm:t>
        <a:bodyPr/>
        <a:lstStyle/>
        <a:p>
          <a:r>
            <a:rPr lang="pt-BR" dirty="0"/>
            <a:t>NEXO ENTRE A CONDUTA E O RESULTADO MORTE</a:t>
          </a:r>
        </a:p>
      </dgm:t>
    </dgm:pt>
    <dgm:pt modelId="{03757660-9F92-4969-A246-326871F46658}" type="parTrans" cxnId="{3C7900BC-81CB-4DF9-A501-845808E11F56}">
      <dgm:prSet/>
      <dgm:spPr/>
      <dgm:t>
        <a:bodyPr/>
        <a:lstStyle/>
        <a:p>
          <a:endParaRPr lang="pt-BR"/>
        </a:p>
      </dgm:t>
    </dgm:pt>
    <dgm:pt modelId="{C194A695-6873-4C66-A301-293FA2F697CA}" type="sibTrans" cxnId="{3C7900BC-81CB-4DF9-A501-845808E11F56}">
      <dgm:prSet/>
      <dgm:spPr/>
      <dgm:t>
        <a:bodyPr/>
        <a:lstStyle/>
        <a:p>
          <a:endParaRPr lang="pt-BR"/>
        </a:p>
      </dgm:t>
    </dgm:pt>
    <dgm:pt modelId="{AEDF7DB7-8B5A-4E21-809D-6D1662CA1496}" type="pres">
      <dgm:prSet presAssocID="{ABF8382E-B413-4D39-9B16-9B125F3368D9}" presName="diagram" presStyleCnt="0">
        <dgm:presLayoutVars>
          <dgm:dir/>
          <dgm:resizeHandles val="exact"/>
        </dgm:presLayoutVars>
      </dgm:prSet>
      <dgm:spPr/>
    </dgm:pt>
    <dgm:pt modelId="{D787F71A-196F-430D-A6AE-17144FF532C7}" type="pres">
      <dgm:prSet presAssocID="{22E5568B-26AB-49D5-A63F-21EB4BDC0392}" presName="node" presStyleLbl="node1" presStyleIdx="0" presStyleCnt="3">
        <dgm:presLayoutVars>
          <dgm:bulletEnabled val="1"/>
        </dgm:presLayoutVars>
      </dgm:prSet>
      <dgm:spPr/>
    </dgm:pt>
    <dgm:pt modelId="{912C8B7D-055B-47E3-A57A-62498D83D58F}" type="pres">
      <dgm:prSet presAssocID="{AF30F9A3-8D0A-4FA6-9E42-079418A57063}" presName="sibTrans" presStyleCnt="0"/>
      <dgm:spPr/>
    </dgm:pt>
    <dgm:pt modelId="{94B91C18-4106-4ACA-B326-7A69FC558964}" type="pres">
      <dgm:prSet presAssocID="{249ADC18-8520-404F-BFAB-4777C5219E02}" presName="node" presStyleLbl="node1" presStyleIdx="1" presStyleCnt="3">
        <dgm:presLayoutVars>
          <dgm:bulletEnabled val="1"/>
        </dgm:presLayoutVars>
      </dgm:prSet>
      <dgm:spPr/>
    </dgm:pt>
    <dgm:pt modelId="{63E9E676-1919-40CA-A653-E142585F4262}" type="pres">
      <dgm:prSet presAssocID="{2AE1F09D-99D3-4312-8E91-A9B2FDB4693C}" presName="sibTrans" presStyleCnt="0"/>
      <dgm:spPr/>
    </dgm:pt>
    <dgm:pt modelId="{1B066A19-13C8-4081-A46A-AE295BD45BCE}" type="pres">
      <dgm:prSet presAssocID="{E9A58392-AB64-41AC-8066-E17A8CA2CC5C}" presName="node" presStyleLbl="node1" presStyleIdx="2" presStyleCnt="3">
        <dgm:presLayoutVars>
          <dgm:bulletEnabled val="1"/>
        </dgm:presLayoutVars>
      </dgm:prSet>
      <dgm:spPr/>
    </dgm:pt>
  </dgm:ptLst>
  <dgm:cxnLst>
    <dgm:cxn modelId="{56742D24-D43F-48CE-8D0E-8C037B57ABD2}" srcId="{ABF8382E-B413-4D39-9B16-9B125F3368D9}" destId="{249ADC18-8520-404F-BFAB-4777C5219E02}" srcOrd="1" destOrd="0" parTransId="{B8FF72C0-F718-4B03-AF65-0A03D015E745}" sibTransId="{2AE1F09D-99D3-4312-8E91-A9B2FDB4693C}"/>
    <dgm:cxn modelId="{9BAC2146-5D1B-48A0-87AE-BA0198C6D995}" type="presOf" srcId="{ABF8382E-B413-4D39-9B16-9B125F3368D9}" destId="{AEDF7DB7-8B5A-4E21-809D-6D1662CA1496}" srcOrd="0" destOrd="0" presId="urn:microsoft.com/office/officeart/2005/8/layout/default"/>
    <dgm:cxn modelId="{B299366F-D3B4-49D2-AB2E-0252564ED343}" srcId="{ABF8382E-B413-4D39-9B16-9B125F3368D9}" destId="{22E5568B-26AB-49D5-A63F-21EB4BDC0392}" srcOrd="0" destOrd="0" parTransId="{EB7381AE-E367-46C9-9E69-34D46E6B4071}" sibTransId="{AF30F9A3-8D0A-4FA6-9E42-079418A57063}"/>
    <dgm:cxn modelId="{E499E385-3D4E-422B-8408-60D016556DAA}" type="presOf" srcId="{249ADC18-8520-404F-BFAB-4777C5219E02}" destId="{94B91C18-4106-4ACA-B326-7A69FC558964}" srcOrd="0" destOrd="0" presId="urn:microsoft.com/office/officeart/2005/8/layout/default"/>
    <dgm:cxn modelId="{251C92AB-04C6-413B-94D8-82592E009532}" type="presOf" srcId="{E9A58392-AB64-41AC-8066-E17A8CA2CC5C}" destId="{1B066A19-13C8-4081-A46A-AE295BD45BCE}" srcOrd="0" destOrd="0" presId="urn:microsoft.com/office/officeart/2005/8/layout/default"/>
    <dgm:cxn modelId="{3C7900BC-81CB-4DF9-A501-845808E11F56}" srcId="{ABF8382E-B413-4D39-9B16-9B125F3368D9}" destId="{E9A58392-AB64-41AC-8066-E17A8CA2CC5C}" srcOrd="2" destOrd="0" parTransId="{03757660-9F92-4969-A246-326871F46658}" sibTransId="{C194A695-6873-4C66-A301-293FA2F697CA}"/>
    <dgm:cxn modelId="{7D9F08D6-9991-499D-A8F6-112640D66753}" type="presOf" srcId="{22E5568B-26AB-49D5-A63F-21EB4BDC0392}" destId="{D787F71A-196F-430D-A6AE-17144FF532C7}" srcOrd="0" destOrd="0" presId="urn:microsoft.com/office/officeart/2005/8/layout/default"/>
    <dgm:cxn modelId="{A23F8D73-1CB4-4163-9DDC-5F94F77483B8}" type="presParOf" srcId="{AEDF7DB7-8B5A-4E21-809D-6D1662CA1496}" destId="{D787F71A-196F-430D-A6AE-17144FF532C7}" srcOrd="0" destOrd="0" presId="urn:microsoft.com/office/officeart/2005/8/layout/default"/>
    <dgm:cxn modelId="{3F7EC0E6-BC63-499D-86A5-6EACEB344324}" type="presParOf" srcId="{AEDF7DB7-8B5A-4E21-809D-6D1662CA1496}" destId="{912C8B7D-055B-47E3-A57A-62498D83D58F}" srcOrd="1" destOrd="0" presId="urn:microsoft.com/office/officeart/2005/8/layout/default"/>
    <dgm:cxn modelId="{EB42C2C3-F8B9-4386-9006-01B4CB61FEF0}" type="presParOf" srcId="{AEDF7DB7-8B5A-4E21-809D-6D1662CA1496}" destId="{94B91C18-4106-4ACA-B326-7A69FC558964}" srcOrd="2" destOrd="0" presId="urn:microsoft.com/office/officeart/2005/8/layout/default"/>
    <dgm:cxn modelId="{5BA16DA2-B7D4-4E5F-9828-AA4B0A847F00}" type="presParOf" srcId="{AEDF7DB7-8B5A-4E21-809D-6D1662CA1496}" destId="{63E9E676-1919-40CA-A653-E142585F4262}" srcOrd="3" destOrd="0" presId="urn:microsoft.com/office/officeart/2005/8/layout/default"/>
    <dgm:cxn modelId="{6161A147-C650-461A-9A21-7F3F8E2B2DA3}" type="presParOf" srcId="{AEDF7DB7-8B5A-4E21-809D-6D1662CA1496}" destId="{1B066A19-13C8-4081-A46A-AE295BD45BCE}"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DC5A23CD-6A18-41EE-B33D-9ECE4D7E272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pt-BR"/>
        </a:p>
      </dgm:t>
    </dgm:pt>
    <dgm:pt modelId="{68DEC25D-2038-450B-9C2F-5A8936011529}">
      <dgm:prSet phldrT="[Texto]"/>
      <dgm:spPr/>
      <dgm:t>
        <a:bodyPr/>
        <a:lstStyle/>
        <a:p>
          <a:r>
            <a:rPr lang="pt-BR" dirty="0"/>
            <a:t>NATUREZA JURÍDICA</a:t>
          </a:r>
        </a:p>
      </dgm:t>
    </dgm:pt>
    <dgm:pt modelId="{313D31EE-A908-48CC-AE05-DE7FAF1310FF}" type="parTrans" cxnId="{2FAE9491-B8B0-4D22-95B2-D14D0C11A810}">
      <dgm:prSet/>
      <dgm:spPr/>
      <dgm:t>
        <a:bodyPr/>
        <a:lstStyle/>
        <a:p>
          <a:endParaRPr lang="pt-BR"/>
        </a:p>
      </dgm:t>
    </dgm:pt>
    <dgm:pt modelId="{5E3A3E0F-1C11-4A04-A549-2F38E6696D38}" type="sibTrans" cxnId="{2FAE9491-B8B0-4D22-95B2-D14D0C11A810}">
      <dgm:prSet/>
      <dgm:spPr/>
      <dgm:t>
        <a:bodyPr/>
        <a:lstStyle/>
        <a:p>
          <a:endParaRPr lang="pt-BR"/>
        </a:p>
      </dgm:t>
    </dgm:pt>
    <dgm:pt modelId="{0A0F7F39-0250-42B1-844F-7E881280DD83}">
      <dgm:prSet phldrT="[Texto]"/>
      <dgm:spPr/>
      <dgm:t>
        <a:bodyPr/>
        <a:lstStyle/>
        <a:p>
          <a:r>
            <a:rPr lang="pt-BR" dirty="0"/>
            <a:t>ABRANGÊNCIA</a:t>
          </a:r>
        </a:p>
      </dgm:t>
    </dgm:pt>
    <dgm:pt modelId="{78EA2D55-A900-4CDB-8BBF-0005F83BB2E5}" type="parTrans" cxnId="{292D04CA-E240-43DE-AFB6-081BEFC1513D}">
      <dgm:prSet/>
      <dgm:spPr/>
      <dgm:t>
        <a:bodyPr/>
        <a:lstStyle/>
        <a:p>
          <a:endParaRPr lang="pt-BR"/>
        </a:p>
      </dgm:t>
    </dgm:pt>
    <dgm:pt modelId="{38EFC295-F9BD-419C-B404-1717148647FC}" type="sibTrans" cxnId="{292D04CA-E240-43DE-AFB6-081BEFC1513D}">
      <dgm:prSet/>
      <dgm:spPr/>
      <dgm:t>
        <a:bodyPr/>
        <a:lstStyle/>
        <a:p>
          <a:endParaRPr lang="pt-BR"/>
        </a:p>
      </dgm:t>
    </dgm:pt>
    <dgm:pt modelId="{8AF8BCAE-D6EE-4DFE-BA02-ED4EB624BB14}">
      <dgm:prSet phldrT="[Texto]"/>
      <dgm:spPr/>
      <dgm:t>
        <a:bodyPr/>
        <a:lstStyle/>
        <a:p>
          <a:r>
            <a:rPr lang="pt-BR" dirty="0"/>
            <a:t>DIREITO SUBJETIVO DO RÉU?</a:t>
          </a:r>
        </a:p>
      </dgm:t>
    </dgm:pt>
    <dgm:pt modelId="{81A5E6E0-82AC-4B81-B28B-9BAF92D215C3}" type="parTrans" cxnId="{3100A264-6624-4B96-B23A-CB3C6C69B86D}">
      <dgm:prSet/>
      <dgm:spPr/>
      <dgm:t>
        <a:bodyPr/>
        <a:lstStyle/>
        <a:p>
          <a:endParaRPr lang="pt-BR"/>
        </a:p>
      </dgm:t>
    </dgm:pt>
    <dgm:pt modelId="{493E51E0-A573-48B6-9A9D-FE401E7F3758}" type="sibTrans" cxnId="{3100A264-6624-4B96-B23A-CB3C6C69B86D}">
      <dgm:prSet/>
      <dgm:spPr/>
      <dgm:t>
        <a:bodyPr/>
        <a:lstStyle/>
        <a:p>
          <a:endParaRPr lang="pt-BR"/>
        </a:p>
      </dgm:t>
    </dgm:pt>
    <dgm:pt modelId="{AEB507B4-9E8A-46AC-B4DE-C48CB264451C}" type="pres">
      <dgm:prSet presAssocID="{DC5A23CD-6A18-41EE-B33D-9ECE4D7E2728}" presName="diagram" presStyleCnt="0">
        <dgm:presLayoutVars>
          <dgm:dir/>
          <dgm:resizeHandles val="exact"/>
        </dgm:presLayoutVars>
      </dgm:prSet>
      <dgm:spPr/>
    </dgm:pt>
    <dgm:pt modelId="{176F0688-7912-4B19-9F4B-7219DDAAFDAB}" type="pres">
      <dgm:prSet presAssocID="{68DEC25D-2038-450B-9C2F-5A8936011529}" presName="node" presStyleLbl="node1" presStyleIdx="0" presStyleCnt="3">
        <dgm:presLayoutVars>
          <dgm:bulletEnabled val="1"/>
        </dgm:presLayoutVars>
      </dgm:prSet>
      <dgm:spPr/>
    </dgm:pt>
    <dgm:pt modelId="{69F71E33-7A83-4AE4-A68F-25F4F88B764F}" type="pres">
      <dgm:prSet presAssocID="{5E3A3E0F-1C11-4A04-A549-2F38E6696D38}" presName="sibTrans" presStyleCnt="0"/>
      <dgm:spPr/>
    </dgm:pt>
    <dgm:pt modelId="{E7CC116F-34E5-413A-A985-F6470C9AD5B2}" type="pres">
      <dgm:prSet presAssocID="{0A0F7F39-0250-42B1-844F-7E881280DD83}" presName="node" presStyleLbl="node1" presStyleIdx="1" presStyleCnt="3">
        <dgm:presLayoutVars>
          <dgm:bulletEnabled val="1"/>
        </dgm:presLayoutVars>
      </dgm:prSet>
      <dgm:spPr/>
    </dgm:pt>
    <dgm:pt modelId="{3BC38A6C-994C-431E-8A21-29315DBC829F}" type="pres">
      <dgm:prSet presAssocID="{38EFC295-F9BD-419C-B404-1717148647FC}" presName="sibTrans" presStyleCnt="0"/>
      <dgm:spPr/>
    </dgm:pt>
    <dgm:pt modelId="{C5149E75-2FB7-44FE-AE14-918EC2FDD9B1}" type="pres">
      <dgm:prSet presAssocID="{8AF8BCAE-D6EE-4DFE-BA02-ED4EB624BB14}" presName="node" presStyleLbl="node1" presStyleIdx="2" presStyleCnt="3">
        <dgm:presLayoutVars>
          <dgm:bulletEnabled val="1"/>
        </dgm:presLayoutVars>
      </dgm:prSet>
      <dgm:spPr/>
    </dgm:pt>
  </dgm:ptLst>
  <dgm:cxnLst>
    <dgm:cxn modelId="{B68DB703-3D9B-4F6D-B978-AB579A78CB8B}" type="presOf" srcId="{0A0F7F39-0250-42B1-844F-7E881280DD83}" destId="{E7CC116F-34E5-413A-A985-F6470C9AD5B2}" srcOrd="0" destOrd="0" presId="urn:microsoft.com/office/officeart/2005/8/layout/default"/>
    <dgm:cxn modelId="{3100A264-6624-4B96-B23A-CB3C6C69B86D}" srcId="{DC5A23CD-6A18-41EE-B33D-9ECE4D7E2728}" destId="{8AF8BCAE-D6EE-4DFE-BA02-ED4EB624BB14}" srcOrd="2" destOrd="0" parTransId="{81A5E6E0-82AC-4B81-B28B-9BAF92D215C3}" sibTransId="{493E51E0-A573-48B6-9A9D-FE401E7F3758}"/>
    <dgm:cxn modelId="{AB4B8A84-6DC7-48E9-A5E4-49A5C4227B84}" type="presOf" srcId="{8AF8BCAE-D6EE-4DFE-BA02-ED4EB624BB14}" destId="{C5149E75-2FB7-44FE-AE14-918EC2FDD9B1}" srcOrd="0" destOrd="0" presId="urn:microsoft.com/office/officeart/2005/8/layout/default"/>
    <dgm:cxn modelId="{2FAE9491-B8B0-4D22-95B2-D14D0C11A810}" srcId="{DC5A23CD-6A18-41EE-B33D-9ECE4D7E2728}" destId="{68DEC25D-2038-450B-9C2F-5A8936011529}" srcOrd="0" destOrd="0" parTransId="{313D31EE-A908-48CC-AE05-DE7FAF1310FF}" sibTransId="{5E3A3E0F-1C11-4A04-A549-2F38E6696D38}"/>
    <dgm:cxn modelId="{B3AFA9C3-C11B-44B4-8BC2-F746C5BF626E}" type="presOf" srcId="{DC5A23CD-6A18-41EE-B33D-9ECE4D7E2728}" destId="{AEB507B4-9E8A-46AC-B4DE-C48CB264451C}" srcOrd="0" destOrd="0" presId="urn:microsoft.com/office/officeart/2005/8/layout/default"/>
    <dgm:cxn modelId="{292D04CA-E240-43DE-AFB6-081BEFC1513D}" srcId="{DC5A23CD-6A18-41EE-B33D-9ECE4D7E2728}" destId="{0A0F7F39-0250-42B1-844F-7E881280DD83}" srcOrd="1" destOrd="0" parTransId="{78EA2D55-A900-4CDB-8BBF-0005F83BB2E5}" sibTransId="{38EFC295-F9BD-419C-B404-1717148647FC}"/>
    <dgm:cxn modelId="{309C5CD1-BE04-450C-B72C-7CA7866AC11F}" type="presOf" srcId="{68DEC25D-2038-450B-9C2F-5A8936011529}" destId="{176F0688-7912-4B19-9F4B-7219DDAAFDAB}" srcOrd="0" destOrd="0" presId="urn:microsoft.com/office/officeart/2005/8/layout/default"/>
    <dgm:cxn modelId="{69E7E1ED-F34F-4827-9C0D-D19774DDFD58}" type="presParOf" srcId="{AEB507B4-9E8A-46AC-B4DE-C48CB264451C}" destId="{176F0688-7912-4B19-9F4B-7219DDAAFDAB}" srcOrd="0" destOrd="0" presId="urn:microsoft.com/office/officeart/2005/8/layout/default"/>
    <dgm:cxn modelId="{A192A20A-B637-452F-BB63-CD6E31D13828}" type="presParOf" srcId="{AEB507B4-9E8A-46AC-B4DE-C48CB264451C}" destId="{69F71E33-7A83-4AE4-A68F-25F4F88B764F}" srcOrd="1" destOrd="0" presId="urn:microsoft.com/office/officeart/2005/8/layout/default"/>
    <dgm:cxn modelId="{E1954B6C-80F0-448A-B570-CB187F642C93}" type="presParOf" srcId="{AEB507B4-9E8A-46AC-B4DE-C48CB264451C}" destId="{E7CC116F-34E5-413A-A985-F6470C9AD5B2}" srcOrd="2" destOrd="0" presId="urn:microsoft.com/office/officeart/2005/8/layout/default"/>
    <dgm:cxn modelId="{D6599257-5BE5-4C25-AD01-B6D733E6D991}" type="presParOf" srcId="{AEB507B4-9E8A-46AC-B4DE-C48CB264451C}" destId="{3BC38A6C-994C-431E-8A21-29315DBC829F}" srcOrd="3" destOrd="0" presId="urn:microsoft.com/office/officeart/2005/8/layout/default"/>
    <dgm:cxn modelId="{6A8E31A9-C275-4B19-BF12-FB910F067041}" type="presParOf" srcId="{AEB507B4-9E8A-46AC-B4DE-C48CB264451C}" destId="{C5149E75-2FB7-44FE-AE14-918EC2FDD9B1}"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90875C9B-C4EF-480A-968E-BC2F7EB1F8CC}"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9696D1B9-55AC-4042-9148-9F3F62CB2CBA}">
      <dgm:prSet phldrT="[Texto]" custT="1"/>
      <dgm:spPr/>
      <dgm:t>
        <a:bodyPr/>
        <a:lstStyle/>
        <a:p>
          <a:r>
            <a:rPr lang="pt-BR" sz="1600" dirty="0"/>
            <a:t>§7º</a:t>
          </a:r>
        </a:p>
      </dgm:t>
    </dgm:pt>
    <dgm:pt modelId="{3DBD2AB7-C8A0-4604-A71D-0AD8CE63E626}" type="parTrans" cxnId="{600E93AE-AE5B-4C09-997E-E6855F484839}">
      <dgm:prSet/>
      <dgm:spPr/>
      <dgm:t>
        <a:bodyPr/>
        <a:lstStyle/>
        <a:p>
          <a:endParaRPr lang="pt-BR"/>
        </a:p>
      </dgm:t>
    </dgm:pt>
    <dgm:pt modelId="{4771BF6C-E118-4E9B-ADAF-F6877A40D916}" type="sibTrans" cxnId="{600E93AE-AE5B-4C09-997E-E6855F484839}">
      <dgm:prSet/>
      <dgm:spPr/>
      <dgm:t>
        <a:bodyPr/>
        <a:lstStyle/>
        <a:p>
          <a:endParaRPr lang="pt-BR"/>
        </a:p>
      </dgm:t>
    </dgm:pt>
    <dgm:pt modelId="{7FF5C1B2-4623-4109-A06F-C0C02F70D45D}">
      <dgm:prSet phldrT="[Texto]" custT="1"/>
      <dgm:spPr/>
      <dgm:t>
        <a:bodyPr/>
        <a:lstStyle/>
        <a:p>
          <a:r>
            <a:rPr lang="pt-BR" sz="1600" dirty="0"/>
            <a:t>Remete aos  §§ 4º e 6º do art. 121</a:t>
          </a:r>
        </a:p>
      </dgm:t>
    </dgm:pt>
    <dgm:pt modelId="{FFC18C68-F138-4882-B615-8A37A1F968C1}" type="parTrans" cxnId="{90267BDD-6A25-435A-92CD-5CC6E2AC6041}">
      <dgm:prSet/>
      <dgm:spPr/>
      <dgm:t>
        <a:bodyPr/>
        <a:lstStyle/>
        <a:p>
          <a:endParaRPr lang="pt-BR"/>
        </a:p>
      </dgm:t>
    </dgm:pt>
    <dgm:pt modelId="{EBD7E7C6-8C57-4D3B-BAFC-8D5D9BB6C380}" type="sibTrans" cxnId="{90267BDD-6A25-435A-92CD-5CC6E2AC6041}">
      <dgm:prSet/>
      <dgm:spPr/>
      <dgm:t>
        <a:bodyPr/>
        <a:lstStyle/>
        <a:p>
          <a:endParaRPr lang="pt-BR"/>
        </a:p>
      </dgm:t>
    </dgm:pt>
    <dgm:pt modelId="{29470BE1-E5B4-4B8C-AF36-977D7E881A12}">
      <dgm:prSet phldrT="[Texto]" custT="1"/>
      <dgm:spPr/>
      <dgm:t>
        <a:bodyPr/>
        <a:lstStyle/>
        <a:p>
          <a:r>
            <a:rPr lang="pt-BR" sz="1050" dirty="0"/>
            <a:t>§ 4o No homicídio culposo, a pena é aumentada de 1/3 (um terço), se o crime resulta de inobservância de regra técnica de profissão, arte ou ofício, ou se o agente deixa de prestar imediato socorro à vítima, não procura diminuir as </a:t>
          </a:r>
          <a:r>
            <a:rPr lang="pt-BR" sz="1050" dirty="0" err="1"/>
            <a:t>conseqüências</a:t>
          </a:r>
          <a:r>
            <a:rPr lang="pt-BR" sz="1050" dirty="0"/>
            <a:t> do seu ato, ou foge para evitar prisão em flagrante. Sendo doloso o homicídio, a pena é aumentada de 1/3 (um terço) se o crime é praticado contra pessoa menor de 14 (quatorze) ou maior de 60 (sessenta) anos. </a:t>
          </a:r>
          <a:r>
            <a:rPr lang="pt-BR" sz="1050" dirty="0">
              <a:hlinkClick xmlns:r="http://schemas.openxmlformats.org/officeDocument/2006/relationships" r:id="rId1">
                <a:extLst>
                  <a:ext uri="{A12FA001-AC4F-418D-AE19-62706E023703}">
                    <ahyp:hlinkClr xmlns:ahyp="http://schemas.microsoft.com/office/drawing/2018/hyperlinkcolor" val="tx"/>
                  </a:ext>
                </a:extLst>
              </a:hlinkClick>
            </a:rPr>
            <a:t>(Redação dada pela Lei nº 10.741, de 2003)</a:t>
          </a:r>
          <a:endParaRPr lang="pt-BR" sz="1050" dirty="0"/>
        </a:p>
      </dgm:t>
    </dgm:pt>
    <dgm:pt modelId="{68C5AFD8-D5F4-4C7F-A83B-C06ABFF59441}" type="parTrans" cxnId="{5F10C1ED-F5D0-4D7A-9691-4B5A2560BEAA}">
      <dgm:prSet/>
      <dgm:spPr/>
      <dgm:t>
        <a:bodyPr/>
        <a:lstStyle/>
        <a:p>
          <a:endParaRPr lang="pt-BR"/>
        </a:p>
      </dgm:t>
    </dgm:pt>
    <dgm:pt modelId="{8B035E14-D43D-4A68-9C13-C0BD440EC392}" type="sibTrans" cxnId="{5F10C1ED-F5D0-4D7A-9691-4B5A2560BEAA}">
      <dgm:prSet/>
      <dgm:spPr/>
      <dgm:t>
        <a:bodyPr/>
        <a:lstStyle/>
        <a:p>
          <a:endParaRPr lang="pt-BR"/>
        </a:p>
      </dgm:t>
    </dgm:pt>
    <dgm:pt modelId="{12467F56-9761-4EE6-A9E4-C16A5088128C}">
      <dgm:prSet custT="1"/>
      <dgm:spPr/>
      <dgm:t>
        <a:bodyPr/>
        <a:lstStyle/>
        <a:p>
          <a:r>
            <a:rPr lang="pt-BR" sz="1050" dirty="0"/>
            <a:t>§ 6o  A pena é aumentada de 1/3 (um terço) até a metade se o crime for praticado por milícia privada, sob o pretexto de prestação de serviço de segurança, ou por grupo de extermínio.       </a:t>
          </a:r>
          <a:r>
            <a:rPr lang="pt-BR" sz="1050" dirty="0">
              <a:hlinkClick xmlns:r="http://schemas.openxmlformats.org/officeDocument/2006/relationships" r:id="rId2">
                <a:extLst>
                  <a:ext uri="{A12FA001-AC4F-418D-AE19-62706E023703}">
                    <ahyp:hlinkClr xmlns:ahyp="http://schemas.microsoft.com/office/drawing/2018/hyperlinkcolor" val="tx"/>
                  </a:ext>
                </a:extLst>
              </a:hlinkClick>
            </a:rPr>
            <a:t>(Incluído pela Lei nº 12.720, de 2012)</a:t>
          </a:r>
          <a:endParaRPr lang="pt-BR" sz="1050" dirty="0"/>
        </a:p>
      </dgm:t>
    </dgm:pt>
    <dgm:pt modelId="{50BD85F9-AB1D-4DFF-9DF5-ED82FB623081}" type="parTrans" cxnId="{3D3BB5AB-F87B-425C-8887-1A604AE344D8}">
      <dgm:prSet/>
      <dgm:spPr/>
      <dgm:t>
        <a:bodyPr/>
        <a:lstStyle/>
        <a:p>
          <a:endParaRPr lang="pt-BR"/>
        </a:p>
      </dgm:t>
    </dgm:pt>
    <dgm:pt modelId="{AEB506F0-7943-4408-A648-84F2A258D455}" type="sibTrans" cxnId="{3D3BB5AB-F87B-425C-8887-1A604AE344D8}">
      <dgm:prSet/>
      <dgm:spPr/>
      <dgm:t>
        <a:bodyPr/>
        <a:lstStyle/>
        <a:p>
          <a:endParaRPr lang="pt-BR"/>
        </a:p>
      </dgm:t>
    </dgm:pt>
    <dgm:pt modelId="{8260E1FA-3948-4670-9C0E-BEE66AE05AE6}">
      <dgm:prSet phldrT="[Texto]" custT="1"/>
      <dgm:spPr/>
      <dgm:t>
        <a:bodyPr/>
        <a:lstStyle/>
        <a:p>
          <a:r>
            <a:rPr lang="pt-BR" sz="1600" dirty="0"/>
            <a:t>§10º</a:t>
          </a:r>
        </a:p>
      </dgm:t>
    </dgm:pt>
    <dgm:pt modelId="{F4F7D62C-F67A-4646-9B4B-FF3C1D31F54F}" type="parTrans" cxnId="{363FC763-7A5B-4DB0-BE86-BA146CDA574D}">
      <dgm:prSet/>
      <dgm:spPr/>
      <dgm:t>
        <a:bodyPr/>
        <a:lstStyle/>
        <a:p>
          <a:endParaRPr lang="pt-BR"/>
        </a:p>
      </dgm:t>
    </dgm:pt>
    <dgm:pt modelId="{A745A542-55DB-4517-9E0F-415C30EE23FF}" type="sibTrans" cxnId="{363FC763-7A5B-4DB0-BE86-BA146CDA574D}">
      <dgm:prSet/>
      <dgm:spPr/>
      <dgm:t>
        <a:bodyPr/>
        <a:lstStyle/>
        <a:p>
          <a:endParaRPr lang="pt-BR"/>
        </a:p>
      </dgm:t>
    </dgm:pt>
    <dgm:pt modelId="{975F6C39-F4FE-444A-8D17-E7B71243AAFE}">
      <dgm:prSet phldrT="[Texto]" custT="1"/>
      <dgm:spPr/>
      <dgm:t>
        <a:bodyPr/>
        <a:lstStyle/>
        <a:p>
          <a:r>
            <a:rPr lang="pt-BR" sz="1600" dirty="0"/>
            <a:t>Remete ao §9º do próprio art. 129</a:t>
          </a:r>
        </a:p>
      </dgm:t>
    </dgm:pt>
    <dgm:pt modelId="{5901ECDE-56E3-4309-AFC6-12B9F51C7F1E}" type="parTrans" cxnId="{FD432B02-23DC-409D-8FD2-C1E081A5154F}">
      <dgm:prSet/>
      <dgm:spPr/>
      <dgm:t>
        <a:bodyPr/>
        <a:lstStyle/>
        <a:p>
          <a:endParaRPr lang="pt-BR"/>
        </a:p>
      </dgm:t>
    </dgm:pt>
    <dgm:pt modelId="{B5540BCA-7C63-41D9-9EE5-83FF8642A371}" type="sibTrans" cxnId="{FD432B02-23DC-409D-8FD2-C1E081A5154F}">
      <dgm:prSet/>
      <dgm:spPr/>
      <dgm:t>
        <a:bodyPr/>
        <a:lstStyle/>
        <a:p>
          <a:endParaRPr lang="pt-BR"/>
        </a:p>
      </dgm:t>
    </dgm:pt>
    <dgm:pt modelId="{E6424A3A-09A3-4AD7-B71D-0E01F025212A}">
      <dgm:prSet phldrT="[Texto]" custT="1"/>
      <dgm:spPr/>
      <dgm:t>
        <a:bodyPr/>
        <a:lstStyle/>
        <a:p>
          <a:r>
            <a:rPr lang="pt-BR" sz="1050" dirty="0"/>
            <a:t>§ 9o  Se a lesão for praticada contra ascendente, descendente, irmão, cônjuge ou companheiro, ou com quem conviva ou tenha convivido, ou, ainda, prevalecendo-se o agente das relações domésticas, de coabitação ou de hospitalidade: </a:t>
          </a:r>
          <a:r>
            <a:rPr lang="pt-BR" sz="1050" dirty="0">
              <a:hlinkClick xmlns:r="http://schemas.openxmlformats.org/officeDocument/2006/relationships" r:id="rId3">
                <a:extLst>
                  <a:ext uri="{A12FA001-AC4F-418D-AE19-62706E023703}">
                    <ahyp:hlinkClr xmlns:ahyp="http://schemas.microsoft.com/office/drawing/2018/hyperlinkcolor" val="tx"/>
                  </a:ext>
                </a:extLst>
              </a:hlinkClick>
            </a:rPr>
            <a:t>(Redação dada pela Lei nº 11.340, de 2006)</a:t>
          </a:r>
          <a:endParaRPr lang="pt-BR" sz="1050" dirty="0"/>
        </a:p>
      </dgm:t>
    </dgm:pt>
    <dgm:pt modelId="{8CB22C9B-4455-41F6-A9DD-F7FC3E936899}" type="parTrans" cxnId="{ADD1B86A-0CA6-4963-B312-BF33A98A1E3F}">
      <dgm:prSet/>
      <dgm:spPr/>
      <dgm:t>
        <a:bodyPr/>
        <a:lstStyle/>
        <a:p>
          <a:endParaRPr lang="pt-BR"/>
        </a:p>
      </dgm:t>
    </dgm:pt>
    <dgm:pt modelId="{F51E7AC6-2A01-4835-9136-A8A85A2A12B4}" type="sibTrans" cxnId="{ADD1B86A-0CA6-4963-B312-BF33A98A1E3F}">
      <dgm:prSet/>
      <dgm:spPr/>
      <dgm:t>
        <a:bodyPr/>
        <a:lstStyle/>
        <a:p>
          <a:endParaRPr lang="pt-BR"/>
        </a:p>
      </dgm:t>
    </dgm:pt>
    <dgm:pt modelId="{D5B01DF6-4D12-41F0-8EAE-31A7D7F8B277}" type="pres">
      <dgm:prSet presAssocID="{90875C9B-C4EF-480A-968E-BC2F7EB1F8CC}" presName="diagram" presStyleCnt="0">
        <dgm:presLayoutVars>
          <dgm:chPref val="1"/>
          <dgm:dir/>
          <dgm:animOne val="branch"/>
          <dgm:animLvl val="lvl"/>
          <dgm:resizeHandles val="exact"/>
        </dgm:presLayoutVars>
      </dgm:prSet>
      <dgm:spPr/>
    </dgm:pt>
    <dgm:pt modelId="{81914DE5-0819-4F98-9591-EF64CD608312}" type="pres">
      <dgm:prSet presAssocID="{9696D1B9-55AC-4042-9148-9F3F62CB2CBA}" presName="root1" presStyleCnt="0"/>
      <dgm:spPr/>
    </dgm:pt>
    <dgm:pt modelId="{5EAC99C5-9915-49A4-B37D-75E00AAF67A7}" type="pres">
      <dgm:prSet presAssocID="{9696D1B9-55AC-4042-9148-9F3F62CB2CBA}" presName="LevelOneTextNode" presStyleLbl="node0" presStyleIdx="0" presStyleCnt="2" custScaleX="32654">
        <dgm:presLayoutVars>
          <dgm:chPref val="3"/>
        </dgm:presLayoutVars>
      </dgm:prSet>
      <dgm:spPr/>
    </dgm:pt>
    <dgm:pt modelId="{A4311B50-5252-4BEA-9A7F-C2110C0DD6AC}" type="pres">
      <dgm:prSet presAssocID="{9696D1B9-55AC-4042-9148-9F3F62CB2CBA}" presName="level2hierChild" presStyleCnt="0"/>
      <dgm:spPr/>
    </dgm:pt>
    <dgm:pt modelId="{E4D996A5-1319-46C6-ABE7-0CEC59C3149B}" type="pres">
      <dgm:prSet presAssocID="{FFC18C68-F138-4882-B615-8A37A1F968C1}" presName="conn2-1" presStyleLbl="parChTrans1D2" presStyleIdx="0" presStyleCnt="2"/>
      <dgm:spPr/>
    </dgm:pt>
    <dgm:pt modelId="{5A4FBA0A-FFC8-4962-A6BA-D507186CA495}" type="pres">
      <dgm:prSet presAssocID="{FFC18C68-F138-4882-B615-8A37A1F968C1}" presName="connTx" presStyleLbl="parChTrans1D2" presStyleIdx="0" presStyleCnt="2"/>
      <dgm:spPr/>
    </dgm:pt>
    <dgm:pt modelId="{5016F926-D985-435D-8325-C6CFD529BBC9}" type="pres">
      <dgm:prSet presAssocID="{7FF5C1B2-4623-4109-A06F-C0C02F70D45D}" presName="root2" presStyleCnt="0"/>
      <dgm:spPr/>
    </dgm:pt>
    <dgm:pt modelId="{F81D3DBA-1ACD-42BC-9B99-811CBF304F39}" type="pres">
      <dgm:prSet presAssocID="{7FF5C1B2-4623-4109-A06F-C0C02F70D45D}" presName="LevelTwoTextNode" presStyleLbl="node2" presStyleIdx="0" presStyleCnt="2">
        <dgm:presLayoutVars>
          <dgm:chPref val="3"/>
        </dgm:presLayoutVars>
      </dgm:prSet>
      <dgm:spPr/>
    </dgm:pt>
    <dgm:pt modelId="{CE4CD55F-2C29-4161-96DD-D8E5191D122C}" type="pres">
      <dgm:prSet presAssocID="{7FF5C1B2-4623-4109-A06F-C0C02F70D45D}" presName="level3hierChild" presStyleCnt="0"/>
      <dgm:spPr/>
    </dgm:pt>
    <dgm:pt modelId="{299996F3-577B-4D93-BCFF-E6198F92F580}" type="pres">
      <dgm:prSet presAssocID="{68C5AFD8-D5F4-4C7F-A83B-C06ABFF59441}" presName="conn2-1" presStyleLbl="parChTrans1D3" presStyleIdx="0" presStyleCnt="3"/>
      <dgm:spPr/>
    </dgm:pt>
    <dgm:pt modelId="{C75EB864-54BD-4107-9E0F-8AE5A9284DD5}" type="pres">
      <dgm:prSet presAssocID="{68C5AFD8-D5F4-4C7F-A83B-C06ABFF59441}" presName="connTx" presStyleLbl="parChTrans1D3" presStyleIdx="0" presStyleCnt="3"/>
      <dgm:spPr/>
    </dgm:pt>
    <dgm:pt modelId="{1A820557-9ED3-4956-BEAC-5522E0F46F15}" type="pres">
      <dgm:prSet presAssocID="{29470BE1-E5B4-4B8C-AF36-977D7E881A12}" presName="root2" presStyleCnt="0"/>
      <dgm:spPr/>
    </dgm:pt>
    <dgm:pt modelId="{1C4164BC-434A-46D7-A54C-C993C4493F81}" type="pres">
      <dgm:prSet presAssocID="{29470BE1-E5B4-4B8C-AF36-977D7E881A12}" presName="LevelTwoTextNode" presStyleLbl="node3" presStyleIdx="0" presStyleCnt="3" custScaleX="440888">
        <dgm:presLayoutVars>
          <dgm:chPref val="3"/>
        </dgm:presLayoutVars>
      </dgm:prSet>
      <dgm:spPr/>
    </dgm:pt>
    <dgm:pt modelId="{9F7E8EDA-740B-48FB-AD0C-94469900CF0A}" type="pres">
      <dgm:prSet presAssocID="{29470BE1-E5B4-4B8C-AF36-977D7E881A12}" presName="level3hierChild" presStyleCnt="0"/>
      <dgm:spPr/>
    </dgm:pt>
    <dgm:pt modelId="{40937FED-C14D-4E4D-8390-287904FC4DB6}" type="pres">
      <dgm:prSet presAssocID="{50BD85F9-AB1D-4DFF-9DF5-ED82FB623081}" presName="conn2-1" presStyleLbl="parChTrans1D3" presStyleIdx="1" presStyleCnt="3"/>
      <dgm:spPr/>
    </dgm:pt>
    <dgm:pt modelId="{13D51A84-A289-4283-9965-D7E85863A43A}" type="pres">
      <dgm:prSet presAssocID="{50BD85F9-AB1D-4DFF-9DF5-ED82FB623081}" presName="connTx" presStyleLbl="parChTrans1D3" presStyleIdx="1" presStyleCnt="3"/>
      <dgm:spPr/>
    </dgm:pt>
    <dgm:pt modelId="{ECEA57CD-D85B-464C-8DF0-D99355571475}" type="pres">
      <dgm:prSet presAssocID="{12467F56-9761-4EE6-A9E4-C16A5088128C}" presName="root2" presStyleCnt="0"/>
      <dgm:spPr/>
    </dgm:pt>
    <dgm:pt modelId="{65FC84F5-25AF-4526-A928-F33089D0A8D7}" type="pres">
      <dgm:prSet presAssocID="{12467F56-9761-4EE6-A9E4-C16A5088128C}" presName="LevelTwoTextNode" presStyleLbl="node3" presStyleIdx="1" presStyleCnt="3" custScaleX="440888">
        <dgm:presLayoutVars>
          <dgm:chPref val="3"/>
        </dgm:presLayoutVars>
      </dgm:prSet>
      <dgm:spPr/>
    </dgm:pt>
    <dgm:pt modelId="{A6E555B7-F4FD-4610-877A-F17D1A079686}" type="pres">
      <dgm:prSet presAssocID="{12467F56-9761-4EE6-A9E4-C16A5088128C}" presName="level3hierChild" presStyleCnt="0"/>
      <dgm:spPr/>
    </dgm:pt>
    <dgm:pt modelId="{0328BF70-4FE5-4C65-8383-EFF391B0875B}" type="pres">
      <dgm:prSet presAssocID="{8260E1FA-3948-4670-9C0E-BEE66AE05AE6}" presName="root1" presStyleCnt="0"/>
      <dgm:spPr/>
    </dgm:pt>
    <dgm:pt modelId="{F870220B-5E44-4044-BE42-888AEA0E661D}" type="pres">
      <dgm:prSet presAssocID="{8260E1FA-3948-4670-9C0E-BEE66AE05AE6}" presName="LevelOneTextNode" presStyleLbl="node0" presStyleIdx="1" presStyleCnt="2" custScaleX="32654">
        <dgm:presLayoutVars>
          <dgm:chPref val="3"/>
        </dgm:presLayoutVars>
      </dgm:prSet>
      <dgm:spPr/>
    </dgm:pt>
    <dgm:pt modelId="{0B357A35-DFAE-48DE-879D-9977F97DE5F5}" type="pres">
      <dgm:prSet presAssocID="{8260E1FA-3948-4670-9C0E-BEE66AE05AE6}" presName="level2hierChild" presStyleCnt="0"/>
      <dgm:spPr/>
    </dgm:pt>
    <dgm:pt modelId="{42B6D165-8DE6-4A42-8041-97780864DCC8}" type="pres">
      <dgm:prSet presAssocID="{5901ECDE-56E3-4309-AFC6-12B9F51C7F1E}" presName="conn2-1" presStyleLbl="parChTrans1D2" presStyleIdx="1" presStyleCnt="2"/>
      <dgm:spPr/>
    </dgm:pt>
    <dgm:pt modelId="{4FD38308-919E-48F8-B054-6B82CBB8F949}" type="pres">
      <dgm:prSet presAssocID="{5901ECDE-56E3-4309-AFC6-12B9F51C7F1E}" presName="connTx" presStyleLbl="parChTrans1D2" presStyleIdx="1" presStyleCnt="2"/>
      <dgm:spPr/>
    </dgm:pt>
    <dgm:pt modelId="{314B75EF-EE0F-4BA2-A8D3-1D6D936FE2C5}" type="pres">
      <dgm:prSet presAssocID="{975F6C39-F4FE-444A-8D17-E7B71243AAFE}" presName="root2" presStyleCnt="0"/>
      <dgm:spPr/>
    </dgm:pt>
    <dgm:pt modelId="{615C4999-D161-4E13-A002-C3E058B8B164}" type="pres">
      <dgm:prSet presAssocID="{975F6C39-F4FE-444A-8D17-E7B71243AAFE}" presName="LevelTwoTextNode" presStyleLbl="node2" presStyleIdx="1" presStyleCnt="2">
        <dgm:presLayoutVars>
          <dgm:chPref val="3"/>
        </dgm:presLayoutVars>
      </dgm:prSet>
      <dgm:spPr/>
    </dgm:pt>
    <dgm:pt modelId="{07706346-207C-4A95-AD04-81FB62EB56C6}" type="pres">
      <dgm:prSet presAssocID="{975F6C39-F4FE-444A-8D17-E7B71243AAFE}" presName="level3hierChild" presStyleCnt="0"/>
      <dgm:spPr/>
    </dgm:pt>
    <dgm:pt modelId="{6516BEFF-CE9C-45B9-8D6E-5217AD257743}" type="pres">
      <dgm:prSet presAssocID="{8CB22C9B-4455-41F6-A9DD-F7FC3E936899}" presName="conn2-1" presStyleLbl="parChTrans1D3" presStyleIdx="2" presStyleCnt="3"/>
      <dgm:spPr/>
    </dgm:pt>
    <dgm:pt modelId="{B347CCB6-EE84-432F-9FE6-2A6F6EA05733}" type="pres">
      <dgm:prSet presAssocID="{8CB22C9B-4455-41F6-A9DD-F7FC3E936899}" presName="connTx" presStyleLbl="parChTrans1D3" presStyleIdx="2" presStyleCnt="3"/>
      <dgm:spPr/>
    </dgm:pt>
    <dgm:pt modelId="{1A538F65-0224-496A-8AE3-86450DD8D1E5}" type="pres">
      <dgm:prSet presAssocID="{E6424A3A-09A3-4AD7-B71D-0E01F025212A}" presName="root2" presStyleCnt="0"/>
      <dgm:spPr/>
    </dgm:pt>
    <dgm:pt modelId="{7F09D410-CB20-401D-B85D-123BA43AD81F}" type="pres">
      <dgm:prSet presAssocID="{E6424A3A-09A3-4AD7-B71D-0E01F025212A}" presName="LevelTwoTextNode" presStyleLbl="node3" presStyleIdx="2" presStyleCnt="3" custScaleX="440888">
        <dgm:presLayoutVars>
          <dgm:chPref val="3"/>
        </dgm:presLayoutVars>
      </dgm:prSet>
      <dgm:spPr/>
    </dgm:pt>
    <dgm:pt modelId="{20D26369-0B56-4359-8D67-2EFAA68FAA29}" type="pres">
      <dgm:prSet presAssocID="{E6424A3A-09A3-4AD7-B71D-0E01F025212A}" presName="level3hierChild" presStyleCnt="0"/>
      <dgm:spPr/>
    </dgm:pt>
  </dgm:ptLst>
  <dgm:cxnLst>
    <dgm:cxn modelId="{A8B44001-4C9D-4305-8198-8F9DD15420F2}" type="presOf" srcId="{FFC18C68-F138-4882-B615-8A37A1F968C1}" destId="{E4D996A5-1319-46C6-ABE7-0CEC59C3149B}" srcOrd="0" destOrd="0" presId="urn:microsoft.com/office/officeart/2005/8/layout/hierarchy2"/>
    <dgm:cxn modelId="{FD432B02-23DC-409D-8FD2-C1E081A5154F}" srcId="{8260E1FA-3948-4670-9C0E-BEE66AE05AE6}" destId="{975F6C39-F4FE-444A-8D17-E7B71243AAFE}" srcOrd="0" destOrd="0" parTransId="{5901ECDE-56E3-4309-AFC6-12B9F51C7F1E}" sibTransId="{B5540BCA-7C63-41D9-9EE5-83FF8642A371}"/>
    <dgm:cxn modelId="{7562C103-173A-4E30-92F7-E879EB935955}" type="presOf" srcId="{5901ECDE-56E3-4309-AFC6-12B9F51C7F1E}" destId="{42B6D165-8DE6-4A42-8041-97780864DCC8}" srcOrd="0" destOrd="0" presId="urn:microsoft.com/office/officeart/2005/8/layout/hierarchy2"/>
    <dgm:cxn modelId="{7E19F60B-EA2A-482D-96BA-583457FBC2FC}" type="presOf" srcId="{975F6C39-F4FE-444A-8D17-E7B71243AAFE}" destId="{615C4999-D161-4E13-A002-C3E058B8B164}" srcOrd="0" destOrd="0" presId="urn:microsoft.com/office/officeart/2005/8/layout/hierarchy2"/>
    <dgm:cxn modelId="{7D91791C-FC8F-42E0-8E4B-8D220184E28E}" type="presOf" srcId="{9696D1B9-55AC-4042-9148-9F3F62CB2CBA}" destId="{5EAC99C5-9915-49A4-B37D-75E00AAF67A7}" srcOrd="0" destOrd="0" presId="urn:microsoft.com/office/officeart/2005/8/layout/hierarchy2"/>
    <dgm:cxn modelId="{5CCD342C-08EF-40A3-8712-71972B846DB4}" type="presOf" srcId="{FFC18C68-F138-4882-B615-8A37A1F968C1}" destId="{5A4FBA0A-FFC8-4962-A6BA-D507186CA495}" srcOrd="1" destOrd="0" presId="urn:microsoft.com/office/officeart/2005/8/layout/hierarchy2"/>
    <dgm:cxn modelId="{58B9D53F-938F-4451-93CE-F45538CC6E8A}" type="presOf" srcId="{12467F56-9761-4EE6-A9E4-C16A5088128C}" destId="{65FC84F5-25AF-4526-A928-F33089D0A8D7}" srcOrd="0" destOrd="0" presId="urn:microsoft.com/office/officeart/2005/8/layout/hierarchy2"/>
    <dgm:cxn modelId="{363FC763-7A5B-4DB0-BE86-BA146CDA574D}" srcId="{90875C9B-C4EF-480A-968E-BC2F7EB1F8CC}" destId="{8260E1FA-3948-4670-9C0E-BEE66AE05AE6}" srcOrd="1" destOrd="0" parTransId="{F4F7D62C-F67A-4646-9B4B-FF3C1D31F54F}" sibTransId="{A745A542-55DB-4517-9E0F-415C30EE23FF}"/>
    <dgm:cxn modelId="{7E089F66-67A2-4F5D-9993-319354BF9E70}" type="presOf" srcId="{90875C9B-C4EF-480A-968E-BC2F7EB1F8CC}" destId="{D5B01DF6-4D12-41F0-8EAE-31A7D7F8B277}" srcOrd="0" destOrd="0" presId="urn:microsoft.com/office/officeart/2005/8/layout/hierarchy2"/>
    <dgm:cxn modelId="{D1EBD867-15E9-4800-8ADD-14D589B9404D}" type="presOf" srcId="{E6424A3A-09A3-4AD7-B71D-0E01F025212A}" destId="{7F09D410-CB20-401D-B85D-123BA43AD81F}" srcOrd="0" destOrd="0" presId="urn:microsoft.com/office/officeart/2005/8/layout/hierarchy2"/>
    <dgm:cxn modelId="{ADD1B86A-0CA6-4963-B312-BF33A98A1E3F}" srcId="{975F6C39-F4FE-444A-8D17-E7B71243AAFE}" destId="{E6424A3A-09A3-4AD7-B71D-0E01F025212A}" srcOrd="0" destOrd="0" parTransId="{8CB22C9B-4455-41F6-A9DD-F7FC3E936899}" sibTransId="{F51E7AC6-2A01-4835-9136-A8A85A2A12B4}"/>
    <dgm:cxn modelId="{F95FA270-D326-40D1-844B-22E81DF8CD03}" type="presOf" srcId="{5901ECDE-56E3-4309-AFC6-12B9F51C7F1E}" destId="{4FD38308-919E-48F8-B054-6B82CBB8F949}" srcOrd="1" destOrd="0" presId="urn:microsoft.com/office/officeart/2005/8/layout/hierarchy2"/>
    <dgm:cxn modelId="{F2118773-2539-4527-BD16-11CD5A4CBA73}" type="presOf" srcId="{8260E1FA-3948-4670-9C0E-BEE66AE05AE6}" destId="{F870220B-5E44-4044-BE42-888AEA0E661D}" srcOrd="0" destOrd="0" presId="urn:microsoft.com/office/officeart/2005/8/layout/hierarchy2"/>
    <dgm:cxn modelId="{1C9F5076-4433-4CB3-95F3-1DCD66497E5D}" type="presOf" srcId="{50BD85F9-AB1D-4DFF-9DF5-ED82FB623081}" destId="{13D51A84-A289-4283-9965-D7E85863A43A}" srcOrd="1" destOrd="0" presId="urn:microsoft.com/office/officeart/2005/8/layout/hierarchy2"/>
    <dgm:cxn modelId="{D8483858-2A07-486E-A6BF-779AF26176FB}" type="presOf" srcId="{7FF5C1B2-4623-4109-A06F-C0C02F70D45D}" destId="{F81D3DBA-1ACD-42BC-9B99-811CBF304F39}" srcOrd="0" destOrd="0" presId="urn:microsoft.com/office/officeart/2005/8/layout/hierarchy2"/>
    <dgm:cxn modelId="{F8490C99-4CCE-4560-BE7B-351A87D321EE}" type="presOf" srcId="{8CB22C9B-4455-41F6-A9DD-F7FC3E936899}" destId="{B347CCB6-EE84-432F-9FE6-2A6F6EA05733}" srcOrd="1" destOrd="0" presId="urn:microsoft.com/office/officeart/2005/8/layout/hierarchy2"/>
    <dgm:cxn modelId="{3D3BB5AB-F87B-425C-8887-1A604AE344D8}" srcId="{7FF5C1B2-4623-4109-A06F-C0C02F70D45D}" destId="{12467F56-9761-4EE6-A9E4-C16A5088128C}" srcOrd="1" destOrd="0" parTransId="{50BD85F9-AB1D-4DFF-9DF5-ED82FB623081}" sibTransId="{AEB506F0-7943-4408-A648-84F2A258D455}"/>
    <dgm:cxn modelId="{600E93AE-AE5B-4C09-997E-E6855F484839}" srcId="{90875C9B-C4EF-480A-968E-BC2F7EB1F8CC}" destId="{9696D1B9-55AC-4042-9148-9F3F62CB2CBA}" srcOrd="0" destOrd="0" parTransId="{3DBD2AB7-C8A0-4604-A71D-0AD8CE63E626}" sibTransId="{4771BF6C-E118-4E9B-ADAF-F6877A40D916}"/>
    <dgm:cxn modelId="{CCC47DC3-AA3C-4A95-8EDE-3092D3EC3147}" type="presOf" srcId="{29470BE1-E5B4-4B8C-AF36-977D7E881A12}" destId="{1C4164BC-434A-46D7-A54C-C993C4493F81}" srcOrd="0" destOrd="0" presId="urn:microsoft.com/office/officeart/2005/8/layout/hierarchy2"/>
    <dgm:cxn modelId="{D08AD7C5-9A7B-422E-9DE4-A3D5C3A44E0C}" type="presOf" srcId="{68C5AFD8-D5F4-4C7F-A83B-C06ABFF59441}" destId="{C75EB864-54BD-4107-9E0F-8AE5A9284DD5}" srcOrd="1" destOrd="0" presId="urn:microsoft.com/office/officeart/2005/8/layout/hierarchy2"/>
    <dgm:cxn modelId="{90267BDD-6A25-435A-92CD-5CC6E2AC6041}" srcId="{9696D1B9-55AC-4042-9148-9F3F62CB2CBA}" destId="{7FF5C1B2-4623-4109-A06F-C0C02F70D45D}" srcOrd="0" destOrd="0" parTransId="{FFC18C68-F138-4882-B615-8A37A1F968C1}" sibTransId="{EBD7E7C6-8C57-4D3B-BAFC-8D5D9BB6C380}"/>
    <dgm:cxn modelId="{28A044E5-BA5D-4247-8801-F6AEBC150A8C}" type="presOf" srcId="{50BD85F9-AB1D-4DFF-9DF5-ED82FB623081}" destId="{40937FED-C14D-4E4D-8390-287904FC4DB6}" srcOrd="0" destOrd="0" presId="urn:microsoft.com/office/officeart/2005/8/layout/hierarchy2"/>
    <dgm:cxn modelId="{346DBBEC-3654-418C-9330-30A6BFA1FB38}" type="presOf" srcId="{68C5AFD8-D5F4-4C7F-A83B-C06ABFF59441}" destId="{299996F3-577B-4D93-BCFF-E6198F92F580}" srcOrd="0" destOrd="0" presId="urn:microsoft.com/office/officeart/2005/8/layout/hierarchy2"/>
    <dgm:cxn modelId="{5F10C1ED-F5D0-4D7A-9691-4B5A2560BEAA}" srcId="{7FF5C1B2-4623-4109-A06F-C0C02F70D45D}" destId="{29470BE1-E5B4-4B8C-AF36-977D7E881A12}" srcOrd="0" destOrd="0" parTransId="{68C5AFD8-D5F4-4C7F-A83B-C06ABFF59441}" sibTransId="{8B035E14-D43D-4A68-9C13-C0BD440EC392}"/>
    <dgm:cxn modelId="{CA5385FE-3A05-4325-A757-FA05163053C0}" type="presOf" srcId="{8CB22C9B-4455-41F6-A9DD-F7FC3E936899}" destId="{6516BEFF-CE9C-45B9-8D6E-5217AD257743}" srcOrd="0" destOrd="0" presId="urn:microsoft.com/office/officeart/2005/8/layout/hierarchy2"/>
    <dgm:cxn modelId="{03A0F629-84E1-458E-8B94-04713D7EEC08}" type="presParOf" srcId="{D5B01DF6-4D12-41F0-8EAE-31A7D7F8B277}" destId="{81914DE5-0819-4F98-9591-EF64CD608312}" srcOrd="0" destOrd="0" presId="urn:microsoft.com/office/officeart/2005/8/layout/hierarchy2"/>
    <dgm:cxn modelId="{A6821799-9648-409C-835F-FFD39DAFB8F9}" type="presParOf" srcId="{81914DE5-0819-4F98-9591-EF64CD608312}" destId="{5EAC99C5-9915-49A4-B37D-75E00AAF67A7}" srcOrd="0" destOrd="0" presId="urn:microsoft.com/office/officeart/2005/8/layout/hierarchy2"/>
    <dgm:cxn modelId="{89A2BF4E-7B66-4FB4-B915-8757E72D00F2}" type="presParOf" srcId="{81914DE5-0819-4F98-9591-EF64CD608312}" destId="{A4311B50-5252-4BEA-9A7F-C2110C0DD6AC}" srcOrd="1" destOrd="0" presId="urn:microsoft.com/office/officeart/2005/8/layout/hierarchy2"/>
    <dgm:cxn modelId="{39302631-ECA0-44C0-8880-4A581AF0A907}" type="presParOf" srcId="{A4311B50-5252-4BEA-9A7F-C2110C0DD6AC}" destId="{E4D996A5-1319-46C6-ABE7-0CEC59C3149B}" srcOrd="0" destOrd="0" presId="urn:microsoft.com/office/officeart/2005/8/layout/hierarchy2"/>
    <dgm:cxn modelId="{55516B1D-CE4E-4C33-B271-5D93674983B5}" type="presParOf" srcId="{E4D996A5-1319-46C6-ABE7-0CEC59C3149B}" destId="{5A4FBA0A-FFC8-4962-A6BA-D507186CA495}" srcOrd="0" destOrd="0" presId="urn:microsoft.com/office/officeart/2005/8/layout/hierarchy2"/>
    <dgm:cxn modelId="{66E86AFC-F5B1-4FFF-81C2-50853E3FA7F2}" type="presParOf" srcId="{A4311B50-5252-4BEA-9A7F-C2110C0DD6AC}" destId="{5016F926-D985-435D-8325-C6CFD529BBC9}" srcOrd="1" destOrd="0" presId="urn:microsoft.com/office/officeart/2005/8/layout/hierarchy2"/>
    <dgm:cxn modelId="{584448A2-CF3A-4D79-A143-4DBF5A40588C}" type="presParOf" srcId="{5016F926-D985-435D-8325-C6CFD529BBC9}" destId="{F81D3DBA-1ACD-42BC-9B99-811CBF304F39}" srcOrd="0" destOrd="0" presId="urn:microsoft.com/office/officeart/2005/8/layout/hierarchy2"/>
    <dgm:cxn modelId="{9123A2EA-7C83-4E09-A4CB-AA5C250000D0}" type="presParOf" srcId="{5016F926-D985-435D-8325-C6CFD529BBC9}" destId="{CE4CD55F-2C29-4161-96DD-D8E5191D122C}" srcOrd="1" destOrd="0" presId="urn:microsoft.com/office/officeart/2005/8/layout/hierarchy2"/>
    <dgm:cxn modelId="{04A6E0EA-C36C-4F7E-9922-98801C93784C}" type="presParOf" srcId="{CE4CD55F-2C29-4161-96DD-D8E5191D122C}" destId="{299996F3-577B-4D93-BCFF-E6198F92F580}" srcOrd="0" destOrd="0" presId="urn:microsoft.com/office/officeart/2005/8/layout/hierarchy2"/>
    <dgm:cxn modelId="{5DF2C5C5-0A27-4B16-B4B9-844E6EFF8E30}" type="presParOf" srcId="{299996F3-577B-4D93-BCFF-E6198F92F580}" destId="{C75EB864-54BD-4107-9E0F-8AE5A9284DD5}" srcOrd="0" destOrd="0" presId="urn:microsoft.com/office/officeart/2005/8/layout/hierarchy2"/>
    <dgm:cxn modelId="{321D7569-7A28-48C6-BDD8-C6F294990B32}" type="presParOf" srcId="{CE4CD55F-2C29-4161-96DD-D8E5191D122C}" destId="{1A820557-9ED3-4956-BEAC-5522E0F46F15}" srcOrd="1" destOrd="0" presId="urn:microsoft.com/office/officeart/2005/8/layout/hierarchy2"/>
    <dgm:cxn modelId="{5B0AEF42-21DC-44D6-8D70-8E4B5789FAB9}" type="presParOf" srcId="{1A820557-9ED3-4956-BEAC-5522E0F46F15}" destId="{1C4164BC-434A-46D7-A54C-C993C4493F81}" srcOrd="0" destOrd="0" presId="urn:microsoft.com/office/officeart/2005/8/layout/hierarchy2"/>
    <dgm:cxn modelId="{C81B69C5-71A3-4E04-800A-CC66FD8D8BDD}" type="presParOf" srcId="{1A820557-9ED3-4956-BEAC-5522E0F46F15}" destId="{9F7E8EDA-740B-48FB-AD0C-94469900CF0A}" srcOrd="1" destOrd="0" presId="urn:microsoft.com/office/officeart/2005/8/layout/hierarchy2"/>
    <dgm:cxn modelId="{B0921FA7-1A6C-4934-A277-E677C1108387}" type="presParOf" srcId="{CE4CD55F-2C29-4161-96DD-D8E5191D122C}" destId="{40937FED-C14D-4E4D-8390-287904FC4DB6}" srcOrd="2" destOrd="0" presId="urn:microsoft.com/office/officeart/2005/8/layout/hierarchy2"/>
    <dgm:cxn modelId="{BEAA3967-ECD7-4226-A067-93F20F216A11}" type="presParOf" srcId="{40937FED-C14D-4E4D-8390-287904FC4DB6}" destId="{13D51A84-A289-4283-9965-D7E85863A43A}" srcOrd="0" destOrd="0" presId="urn:microsoft.com/office/officeart/2005/8/layout/hierarchy2"/>
    <dgm:cxn modelId="{C0FA1F9D-E7D4-4F46-A5AA-D942C7803E8F}" type="presParOf" srcId="{CE4CD55F-2C29-4161-96DD-D8E5191D122C}" destId="{ECEA57CD-D85B-464C-8DF0-D99355571475}" srcOrd="3" destOrd="0" presId="urn:microsoft.com/office/officeart/2005/8/layout/hierarchy2"/>
    <dgm:cxn modelId="{7709E8EB-89B8-4F67-B598-3A9267C1EC8A}" type="presParOf" srcId="{ECEA57CD-D85B-464C-8DF0-D99355571475}" destId="{65FC84F5-25AF-4526-A928-F33089D0A8D7}" srcOrd="0" destOrd="0" presId="urn:microsoft.com/office/officeart/2005/8/layout/hierarchy2"/>
    <dgm:cxn modelId="{7BC4FACF-7E2F-4287-A981-7D6E3680AF29}" type="presParOf" srcId="{ECEA57CD-D85B-464C-8DF0-D99355571475}" destId="{A6E555B7-F4FD-4610-877A-F17D1A079686}" srcOrd="1" destOrd="0" presId="urn:microsoft.com/office/officeart/2005/8/layout/hierarchy2"/>
    <dgm:cxn modelId="{E1942863-405A-44A2-AF6E-BEA3A4EB1B38}" type="presParOf" srcId="{D5B01DF6-4D12-41F0-8EAE-31A7D7F8B277}" destId="{0328BF70-4FE5-4C65-8383-EFF391B0875B}" srcOrd="1" destOrd="0" presId="urn:microsoft.com/office/officeart/2005/8/layout/hierarchy2"/>
    <dgm:cxn modelId="{2C6B4634-82EA-4352-8A38-90498FF4C627}" type="presParOf" srcId="{0328BF70-4FE5-4C65-8383-EFF391B0875B}" destId="{F870220B-5E44-4044-BE42-888AEA0E661D}" srcOrd="0" destOrd="0" presId="urn:microsoft.com/office/officeart/2005/8/layout/hierarchy2"/>
    <dgm:cxn modelId="{41864443-8C0E-42CF-82CE-A322B4D4895F}" type="presParOf" srcId="{0328BF70-4FE5-4C65-8383-EFF391B0875B}" destId="{0B357A35-DFAE-48DE-879D-9977F97DE5F5}" srcOrd="1" destOrd="0" presId="urn:microsoft.com/office/officeart/2005/8/layout/hierarchy2"/>
    <dgm:cxn modelId="{5E98645C-4AB3-4550-8B41-C251919BF5D4}" type="presParOf" srcId="{0B357A35-DFAE-48DE-879D-9977F97DE5F5}" destId="{42B6D165-8DE6-4A42-8041-97780864DCC8}" srcOrd="0" destOrd="0" presId="urn:microsoft.com/office/officeart/2005/8/layout/hierarchy2"/>
    <dgm:cxn modelId="{D911274F-9FAF-43EC-A326-16A50D0020B7}" type="presParOf" srcId="{42B6D165-8DE6-4A42-8041-97780864DCC8}" destId="{4FD38308-919E-48F8-B054-6B82CBB8F949}" srcOrd="0" destOrd="0" presId="urn:microsoft.com/office/officeart/2005/8/layout/hierarchy2"/>
    <dgm:cxn modelId="{2A49F8F0-8276-477A-BE7B-3CDDE863B106}" type="presParOf" srcId="{0B357A35-DFAE-48DE-879D-9977F97DE5F5}" destId="{314B75EF-EE0F-4BA2-A8D3-1D6D936FE2C5}" srcOrd="1" destOrd="0" presId="urn:microsoft.com/office/officeart/2005/8/layout/hierarchy2"/>
    <dgm:cxn modelId="{D02B3CCC-AB7A-4FD4-AA5F-1C64C79FE225}" type="presParOf" srcId="{314B75EF-EE0F-4BA2-A8D3-1D6D936FE2C5}" destId="{615C4999-D161-4E13-A002-C3E058B8B164}" srcOrd="0" destOrd="0" presId="urn:microsoft.com/office/officeart/2005/8/layout/hierarchy2"/>
    <dgm:cxn modelId="{9D5EB390-652A-4412-B734-AAD877DC2E32}" type="presParOf" srcId="{314B75EF-EE0F-4BA2-A8D3-1D6D936FE2C5}" destId="{07706346-207C-4A95-AD04-81FB62EB56C6}" srcOrd="1" destOrd="0" presId="urn:microsoft.com/office/officeart/2005/8/layout/hierarchy2"/>
    <dgm:cxn modelId="{B91807AE-E513-4A34-ABF3-E6FF9ADD01B4}" type="presParOf" srcId="{07706346-207C-4A95-AD04-81FB62EB56C6}" destId="{6516BEFF-CE9C-45B9-8D6E-5217AD257743}" srcOrd="0" destOrd="0" presId="urn:microsoft.com/office/officeart/2005/8/layout/hierarchy2"/>
    <dgm:cxn modelId="{58FB131D-4B01-41EC-8EED-21B8B1DC677B}" type="presParOf" srcId="{6516BEFF-CE9C-45B9-8D6E-5217AD257743}" destId="{B347CCB6-EE84-432F-9FE6-2A6F6EA05733}" srcOrd="0" destOrd="0" presId="urn:microsoft.com/office/officeart/2005/8/layout/hierarchy2"/>
    <dgm:cxn modelId="{C47DC0C8-6108-484E-9B29-EEFE26EEE11B}" type="presParOf" srcId="{07706346-207C-4A95-AD04-81FB62EB56C6}" destId="{1A538F65-0224-496A-8AE3-86450DD8D1E5}" srcOrd="1" destOrd="0" presId="urn:microsoft.com/office/officeart/2005/8/layout/hierarchy2"/>
    <dgm:cxn modelId="{0ADEF7F4-8817-45F5-BE17-27C66B18F02B}" type="presParOf" srcId="{1A538F65-0224-496A-8AE3-86450DD8D1E5}" destId="{7F09D410-CB20-401D-B85D-123BA43AD81F}" srcOrd="0" destOrd="0" presId="urn:microsoft.com/office/officeart/2005/8/layout/hierarchy2"/>
    <dgm:cxn modelId="{7352EEDE-A888-4D51-A8E9-6B54E26C1836}" type="presParOf" srcId="{1A538F65-0224-496A-8AE3-86450DD8D1E5}" destId="{20D26369-0B56-4359-8D67-2EFAA68FAA2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90875C9B-C4EF-480A-968E-BC2F7EB1F8CC}"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6B83BB95-F102-4FA5-A7BE-08D2410F860A}">
      <dgm:prSet phldrT="[Texto]" custT="1"/>
      <dgm:spPr/>
      <dgm:t>
        <a:bodyPr/>
        <a:lstStyle/>
        <a:p>
          <a:r>
            <a:rPr lang="pt-BR" sz="1800" dirty="0"/>
            <a:t>§12</a:t>
          </a:r>
        </a:p>
      </dgm:t>
    </dgm:pt>
    <dgm:pt modelId="{2F7DAFF7-F9B5-401D-A1D2-1BE5B7BDBCE1}" type="parTrans" cxnId="{BF5D5AF6-4637-43D0-A9F1-DD8EBC34405A}">
      <dgm:prSet/>
      <dgm:spPr/>
      <dgm:t>
        <a:bodyPr/>
        <a:lstStyle/>
        <a:p>
          <a:endParaRPr lang="pt-BR"/>
        </a:p>
      </dgm:t>
    </dgm:pt>
    <dgm:pt modelId="{35DF85D2-8F52-4114-8AA5-E52A860CFC97}" type="sibTrans" cxnId="{BF5D5AF6-4637-43D0-A9F1-DD8EBC34405A}">
      <dgm:prSet/>
      <dgm:spPr/>
      <dgm:t>
        <a:bodyPr/>
        <a:lstStyle/>
        <a:p>
          <a:endParaRPr lang="pt-BR"/>
        </a:p>
      </dgm:t>
    </dgm:pt>
    <dgm:pt modelId="{E6424A3A-09A3-4AD7-B71D-0E01F025212A}">
      <dgm:prSet phldrT="[Texto]" custT="1"/>
      <dgm:spPr/>
      <dgm:t>
        <a:bodyPr/>
        <a:lstStyle/>
        <a:p>
          <a:r>
            <a:rPr lang="pt-BR" sz="1800"/>
            <a:t>§11</a:t>
          </a:r>
          <a:endParaRPr lang="pt-BR" sz="1800" dirty="0"/>
        </a:p>
      </dgm:t>
    </dgm:pt>
    <dgm:pt modelId="{8CB22C9B-4455-41F6-A9DD-F7FC3E936899}" type="parTrans" cxnId="{ADD1B86A-0CA6-4963-B312-BF33A98A1E3F}">
      <dgm:prSet/>
      <dgm:spPr/>
      <dgm:t>
        <a:bodyPr/>
        <a:lstStyle/>
        <a:p>
          <a:endParaRPr lang="pt-BR"/>
        </a:p>
      </dgm:t>
    </dgm:pt>
    <dgm:pt modelId="{F51E7AC6-2A01-4835-9136-A8A85A2A12B4}" type="sibTrans" cxnId="{ADD1B86A-0CA6-4963-B312-BF33A98A1E3F}">
      <dgm:prSet/>
      <dgm:spPr/>
      <dgm:t>
        <a:bodyPr/>
        <a:lstStyle/>
        <a:p>
          <a:endParaRPr lang="pt-BR"/>
        </a:p>
      </dgm:t>
    </dgm:pt>
    <dgm:pt modelId="{C6BADDCB-357F-4E50-9872-DD497FA998F2}">
      <dgm:prSet phldrT="[Texto]" custT="1"/>
      <dgm:spPr/>
      <dgm:t>
        <a:bodyPr/>
        <a:lstStyle/>
        <a:p>
          <a:r>
            <a:rPr lang="pt-BR" sz="1800" dirty="0"/>
            <a:t>Remete ao §9º do próprio art. 129</a:t>
          </a:r>
        </a:p>
      </dgm:t>
    </dgm:pt>
    <dgm:pt modelId="{10F1098E-44A0-4123-B60F-E8DD0A8203EA}" type="parTrans" cxnId="{476BB669-368E-4C3C-8D13-104B202941B8}">
      <dgm:prSet/>
      <dgm:spPr/>
      <dgm:t>
        <a:bodyPr/>
        <a:lstStyle/>
        <a:p>
          <a:endParaRPr lang="pt-BR"/>
        </a:p>
      </dgm:t>
    </dgm:pt>
    <dgm:pt modelId="{93A245B5-CB6E-4271-9CEB-8281C4888A7F}" type="sibTrans" cxnId="{476BB669-368E-4C3C-8D13-104B202941B8}">
      <dgm:prSet/>
      <dgm:spPr/>
      <dgm:t>
        <a:bodyPr/>
        <a:lstStyle/>
        <a:p>
          <a:endParaRPr lang="pt-BR"/>
        </a:p>
      </dgm:t>
    </dgm:pt>
    <dgm:pt modelId="{87EFB798-D071-47BF-86C6-1E7402E2D11D}">
      <dgm:prSet phldrT="[Texto]" custT="1"/>
      <dgm:spPr/>
      <dgm:t>
        <a:bodyPr/>
        <a:lstStyle/>
        <a:p>
          <a:r>
            <a:rPr lang="pt-BR" sz="2000" dirty="0"/>
            <a:t>Caso a vítima seja portadora de deficiência</a:t>
          </a:r>
        </a:p>
      </dgm:t>
    </dgm:pt>
    <dgm:pt modelId="{BDB991EF-4F55-4488-8CE7-9EBAABF47B73}" type="parTrans" cxnId="{4509DE09-D60F-47CB-B9EC-BF7D799FEF50}">
      <dgm:prSet/>
      <dgm:spPr/>
      <dgm:t>
        <a:bodyPr/>
        <a:lstStyle/>
        <a:p>
          <a:endParaRPr lang="pt-BR"/>
        </a:p>
      </dgm:t>
    </dgm:pt>
    <dgm:pt modelId="{1584D8FE-45A8-47CB-8C38-A4B180D6C372}" type="sibTrans" cxnId="{4509DE09-D60F-47CB-B9EC-BF7D799FEF50}">
      <dgm:prSet/>
      <dgm:spPr/>
      <dgm:t>
        <a:bodyPr/>
        <a:lstStyle/>
        <a:p>
          <a:endParaRPr lang="pt-BR"/>
        </a:p>
      </dgm:t>
    </dgm:pt>
    <dgm:pt modelId="{D220DF12-2F3E-4869-8655-253B485E5044}">
      <dgm:prSet phldrT="[Texto]"/>
      <dgm:spPr/>
      <dgm:t>
        <a:bodyPr/>
        <a:lstStyle/>
        <a:p>
          <a:r>
            <a:rPr lang="pt-BR" dirty="0"/>
            <a:t>§ 12. Se a lesão for praticada contra autoridade ou agente descrito nos </a:t>
          </a:r>
          <a:r>
            <a:rPr lang="pt-BR" dirty="0" err="1">
              <a:hlinkClick xmlns:r="http://schemas.openxmlformats.org/officeDocument/2006/relationships" r:id="rId1">
                <a:extLst>
                  <a:ext uri="{A12FA001-AC4F-418D-AE19-62706E023703}">
                    <ahyp:hlinkClr xmlns:ahyp="http://schemas.microsoft.com/office/drawing/2018/hyperlinkcolor" val="tx"/>
                  </a:ext>
                </a:extLst>
              </a:hlinkClick>
            </a:rPr>
            <a:t>arts</a:t>
          </a:r>
          <a:r>
            <a:rPr lang="pt-BR" dirty="0">
              <a:hlinkClick xmlns:r="http://schemas.openxmlformats.org/officeDocument/2006/relationships" r:id="rId1">
                <a:extLst>
                  <a:ext uri="{A12FA001-AC4F-418D-AE19-62706E023703}">
                    <ahyp:hlinkClr xmlns:ahyp="http://schemas.microsoft.com/office/drawing/2018/hyperlinkcolor" val="tx"/>
                  </a:ext>
                </a:extLst>
              </a:hlinkClick>
            </a:rPr>
            <a:t>. 142</a:t>
          </a:r>
          <a:r>
            <a:rPr lang="pt-BR" dirty="0"/>
            <a:t> e </a:t>
          </a:r>
          <a:r>
            <a:rPr lang="pt-BR" dirty="0">
              <a:hlinkClick xmlns:r="http://schemas.openxmlformats.org/officeDocument/2006/relationships" r:id="rId2">
                <a:extLst>
                  <a:ext uri="{A12FA001-AC4F-418D-AE19-62706E023703}">
                    <ahyp:hlinkClr xmlns:ahyp="http://schemas.microsoft.com/office/drawing/2018/hyperlinkcolor" val="tx"/>
                  </a:ext>
                </a:extLst>
              </a:hlinkClick>
            </a:rPr>
            <a:t>144 da Constituição Federal</a:t>
          </a:r>
          <a:r>
            <a:rPr lang="pt-BR" dirty="0"/>
            <a:t>, integrantes do sistema prisional e da Força Nacional de Segurança Pública, no exercício da função ou em decorrência dela, ou contra seu cônjuge, companheiro ou parente consanguíneo até terceiro grau, em razão dessa condição, a pena é aumentada de um a dois terços.  </a:t>
          </a:r>
          <a:r>
            <a:rPr lang="pt-BR" dirty="0">
              <a:hlinkClick xmlns:r="http://schemas.openxmlformats.org/officeDocument/2006/relationships" r:id="rId3">
                <a:extLst>
                  <a:ext uri="{A12FA001-AC4F-418D-AE19-62706E023703}">
                    <ahyp:hlinkClr xmlns:ahyp="http://schemas.microsoft.com/office/drawing/2018/hyperlinkcolor" val="tx"/>
                  </a:ext>
                </a:extLst>
              </a:hlinkClick>
            </a:rPr>
            <a:t>(Incluído pela Lei nº 13.142, de 2015)</a:t>
          </a:r>
          <a:endParaRPr lang="pt-BR" dirty="0"/>
        </a:p>
      </dgm:t>
    </dgm:pt>
    <dgm:pt modelId="{9FEF84A8-B19C-406F-AD07-A96F2BACAD95}" type="parTrans" cxnId="{1552AB7D-CEE1-4234-A2AC-7611195D4A67}">
      <dgm:prSet/>
      <dgm:spPr/>
      <dgm:t>
        <a:bodyPr/>
        <a:lstStyle/>
        <a:p>
          <a:endParaRPr lang="pt-BR"/>
        </a:p>
      </dgm:t>
    </dgm:pt>
    <dgm:pt modelId="{6DC03209-13C1-4E50-A3ED-446CE28AD849}" type="sibTrans" cxnId="{1552AB7D-CEE1-4234-A2AC-7611195D4A67}">
      <dgm:prSet/>
      <dgm:spPr/>
      <dgm:t>
        <a:bodyPr/>
        <a:lstStyle/>
        <a:p>
          <a:endParaRPr lang="pt-BR"/>
        </a:p>
      </dgm:t>
    </dgm:pt>
    <dgm:pt modelId="{B97ECD28-3A59-4187-BA14-7EAB614985B3}">
      <dgm:prSet phldrT="[Texto]" custT="1"/>
      <dgm:spPr/>
      <dgm:t>
        <a:bodyPr/>
        <a:lstStyle/>
        <a:p>
          <a:r>
            <a:rPr lang="pt-BR" sz="2400" dirty="0"/>
            <a:t>Lesão corporal funcional</a:t>
          </a:r>
        </a:p>
      </dgm:t>
    </dgm:pt>
    <dgm:pt modelId="{36446FA0-56A1-490D-A6E3-BFD175377484}" type="parTrans" cxnId="{03FDBCCE-DCAF-4210-B78F-017961F67076}">
      <dgm:prSet/>
      <dgm:spPr/>
      <dgm:t>
        <a:bodyPr/>
        <a:lstStyle/>
        <a:p>
          <a:endParaRPr lang="pt-BR"/>
        </a:p>
      </dgm:t>
    </dgm:pt>
    <dgm:pt modelId="{33D55EB6-A3E9-43F0-83B2-B2292A99559C}" type="sibTrans" cxnId="{03FDBCCE-DCAF-4210-B78F-017961F67076}">
      <dgm:prSet/>
      <dgm:spPr/>
      <dgm:t>
        <a:bodyPr/>
        <a:lstStyle/>
        <a:p>
          <a:endParaRPr lang="pt-BR"/>
        </a:p>
      </dgm:t>
    </dgm:pt>
    <dgm:pt modelId="{D5B01DF6-4D12-41F0-8EAE-31A7D7F8B277}" type="pres">
      <dgm:prSet presAssocID="{90875C9B-C4EF-480A-968E-BC2F7EB1F8CC}" presName="diagram" presStyleCnt="0">
        <dgm:presLayoutVars>
          <dgm:chPref val="1"/>
          <dgm:dir/>
          <dgm:animOne val="branch"/>
          <dgm:animLvl val="lvl"/>
          <dgm:resizeHandles val="exact"/>
        </dgm:presLayoutVars>
      </dgm:prSet>
      <dgm:spPr/>
    </dgm:pt>
    <dgm:pt modelId="{6220E9EC-ACBE-4126-B1CA-B7BC0B0F1393}" type="pres">
      <dgm:prSet presAssocID="{E6424A3A-09A3-4AD7-B71D-0E01F025212A}" presName="root1" presStyleCnt="0"/>
      <dgm:spPr/>
    </dgm:pt>
    <dgm:pt modelId="{1E863424-0375-49A3-9223-4A6D2532828E}" type="pres">
      <dgm:prSet presAssocID="{E6424A3A-09A3-4AD7-B71D-0E01F025212A}" presName="LevelOneTextNode" presStyleLbl="node0" presStyleIdx="0" presStyleCnt="2" custScaleX="28952" custScaleY="50549">
        <dgm:presLayoutVars>
          <dgm:chPref val="3"/>
        </dgm:presLayoutVars>
      </dgm:prSet>
      <dgm:spPr/>
    </dgm:pt>
    <dgm:pt modelId="{A51525B0-A1B8-49FA-8E2C-D0F23B82630B}" type="pres">
      <dgm:prSet presAssocID="{E6424A3A-09A3-4AD7-B71D-0E01F025212A}" presName="level2hierChild" presStyleCnt="0"/>
      <dgm:spPr/>
    </dgm:pt>
    <dgm:pt modelId="{B81B76C0-D308-4C3D-8B09-5FB560DC8FDC}" type="pres">
      <dgm:prSet presAssocID="{10F1098E-44A0-4123-B60F-E8DD0A8203EA}" presName="conn2-1" presStyleLbl="parChTrans1D2" presStyleIdx="0" presStyleCnt="2"/>
      <dgm:spPr/>
    </dgm:pt>
    <dgm:pt modelId="{4AD99A78-A417-4BFD-BF9F-25A017EC8568}" type="pres">
      <dgm:prSet presAssocID="{10F1098E-44A0-4123-B60F-E8DD0A8203EA}" presName="connTx" presStyleLbl="parChTrans1D2" presStyleIdx="0" presStyleCnt="2"/>
      <dgm:spPr/>
    </dgm:pt>
    <dgm:pt modelId="{F11D17F2-B2EE-413D-8C7C-1A6432B0FCB7}" type="pres">
      <dgm:prSet presAssocID="{C6BADDCB-357F-4E50-9872-DD497FA998F2}" presName="root2" presStyleCnt="0"/>
      <dgm:spPr/>
    </dgm:pt>
    <dgm:pt modelId="{787CFEDF-4EF7-43E4-B79C-57F78558AE0D}" type="pres">
      <dgm:prSet presAssocID="{C6BADDCB-357F-4E50-9872-DD497FA998F2}" presName="LevelTwoTextNode" presStyleLbl="node2" presStyleIdx="0" presStyleCnt="2">
        <dgm:presLayoutVars>
          <dgm:chPref val="3"/>
        </dgm:presLayoutVars>
      </dgm:prSet>
      <dgm:spPr/>
    </dgm:pt>
    <dgm:pt modelId="{425CD32E-6DB0-4520-83C9-F6A0EBD27ED7}" type="pres">
      <dgm:prSet presAssocID="{C6BADDCB-357F-4E50-9872-DD497FA998F2}" presName="level3hierChild" presStyleCnt="0"/>
      <dgm:spPr/>
    </dgm:pt>
    <dgm:pt modelId="{E5EA61E9-4FBB-466F-904D-F80936D42257}" type="pres">
      <dgm:prSet presAssocID="{BDB991EF-4F55-4488-8CE7-9EBAABF47B73}" presName="conn2-1" presStyleLbl="parChTrans1D3" presStyleIdx="0" presStyleCnt="2"/>
      <dgm:spPr/>
    </dgm:pt>
    <dgm:pt modelId="{4208BB96-5563-45F8-83CD-44C6B6720793}" type="pres">
      <dgm:prSet presAssocID="{BDB991EF-4F55-4488-8CE7-9EBAABF47B73}" presName="connTx" presStyleLbl="parChTrans1D3" presStyleIdx="0" presStyleCnt="2"/>
      <dgm:spPr/>
    </dgm:pt>
    <dgm:pt modelId="{0A06A553-BD6B-46EB-9B35-35C608F4AEA1}" type="pres">
      <dgm:prSet presAssocID="{87EFB798-D071-47BF-86C6-1E7402E2D11D}" presName="root2" presStyleCnt="0"/>
      <dgm:spPr/>
    </dgm:pt>
    <dgm:pt modelId="{18605557-8491-4BA8-97ED-4E6E348308E1}" type="pres">
      <dgm:prSet presAssocID="{87EFB798-D071-47BF-86C6-1E7402E2D11D}" presName="LevelTwoTextNode" presStyleLbl="node3" presStyleIdx="0" presStyleCnt="2">
        <dgm:presLayoutVars>
          <dgm:chPref val="3"/>
        </dgm:presLayoutVars>
      </dgm:prSet>
      <dgm:spPr/>
    </dgm:pt>
    <dgm:pt modelId="{F016B84F-F9E8-407C-8193-6EFCC4334E06}" type="pres">
      <dgm:prSet presAssocID="{87EFB798-D071-47BF-86C6-1E7402E2D11D}" presName="level3hierChild" presStyleCnt="0"/>
      <dgm:spPr/>
    </dgm:pt>
    <dgm:pt modelId="{18934D4F-0A20-49E1-A11B-FC7B97E02BFA}" type="pres">
      <dgm:prSet presAssocID="{6B83BB95-F102-4FA5-A7BE-08D2410F860A}" presName="root1" presStyleCnt="0"/>
      <dgm:spPr/>
    </dgm:pt>
    <dgm:pt modelId="{AEFA7639-0B0F-49E2-84D7-CA759EA53E95}" type="pres">
      <dgm:prSet presAssocID="{6B83BB95-F102-4FA5-A7BE-08D2410F860A}" presName="LevelOneTextNode" presStyleLbl="node0" presStyleIdx="1" presStyleCnt="2" custScaleX="28952" custScaleY="50549">
        <dgm:presLayoutVars>
          <dgm:chPref val="3"/>
        </dgm:presLayoutVars>
      </dgm:prSet>
      <dgm:spPr/>
    </dgm:pt>
    <dgm:pt modelId="{B39BD81F-E87E-412E-9A4E-55635BED0E41}" type="pres">
      <dgm:prSet presAssocID="{6B83BB95-F102-4FA5-A7BE-08D2410F860A}" presName="level2hierChild" presStyleCnt="0"/>
      <dgm:spPr/>
    </dgm:pt>
    <dgm:pt modelId="{057956DD-A735-49DE-B56F-D1699E357431}" type="pres">
      <dgm:prSet presAssocID="{36446FA0-56A1-490D-A6E3-BFD175377484}" presName="conn2-1" presStyleLbl="parChTrans1D2" presStyleIdx="1" presStyleCnt="2"/>
      <dgm:spPr/>
    </dgm:pt>
    <dgm:pt modelId="{30854D68-6790-4CDB-9908-24E081BC7A7B}" type="pres">
      <dgm:prSet presAssocID="{36446FA0-56A1-490D-A6E3-BFD175377484}" presName="connTx" presStyleLbl="parChTrans1D2" presStyleIdx="1" presStyleCnt="2"/>
      <dgm:spPr/>
    </dgm:pt>
    <dgm:pt modelId="{445865CD-0DAA-44AD-96CF-8201234F761F}" type="pres">
      <dgm:prSet presAssocID="{B97ECD28-3A59-4187-BA14-7EAB614985B3}" presName="root2" presStyleCnt="0"/>
      <dgm:spPr/>
    </dgm:pt>
    <dgm:pt modelId="{6DE00ACB-4C94-4366-B3E0-4BA4B5CFAD27}" type="pres">
      <dgm:prSet presAssocID="{B97ECD28-3A59-4187-BA14-7EAB614985B3}" presName="LevelTwoTextNode" presStyleLbl="node2" presStyleIdx="1" presStyleCnt="2">
        <dgm:presLayoutVars>
          <dgm:chPref val="3"/>
        </dgm:presLayoutVars>
      </dgm:prSet>
      <dgm:spPr/>
    </dgm:pt>
    <dgm:pt modelId="{792CAA0F-D28B-4826-9576-CD684FC82E09}" type="pres">
      <dgm:prSet presAssocID="{B97ECD28-3A59-4187-BA14-7EAB614985B3}" presName="level3hierChild" presStyleCnt="0"/>
      <dgm:spPr/>
    </dgm:pt>
    <dgm:pt modelId="{45CAC0CF-FF3A-4B7B-B3E6-4F11A9166C47}" type="pres">
      <dgm:prSet presAssocID="{9FEF84A8-B19C-406F-AD07-A96F2BACAD95}" presName="conn2-1" presStyleLbl="parChTrans1D3" presStyleIdx="1" presStyleCnt="2"/>
      <dgm:spPr/>
    </dgm:pt>
    <dgm:pt modelId="{ADE1E76A-68D8-4B54-A841-61A877A44EEE}" type="pres">
      <dgm:prSet presAssocID="{9FEF84A8-B19C-406F-AD07-A96F2BACAD95}" presName="connTx" presStyleLbl="parChTrans1D3" presStyleIdx="1" presStyleCnt="2"/>
      <dgm:spPr/>
    </dgm:pt>
    <dgm:pt modelId="{4556C60F-1D22-456A-AF0F-D03B9E36A461}" type="pres">
      <dgm:prSet presAssocID="{D220DF12-2F3E-4869-8655-253B485E5044}" presName="root2" presStyleCnt="0"/>
      <dgm:spPr/>
    </dgm:pt>
    <dgm:pt modelId="{1D322DB2-7C3D-4270-B97F-72BE63C1AC69}" type="pres">
      <dgm:prSet presAssocID="{D220DF12-2F3E-4869-8655-253B485E5044}" presName="LevelTwoTextNode" presStyleLbl="node3" presStyleIdx="1" presStyleCnt="2">
        <dgm:presLayoutVars>
          <dgm:chPref val="3"/>
        </dgm:presLayoutVars>
      </dgm:prSet>
      <dgm:spPr/>
    </dgm:pt>
    <dgm:pt modelId="{F2ECFBD2-E7A6-47D6-BEA5-248176F8A298}" type="pres">
      <dgm:prSet presAssocID="{D220DF12-2F3E-4869-8655-253B485E5044}" presName="level3hierChild" presStyleCnt="0"/>
      <dgm:spPr/>
    </dgm:pt>
  </dgm:ptLst>
  <dgm:cxnLst>
    <dgm:cxn modelId="{82C78008-9FB6-4B28-82FA-3318633E660F}" type="presOf" srcId="{BDB991EF-4F55-4488-8CE7-9EBAABF47B73}" destId="{E5EA61E9-4FBB-466F-904D-F80936D42257}" srcOrd="0" destOrd="0" presId="urn:microsoft.com/office/officeart/2005/8/layout/hierarchy2"/>
    <dgm:cxn modelId="{4509DE09-D60F-47CB-B9EC-BF7D799FEF50}" srcId="{C6BADDCB-357F-4E50-9872-DD497FA998F2}" destId="{87EFB798-D071-47BF-86C6-1E7402E2D11D}" srcOrd="0" destOrd="0" parTransId="{BDB991EF-4F55-4488-8CE7-9EBAABF47B73}" sibTransId="{1584D8FE-45A8-47CB-8C38-A4B180D6C372}"/>
    <dgm:cxn modelId="{64E5F015-429A-4175-87BC-362DEEE2CAE2}" type="presOf" srcId="{36446FA0-56A1-490D-A6E3-BFD175377484}" destId="{057956DD-A735-49DE-B56F-D1699E357431}" srcOrd="0" destOrd="0" presId="urn:microsoft.com/office/officeart/2005/8/layout/hierarchy2"/>
    <dgm:cxn modelId="{45652420-DF56-4DBA-A99A-C102E60DFF86}" type="presOf" srcId="{9FEF84A8-B19C-406F-AD07-A96F2BACAD95}" destId="{45CAC0CF-FF3A-4B7B-B3E6-4F11A9166C47}" srcOrd="0" destOrd="0" presId="urn:microsoft.com/office/officeart/2005/8/layout/hierarchy2"/>
    <dgm:cxn modelId="{8B303C22-18A7-4BAB-98CE-EC5D33B87112}" type="presOf" srcId="{6B83BB95-F102-4FA5-A7BE-08D2410F860A}" destId="{AEFA7639-0B0F-49E2-84D7-CA759EA53E95}" srcOrd="0" destOrd="0" presId="urn:microsoft.com/office/officeart/2005/8/layout/hierarchy2"/>
    <dgm:cxn modelId="{08EBBD26-C277-487A-860F-8B86A4F633D4}" type="presOf" srcId="{E6424A3A-09A3-4AD7-B71D-0E01F025212A}" destId="{1E863424-0375-49A3-9223-4A6D2532828E}" srcOrd="0" destOrd="0" presId="urn:microsoft.com/office/officeart/2005/8/layout/hierarchy2"/>
    <dgm:cxn modelId="{0CA33C2A-DB5D-4238-A9B0-644B5284C72B}" type="presOf" srcId="{87EFB798-D071-47BF-86C6-1E7402E2D11D}" destId="{18605557-8491-4BA8-97ED-4E6E348308E1}" srcOrd="0" destOrd="0" presId="urn:microsoft.com/office/officeart/2005/8/layout/hierarchy2"/>
    <dgm:cxn modelId="{C55BEC32-44AD-455F-B328-A2B6AC8AD59B}" type="presOf" srcId="{10F1098E-44A0-4123-B60F-E8DD0A8203EA}" destId="{B81B76C0-D308-4C3D-8B09-5FB560DC8FDC}" srcOrd="0" destOrd="0" presId="urn:microsoft.com/office/officeart/2005/8/layout/hierarchy2"/>
    <dgm:cxn modelId="{DD8F945D-1DF8-4FCD-802D-EBAF6AFDD3CA}" type="presOf" srcId="{B97ECD28-3A59-4187-BA14-7EAB614985B3}" destId="{6DE00ACB-4C94-4366-B3E0-4BA4B5CFAD27}" srcOrd="0" destOrd="0" presId="urn:microsoft.com/office/officeart/2005/8/layout/hierarchy2"/>
    <dgm:cxn modelId="{2D503045-EEDF-4B88-9CF2-E6540603C5C6}" type="presOf" srcId="{9FEF84A8-B19C-406F-AD07-A96F2BACAD95}" destId="{ADE1E76A-68D8-4B54-A841-61A877A44EEE}" srcOrd="1" destOrd="0" presId="urn:microsoft.com/office/officeart/2005/8/layout/hierarchy2"/>
    <dgm:cxn modelId="{7E089F66-67A2-4F5D-9993-319354BF9E70}" type="presOf" srcId="{90875C9B-C4EF-480A-968E-BC2F7EB1F8CC}" destId="{D5B01DF6-4D12-41F0-8EAE-31A7D7F8B277}" srcOrd="0" destOrd="0" presId="urn:microsoft.com/office/officeart/2005/8/layout/hierarchy2"/>
    <dgm:cxn modelId="{476BB669-368E-4C3C-8D13-104B202941B8}" srcId="{E6424A3A-09A3-4AD7-B71D-0E01F025212A}" destId="{C6BADDCB-357F-4E50-9872-DD497FA998F2}" srcOrd="0" destOrd="0" parTransId="{10F1098E-44A0-4123-B60F-E8DD0A8203EA}" sibTransId="{93A245B5-CB6E-4271-9CEB-8281C4888A7F}"/>
    <dgm:cxn modelId="{ADD1B86A-0CA6-4963-B312-BF33A98A1E3F}" srcId="{90875C9B-C4EF-480A-968E-BC2F7EB1F8CC}" destId="{E6424A3A-09A3-4AD7-B71D-0E01F025212A}" srcOrd="0" destOrd="0" parTransId="{8CB22C9B-4455-41F6-A9DD-F7FC3E936899}" sibTransId="{F51E7AC6-2A01-4835-9136-A8A85A2A12B4}"/>
    <dgm:cxn modelId="{1F09156F-81CD-4EF2-AF98-7431983BEEE1}" type="presOf" srcId="{BDB991EF-4F55-4488-8CE7-9EBAABF47B73}" destId="{4208BB96-5563-45F8-83CD-44C6B6720793}" srcOrd="1" destOrd="0" presId="urn:microsoft.com/office/officeart/2005/8/layout/hierarchy2"/>
    <dgm:cxn modelId="{4ED01C52-095F-4231-AF33-285C924A4204}" type="presOf" srcId="{36446FA0-56A1-490D-A6E3-BFD175377484}" destId="{30854D68-6790-4CDB-9908-24E081BC7A7B}" srcOrd="1" destOrd="0" presId="urn:microsoft.com/office/officeart/2005/8/layout/hierarchy2"/>
    <dgm:cxn modelId="{872DCC79-43C1-4D86-B816-F02FC9CBBD9F}" type="presOf" srcId="{C6BADDCB-357F-4E50-9872-DD497FA998F2}" destId="{787CFEDF-4EF7-43E4-B79C-57F78558AE0D}" srcOrd="0" destOrd="0" presId="urn:microsoft.com/office/officeart/2005/8/layout/hierarchy2"/>
    <dgm:cxn modelId="{1552AB7D-CEE1-4234-A2AC-7611195D4A67}" srcId="{B97ECD28-3A59-4187-BA14-7EAB614985B3}" destId="{D220DF12-2F3E-4869-8655-253B485E5044}" srcOrd="0" destOrd="0" parTransId="{9FEF84A8-B19C-406F-AD07-A96F2BACAD95}" sibTransId="{6DC03209-13C1-4E50-A3ED-446CE28AD849}"/>
    <dgm:cxn modelId="{03FDBCCE-DCAF-4210-B78F-017961F67076}" srcId="{6B83BB95-F102-4FA5-A7BE-08D2410F860A}" destId="{B97ECD28-3A59-4187-BA14-7EAB614985B3}" srcOrd="0" destOrd="0" parTransId="{36446FA0-56A1-490D-A6E3-BFD175377484}" sibTransId="{33D55EB6-A3E9-43F0-83B2-B2292A99559C}"/>
    <dgm:cxn modelId="{E8C010EA-3A28-4423-8CDA-2067DF2CA724}" type="presOf" srcId="{10F1098E-44A0-4123-B60F-E8DD0A8203EA}" destId="{4AD99A78-A417-4BFD-BF9F-25A017EC8568}" srcOrd="1" destOrd="0" presId="urn:microsoft.com/office/officeart/2005/8/layout/hierarchy2"/>
    <dgm:cxn modelId="{BF5D5AF6-4637-43D0-A9F1-DD8EBC34405A}" srcId="{90875C9B-C4EF-480A-968E-BC2F7EB1F8CC}" destId="{6B83BB95-F102-4FA5-A7BE-08D2410F860A}" srcOrd="1" destOrd="0" parTransId="{2F7DAFF7-F9B5-401D-A1D2-1BE5B7BDBCE1}" sibTransId="{35DF85D2-8F52-4114-8AA5-E52A860CFC97}"/>
    <dgm:cxn modelId="{835EDDFA-BA1F-42FB-A76E-A5422F66BE9C}" type="presOf" srcId="{D220DF12-2F3E-4869-8655-253B485E5044}" destId="{1D322DB2-7C3D-4270-B97F-72BE63C1AC69}" srcOrd="0" destOrd="0" presId="urn:microsoft.com/office/officeart/2005/8/layout/hierarchy2"/>
    <dgm:cxn modelId="{BED4400E-54FC-41E8-BD99-0DA8DEEC44B2}" type="presParOf" srcId="{D5B01DF6-4D12-41F0-8EAE-31A7D7F8B277}" destId="{6220E9EC-ACBE-4126-B1CA-B7BC0B0F1393}" srcOrd="0" destOrd="0" presId="urn:microsoft.com/office/officeart/2005/8/layout/hierarchy2"/>
    <dgm:cxn modelId="{462434EF-2E94-4B61-BEB9-D186CC1DC42C}" type="presParOf" srcId="{6220E9EC-ACBE-4126-B1CA-B7BC0B0F1393}" destId="{1E863424-0375-49A3-9223-4A6D2532828E}" srcOrd="0" destOrd="0" presId="urn:microsoft.com/office/officeart/2005/8/layout/hierarchy2"/>
    <dgm:cxn modelId="{9B4400E2-DC3C-4D94-9AD9-AD51C450713F}" type="presParOf" srcId="{6220E9EC-ACBE-4126-B1CA-B7BC0B0F1393}" destId="{A51525B0-A1B8-49FA-8E2C-D0F23B82630B}" srcOrd="1" destOrd="0" presId="urn:microsoft.com/office/officeart/2005/8/layout/hierarchy2"/>
    <dgm:cxn modelId="{167FC0CE-ED38-4B42-92A1-2DC4812CE370}" type="presParOf" srcId="{A51525B0-A1B8-49FA-8E2C-D0F23B82630B}" destId="{B81B76C0-D308-4C3D-8B09-5FB560DC8FDC}" srcOrd="0" destOrd="0" presId="urn:microsoft.com/office/officeart/2005/8/layout/hierarchy2"/>
    <dgm:cxn modelId="{54D8B5B9-E331-4334-8BAD-AEE6AA03B800}" type="presParOf" srcId="{B81B76C0-D308-4C3D-8B09-5FB560DC8FDC}" destId="{4AD99A78-A417-4BFD-BF9F-25A017EC8568}" srcOrd="0" destOrd="0" presId="urn:microsoft.com/office/officeart/2005/8/layout/hierarchy2"/>
    <dgm:cxn modelId="{2E0B1709-292F-4946-BB39-D21939B72B6F}" type="presParOf" srcId="{A51525B0-A1B8-49FA-8E2C-D0F23B82630B}" destId="{F11D17F2-B2EE-413D-8C7C-1A6432B0FCB7}" srcOrd="1" destOrd="0" presId="urn:microsoft.com/office/officeart/2005/8/layout/hierarchy2"/>
    <dgm:cxn modelId="{006B5DEB-329A-4B9B-8D03-C8EC12379C5E}" type="presParOf" srcId="{F11D17F2-B2EE-413D-8C7C-1A6432B0FCB7}" destId="{787CFEDF-4EF7-43E4-B79C-57F78558AE0D}" srcOrd="0" destOrd="0" presId="urn:microsoft.com/office/officeart/2005/8/layout/hierarchy2"/>
    <dgm:cxn modelId="{24F3AC9B-564D-4AD8-B296-59E0EFB892AB}" type="presParOf" srcId="{F11D17F2-B2EE-413D-8C7C-1A6432B0FCB7}" destId="{425CD32E-6DB0-4520-83C9-F6A0EBD27ED7}" srcOrd="1" destOrd="0" presId="urn:microsoft.com/office/officeart/2005/8/layout/hierarchy2"/>
    <dgm:cxn modelId="{B4DC40B4-E515-4A65-9351-E7F5DDE355EA}" type="presParOf" srcId="{425CD32E-6DB0-4520-83C9-F6A0EBD27ED7}" destId="{E5EA61E9-4FBB-466F-904D-F80936D42257}" srcOrd="0" destOrd="0" presId="urn:microsoft.com/office/officeart/2005/8/layout/hierarchy2"/>
    <dgm:cxn modelId="{12FD43CF-F6F5-496E-99E4-F89D58C4ECF6}" type="presParOf" srcId="{E5EA61E9-4FBB-466F-904D-F80936D42257}" destId="{4208BB96-5563-45F8-83CD-44C6B6720793}" srcOrd="0" destOrd="0" presId="urn:microsoft.com/office/officeart/2005/8/layout/hierarchy2"/>
    <dgm:cxn modelId="{409C7090-9DA9-45FC-BFB3-CAD0D645617B}" type="presParOf" srcId="{425CD32E-6DB0-4520-83C9-F6A0EBD27ED7}" destId="{0A06A553-BD6B-46EB-9B35-35C608F4AEA1}" srcOrd="1" destOrd="0" presId="urn:microsoft.com/office/officeart/2005/8/layout/hierarchy2"/>
    <dgm:cxn modelId="{474AB501-48EF-4634-B385-10F6131F406F}" type="presParOf" srcId="{0A06A553-BD6B-46EB-9B35-35C608F4AEA1}" destId="{18605557-8491-4BA8-97ED-4E6E348308E1}" srcOrd="0" destOrd="0" presId="urn:microsoft.com/office/officeart/2005/8/layout/hierarchy2"/>
    <dgm:cxn modelId="{6C29313B-81C0-45C7-A877-2700378DBDD2}" type="presParOf" srcId="{0A06A553-BD6B-46EB-9B35-35C608F4AEA1}" destId="{F016B84F-F9E8-407C-8193-6EFCC4334E06}" srcOrd="1" destOrd="0" presId="urn:microsoft.com/office/officeart/2005/8/layout/hierarchy2"/>
    <dgm:cxn modelId="{7BD2D393-59A7-403B-9605-98DCBC21BCBC}" type="presParOf" srcId="{D5B01DF6-4D12-41F0-8EAE-31A7D7F8B277}" destId="{18934D4F-0A20-49E1-A11B-FC7B97E02BFA}" srcOrd="1" destOrd="0" presId="urn:microsoft.com/office/officeart/2005/8/layout/hierarchy2"/>
    <dgm:cxn modelId="{1E5E6207-FD4F-48FB-A36C-F7194943C298}" type="presParOf" srcId="{18934D4F-0A20-49E1-A11B-FC7B97E02BFA}" destId="{AEFA7639-0B0F-49E2-84D7-CA759EA53E95}" srcOrd="0" destOrd="0" presId="urn:microsoft.com/office/officeart/2005/8/layout/hierarchy2"/>
    <dgm:cxn modelId="{919B9C74-D41B-45E5-AB76-556FBE0529EF}" type="presParOf" srcId="{18934D4F-0A20-49E1-A11B-FC7B97E02BFA}" destId="{B39BD81F-E87E-412E-9A4E-55635BED0E41}" srcOrd="1" destOrd="0" presId="urn:microsoft.com/office/officeart/2005/8/layout/hierarchy2"/>
    <dgm:cxn modelId="{E0B10E5B-711F-43E8-AC12-AFC7D530DC9B}" type="presParOf" srcId="{B39BD81F-E87E-412E-9A4E-55635BED0E41}" destId="{057956DD-A735-49DE-B56F-D1699E357431}" srcOrd="0" destOrd="0" presId="urn:microsoft.com/office/officeart/2005/8/layout/hierarchy2"/>
    <dgm:cxn modelId="{2970600A-9158-4C57-B63A-445217058F5D}" type="presParOf" srcId="{057956DD-A735-49DE-B56F-D1699E357431}" destId="{30854D68-6790-4CDB-9908-24E081BC7A7B}" srcOrd="0" destOrd="0" presId="urn:microsoft.com/office/officeart/2005/8/layout/hierarchy2"/>
    <dgm:cxn modelId="{1C7EE64B-9AB0-47EE-844B-173F02C9EB30}" type="presParOf" srcId="{B39BD81F-E87E-412E-9A4E-55635BED0E41}" destId="{445865CD-0DAA-44AD-96CF-8201234F761F}" srcOrd="1" destOrd="0" presId="urn:microsoft.com/office/officeart/2005/8/layout/hierarchy2"/>
    <dgm:cxn modelId="{4E34FFC3-87F5-490F-8039-590C36347F75}" type="presParOf" srcId="{445865CD-0DAA-44AD-96CF-8201234F761F}" destId="{6DE00ACB-4C94-4366-B3E0-4BA4B5CFAD27}" srcOrd="0" destOrd="0" presId="urn:microsoft.com/office/officeart/2005/8/layout/hierarchy2"/>
    <dgm:cxn modelId="{D8440A4C-E4CC-48EC-B92D-2974E41EDC03}" type="presParOf" srcId="{445865CD-0DAA-44AD-96CF-8201234F761F}" destId="{792CAA0F-D28B-4826-9576-CD684FC82E09}" srcOrd="1" destOrd="0" presId="urn:microsoft.com/office/officeart/2005/8/layout/hierarchy2"/>
    <dgm:cxn modelId="{6FC980D2-ED9B-49EC-A8CF-0762B41B786F}" type="presParOf" srcId="{792CAA0F-D28B-4826-9576-CD684FC82E09}" destId="{45CAC0CF-FF3A-4B7B-B3E6-4F11A9166C47}" srcOrd="0" destOrd="0" presId="urn:microsoft.com/office/officeart/2005/8/layout/hierarchy2"/>
    <dgm:cxn modelId="{CD8BD1BC-7E7F-4741-9651-F119022C0E19}" type="presParOf" srcId="{45CAC0CF-FF3A-4B7B-B3E6-4F11A9166C47}" destId="{ADE1E76A-68D8-4B54-A841-61A877A44EEE}" srcOrd="0" destOrd="0" presId="urn:microsoft.com/office/officeart/2005/8/layout/hierarchy2"/>
    <dgm:cxn modelId="{9F0534B9-0A0B-4CDD-A7C5-EBCB14864F6E}" type="presParOf" srcId="{792CAA0F-D28B-4826-9576-CD684FC82E09}" destId="{4556C60F-1D22-456A-AF0F-D03B9E36A461}" srcOrd="1" destOrd="0" presId="urn:microsoft.com/office/officeart/2005/8/layout/hierarchy2"/>
    <dgm:cxn modelId="{F26963E7-68C8-4988-986D-8E595A63E049}" type="presParOf" srcId="{4556C60F-1D22-456A-AF0F-D03B9E36A461}" destId="{1D322DB2-7C3D-4270-B97F-72BE63C1AC69}" srcOrd="0" destOrd="0" presId="urn:microsoft.com/office/officeart/2005/8/layout/hierarchy2"/>
    <dgm:cxn modelId="{79CB5BDA-9B50-4CCA-BA64-5BC24FC1C855}" type="presParOf" srcId="{4556C60F-1D22-456A-AF0F-D03B9E36A461}" destId="{F2ECFBD2-E7A6-47D6-BEA5-248176F8A29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51DD70-256F-4311-AFB4-8BC24EBFD4F0}"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FD28D7EB-6DED-432C-BCBC-A846B9198824}">
      <dgm:prSet phldrT="[Texto]"/>
      <dgm:spPr/>
      <dgm:t>
        <a:bodyPr/>
        <a:lstStyle/>
        <a:p>
          <a:r>
            <a:rPr lang="pt-BR" dirty="0"/>
            <a:t>ART. 5º, III, CRFB/88</a:t>
          </a:r>
        </a:p>
      </dgm:t>
    </dgm:pt>
    <dgm:pt modelId="{D63D84AF-16F2-45DF-ABEA-C7D05337BE5D}" type="parTrans" cxnId="{42506D3B-9D6A-4476-8661-CA2E4446BD18}">
      <dgm:prSet/>
      <dgm:spPr/>
      <dgm:t>
        <a:bodyPr/>
        <a:lstStyle/>
        <a:p>
          <a:endParaRPr lang="pt-BR"/>
        </a:p>
      </dgm:t>
    </dgm:pt>
    <dgm:pt modelId="{3EB03130-6DC5-4E59-8338-43EC448400F3}" type="sibTrans" cxnId="{42506D3B-9D6A-4476-8661-CA2E4446BD18}">
      <dgm:prSet/>
      <dgm:spPr/>
      <dgm:t>
        <a:bodyPr/>
        <a:lstStyle/>
        <a:p>
          <a:endParaRPr lang="pt-BR"/>
        </a:p>
      </dgm:t>
    </dgm:pt>
    <dgm:pt modelId="{642412C7-8D8A-4442-95C6-8844369A251E}">
      <dgm:prSet phldrT="[Texto]"/>
      <dgm:spPr/>
      <dgm:t>
        <a:bodyPr/>
        <a:lstStyle/>
        <a:p>
          <a:r>
            <a:rPr lang="pt-BR" dirty="0"/>
            <a:t>ART. 5º, XLVII, CRFB/88</a:t>
          </a:r>
        </a:p>
      </dgm:t>
    </dgm:pt>
    <dgm:pt modelId="{23C6B25B-356F-4D19-95E5-FEAFF24C56F6}" type="parTrans" cxnId="{A61D7255-D2FD-4DF2-85E6-476AF4651D12}">
      <dgm:prSet/>
      <dgm:spPr/>
      <dgm:t>
        <a:bodyPr/>
        <a:lstStyle/>
        <a:p>
          <a:endParaRPr lang="pt-BR"/>
        </a:p>
      </dgm:t>
    </dgm:pt>
    <dgm:pt modelId="{5C62D70D-C101-48BF-A15D-1E3D16E50E36}" type="sibTrans" cxnId="{A61D7255-D2FD-4DF2-85E6-476AF4651D12}">
      <dgm:prSet/>
      <dgm:spPr/>
      <dgm:t>
        <a:bodyPr/>
        <a:lstStyle/>
        <a:p>
          <a:endParaRPr lang="pt-BR"/>
        </a:p>
      </dgm:t>
    </dgm:pt>
    <dgm:pt modelId="{379CE78F-9AEE-4D83-851A-8DE8A11D3719}">
      <dgm:prSet phldrT="[Texto]"/>
      <dgm:spPr/>
      <dgm:t>
        <a:bodyPr/>
        <a:lstStyle/>
        <a:p>
          <a:r>
            <a:rPr lang="pt-BR" dirty="0"/>
            <a:t>ART. 5º, XLIX, CRFB/88</a:t>
          </a:r>
        </a:p>
      </dgm:t>
    </dgm:pt>
    <dgm:pt modelId="{02A0A03D-46B2-49EB-AC60-CB5888984A60}" type="parTrans" cxnId="{A8099FCC-E9F7-43C0-9675-873186934C15}">
      <dgm:prSet/>
      <dgm:spPr/>
      <dgm:t>
        <a:bodyPr/>
        <a:lstStyle/>
        <a:p>
          <a:endParaRPr lang="pt-BR"/>
        </a:p>
      </dgm:t>
    </dgm:pt>
    <dgm:pt modelId="{58B57432-69BD-4FCC-ACDB-C12BB73B9769}" type="sibTrans" cxnId="{A8099FCC-E9F7-43C0-9675-873186934C15}">
      <dgm:prSet/>
      <dgm:spPr/>
      <dgm:t>
        <a:bodyPr/>
        <a:lstStyle/>
        <a:p>
          <a:endParaRPr lang="pt-BR"/>
        </a:p>
      </dgm:t>
    </dgm:pt>
    <dgm:pt modelId="{B8633D71-980D-43BF-8814-C2CA83D87D06}">
      <dgm:prSet phldrT="[Texto]"/>
      <dgm:spPr/>
      <dgm:t>
        <a:bodyPr/>
        <a:lstStyle/>
        <a:p>
          <a:r>
            <a:rPr lang="pt-BR" dirty="0"/>
            <a:t>ART. 5º, CADH</a:t>
          </a:r>
        </a:p>
      </dgm:t>
    </dgm:pt>
    <dgm:pt modelId="{669EB15D-21EE-4BE6-8EF6-91EF7F82B000}" type="parTrans" cxnId="{3FB50012-D513-4963-9F91-786AACC282ED}">
      <dgm:prSet/>
      <dgm:spPr/>
      <dgm:t>
        <a:bodyPr/>
        <a:lstStyle/>
        <a:p>
          <a:endParaRPr lang="pt-BR"/>
        </a:p>
      </dgm:t>
    </dgm:pt>
    <dgm:pt modelId="{C0C4D55A-832D-43F9-99A9-1899F10919B4}" type="sibTrans" cxnId="{3FB50012-D513-4963-9F91-786AACC282ED}">
      <dgm:prSet/>
      <dgm:spPr/>
      <dgm:t>
        <a:bodyPr/>
        <a:lstStyle/>
        <a:p>
          <a:endParaRPr lang="pt-BR"/>
        </a:p>
      </dgm:t>
    </dgm:pt>
    <dgm:pt modelId="{E39DEB1D-DBE7-44FB-A13F-48C983DB8057}" type="pres">
      <dgm:prSet presAssocID="{3C51DD70-256F-4311-AFB4-8BC24EBFD4F0}" presName="diagram" presStyleCnt="0">
        <dgm:presLayoutVars>
          <dgm:dir/>
          <dgm:resizeHandles val="exact"/>
        </dgm:presLayoutVars>
      </dgm:prSet>
      <dgm:spPr/>
    </dgm:pt>
    <dgm:pt modelId="{5E52BE93-C143-401B-9846-50BF00BA2C34}" type="pres">
      <dgm:prSet presAssocID="{FD28D7EB-6DED-432C-BCBC-A846B9198824}" presName="node" presStyleLbl="node1" presStyleIdx="0" presStyleCnt="4">
        <dgm:presLayoutVars>
          <dgm:bulletEnabled val="1"/>
        </dgm:presLayoutVars>
      </dgm:prSet>
      <dgm:spPr/>
    </dgm:pt>
    <dgm:pt modelId="{A1971712-2B1E-4FD4-956C-070BFF64AD62}" type="pres">
      <dgm:prSet presAssocID="{3EB03130-6DC5-4E59-8338-43EC448400F3}" presName="sibTrans" presStyleCnt="0"/>
      <dgm:spPr/>
    </dgm:pt>
    <dgm:pt modelId="{ACA42733-C441-49CC-A1E8-B51FF832724D}" type="pres">
      <dgm:prSet presAssocID="{642412C7-8D8A-4442-95C6-8844369A251E}" presName="node" presStyleLbl="node1" presStyleIdx="1" presStyleCnt="4">
        <dgm:presLayoutVars>
          <dgm:bulletEnabled val="1"/>
        </dgm:presLayoutVars>
      </dgm:prSet>
      <dgm:spPr/>
    </dgm:pt>
    <dgm:pt modelId="{EB68D859-60A4-4532-9821-AFC5CEB2E14F}" type="pres">
      <dgm:prSet presAssocID="{5C62D70D-C101-48BF-A15D-1E3D16E50E36}" presName="sibTrans" presStyleCnt="0"/>
      <dgm:spPr/>
    </dgm:pt>
    <dgm:pt modelId="{41ED40FC-BA20-4DEB-A9C7-06350305F340}" type="pres">
      <dgm:prSet presAssocID="{379CE78F-9AEE-4D83-851A-8DE8A11D3719}" presName="node" presStyleLbl="node1" presStyleIdx="2" presStyleCnt="4">
        <dgm:presLayoutVars>
          <dgm:bulletEnabled val="1"/>
        </dgm:presLayoutVars>
      </dgm:prSet>
      <dgm:spPr/>
    </dgm:pt>
    <dgm:pt modelId="{C045933A-06F0-4183-AE0B-78B0F0933314}" type="pres">
      <dgm:prSet presAssocID="{58B57432-69BD-4FCC-ACDB-C12BB73B9769}" presName="sibTrans" presStyleCnt="0"/>
      <dgm:spPr/>
    </dgm:pt>
    <dgm:pt modelId="{DBD20716-8E04-465D-90EF-4EE3163E6B73}" type="pres">
      <dgm:prSet presAssocID="{B8633D71-980D-43BF-8814-C2CA83D87D06}" presName="node" presStyleLbl="node1" presStyleIdx="3" presStyleCnt="4">
        <dgm:presLayoutVars>
          <dgm:bulletEnabled val="1"/>
        </dgm:presLayoutVars>
      </dgm:prSet>
      <dgm:spPr/>
    </dgm:pt>
  </dgm:ptLst>
  <dgm:cxnLst>
    <dgm:cxn modelId="{3FB50012-D513-4963-9F91-786AACC282ED}" srcId="{3C51DD70-256F-4311-AFB4-8BC24EBFD4F0}" destId="{B8633D71-980D-43BF-8814-C2CA83D87D06}" srcOrd="3" destOrd="0" parTransId="{669EB15D-21EE-4BE6-8EF6-91EF7F82B000}" sibTransId="{C0C4D55A-832D-43F9-99A9-1899F10919B4}"/>
    <dgm:cxn modelId="{D7EBDE16-76D4-417F-A729-FD04D918EE66}" type="presOf" srcId="{FD28D7EB-6DED-432C-BCBC-A846B9198824}" destId="{5E52BE93-C143-401B-9846-50BF00BA2C34}" srcOrd="0" destOrd="0" presId="urn:microsoft.com/office/officeart/2005/8/layout/default"/>
    <dgm:cxn modelId="{BA0EE320-979C-470D-8881-A0BF66C1A341}" type="presOf" srcId="{3C51DD70-256F-4311-AFB4-8BC24EBFD4F0}" destId="{E39DEB1D-DBE7-44FB-A13F-48C983DB8057}" srcOrd="0" destOrd="0" presId="urn:microsoft.com/office/officeart/2005/8/layout/default"/>
    <dgm:cxn modelId="{42506D3B-9D6A-4476-8661-CA2E4446BD18}" srcId="{3C51DD70-256F-4311-AFB4-8BC24EBFD4F0}" destId="{FD28D7EB-6DED-432C-BCBC-A846B9198824}" srcOrd="0" destOrd="0" parTransId="{D63D84AF-16F2-45DF-ABEA-C7D05337BE5D}" sibTransId="{3EB03130-6DC5-4E59-8338-43EC448400F3}"/>
    <dgm:cxn modelId="{A61D7255-D2FD-4DF2-85E6-476AF4651D12}" srcId="{3C51DD70-256F-4311-AFB4-8BC24EBFD4F0}" destId="{642412C7-8D8A-4442-95C6-8844369A251E}" srcOrd="1" destOrd="0" parTransId="{23C6B25B-356F-4D19-95E5-FEAFF24C56F6}" sibTransId="{5C62D70D-C101-48BF-A15D-1E3D16E50E36}"/>
    <dgm:cxn modelId="{2755FD8E-74C2-4376-B898-E8548A4A7681}" type="presOf" srcId="{379CE78F-9AEE-4D83-851A-8DE8A11D3719}" destId="{41ED40FC-BA20-4DEB-A9C7-06350305F340}" srcOrd="0" destOrd="0" presId="urn:microsoft.com/office/officeart/2005/8/layout/default"/>
    <dgm:cxn modelId="{DFB1719D-40CB-4FE1-BB91-56C3D68E0B07}" type="presOf" srcId="{B8633D71-980D-43BF-8814-C2CA83D87D06}" destId="{DBD20716-8E04-465D-90EF-4EE3163E6B73}" srcOrd="0" destOrd="0" presId="urn:microsoft.com/office/officeart/2005/8/layout/default"/>
    <dgm:cxn modelId="{F19EE8BD-0432-4FDF-BBC4-FE9407BEBF41}" type="presOf" srcId="{642412C7-8D8A-4442-95C6-8844369A251E}" destId="{ACA42733-C441-49CC-A1E8-B51FF832724D}" srcOrd="0" destOrd="0" presId="urn:microsoft.com/office/officeart/2005/8/layout/default"/>
    <dgm:cxn modelId="{A8099FCC-E9F7-43C0-9675-873186934C15}" srcId="{3C51DD70-256F-4311-AFB4-8BC24EBFD4F0}" destId="{379CE78F-9AEE-4D83-851A-8DE8A11D3719}" srcOrd="2" destOrd="0" parTransId="{02A0A03D-46B2-49EB-AC60-CB5888984A60}" sibTransId="{58B57432-69BD-4FCC-ACDB-C12BB73B9769}"/>
    <dgm:cxn modelId="{B4D01A0D-7AE3-4481-9BAE-838CB6773F5E}" type="presParOf" srcId="{E39DEB1D-DBE7-44FB-A13F-48C983DB8057}" destId="{5E52BE93-C143-401B-9846-50BF00BA2C34}" srcOrd="0" destOrd="0" presId="urn:microsoft.com/office/officeart/2005/8/layout/default"/>
    <dgm:cxn modelId="{6B7F6184-A849-4570-AB78-B848ABB61823}" type="presParOf" srcId="{E39DEB1D-DBE7-44FB-A13F-48C983DB8057}" destId="{A1971712-2B1E-4FD4-956C-070BFF64AD62}" srcOrd="1" destOrd="0" presId="urn:microsoft.com/office/officeart/2005/8/layout/default"/>
    <dgm:cxn modelId="{9FCE1A3E-6115-4AD5-840F-C462FE01E954}" type="presParOf" srcId="{E39DEB1D-DBE7-44FB-A13F-48C983DB8057}" destId="{ACA42733-C441-49CC-A1E8-B51FF832724D}" srcOrd="2" destOrd="0" presId="urn:microsoft.com/office/officeart/2005/8/layout/default"/>
    <dgm:cxn modelId="{F8A36596-E79E-47C3-824C-7EA97507C410}" type="presParOf" srcId="{E39DEB1D-DBE7-44FB-A13F-48C983DB8057}" destId="{EB68D859-60A4-4532-9821-AFC5CEB2E14F}" srcOrd="3" destOrd="0" presId="urn:microsoft.com/office/officeart/2005/8/layout/default"/>
    <dgm:cxn modelId="{B52C2D5C-2487-4BE4-B3E0-092763E41C76}" type="presParOf" srcId="{E39DEB1D-DBE7-44FB-A13F-48C983DB8057}" destId="{41ED40FC-BA20-4DEB-A9C7-06350305F340}" srcOrd="4" destOrd="0" presId="urn:microsoft.com/office/officeart/2005/8/layout/default"/>
    <dgm:cxn modelId="{049831AF-27D0-4BD9-89A9-12FDAB10FA82}" type="presParOf" srcId="{E39DEB1D-DBE7-44FB-A13F-48C983DB8057}" destId="{C045933A-06F0-4183-AE0B-78B0F0933314}" srcOrd="5" destOrd="0" presId="urn:microsoft.com/office/officeart/2005/8/layout/default"/>
    <dgm:cxn modelId="{90BA6F55-F578-4981-BD28-BC713B7AB0B7}" type="presParOf" srcId="{E39DEB1D-DBE7-44FB-A13F-48C983DB8057}" destId="{DBD20716-8E04-465D-90EF-4EE3163E6B73}"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8C1A39BC-E432-4ACB-B4BA-3D2F706A8F2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C33F86B1-27B7-48B2-8451-D632368C2851}">
      <dgm:prSet phldrT="[Texto]"/>
      <dgm:spPr/>
      <dgm:t>
        <a:bodyPr/>
        <a:lstStyle/>
        <a:p>
          <a:r>
            <a:rPr lang="pt-BR" dirty="0"/>
            <a:t>CONTROLE TERRITORIAL E DA POPULAÇÃO CORRESPONDENTE POR PARTE DE UM GRUPO ARMADO IRREGULAR</a:t>
          </a:r>
        </a:p>
      </dgm:t>
    </dgm:pt>
    <dgm:pt modelId="{B054D8B1-5AD2-4D24-A0BE-5D13B1BE03C6}" type="parTrans" cxnId="{BFA11744-5BC4-4FEB-A76B-DF2E547D0FED}">
      <dgm:prSet/>
      <dgm:spPr/>
      <dgm:t>
        <a:bodyPr/>
        <a:lstStyle/>
        <a:p>
          <a:endParaRPr lang="pt-BR"/>
        </a:p>
      </dgm:t>
    </dgm:pt>
    <dgm:pt modelId="{2CEAA7B0-056C-4533-A642-89EB0D21EEE8}" type="sibTrans" cxnId="{BFA11744-5BC4-4FEB-A76B-DF2E547D0FED}">
      <dgm:prSet/>
      <dgm:spPr/>
      <dgm:t>
        <a:bodyPr/>
        <a:lstStyle/>
        <a:p>
          <a:endParaRPr lang="pt-BR"/>
        </a:p>
      </dgm:t>
    </dgm:pt>
    <dgm:pt modelId="{52865B56-B52E-400A-99B7-A50F17E6EDE9}">
      <dgm:prSet phldrT="[Texto]"/>
      <dgm:spPr/>
      <dgm:t>
        <a:bodyPr/>
        <a:lstStyle/>
        <a:p>
          <a:r>
            <a:rPr lang="pt-BR" dirty="0"/>
            <a:t>NATUREZA COATIVA DO CONTROLE</a:t>
          </a:r>
        </a:p>
      </dgm:t>
    </dgm:pt>
    <dgm:pt modelId="{26FB56EA-6831-4389-9BD0-7AFF4AE7424F}" type="parTrans" cxnId="{FEB4AC94-FDAB-45E2-9E3E-A75E10BBDA66}">
      <dgm:prSet/>
      <dgm:spPr/>
      <dgm:t>
        <a:bodyPr/>
        <a:lstStyle/>
        <a:p>
          <a:endParaRPr lang="pt-BR"/>
        </a:p>
      </dgm:t>
    </dgm:pt>
    <dgm:pt modelId="{1F3BDFA1-02F2-4CBE-BD31-9A3C2E6E8C7C}" type="sibTrans" cxnId="{FEB4AC94-FDAB-45E2-9E3E-A75E10BBDA66}">
      <dgm:prSet/>
      <dgm:spPr/>
      <dgm:t>
        <a:bodyPr/>
        <a:lstStyle/>
        <a:p>
          <a:endParaRPr lang="pt-BR"/>
        </a:p>
      </dgm:t>
    </dgm:pt>
    <dgm:pt modelId="{9A76A0B4-79F6-42E7-846E-D79DC6C22938}">
      <dgm:prSet phldrT="[Texto]"/>
      <dgm:spPr/>
      <dgm:t>
        <a:bodyPr/>
        <a:lstStyle/>
        <a:p>
          <a:r>
            <a:rPr lang="pt-BR" dirty="0"/>
            <a:t>OBJETIVO DE LUCRO INDIVIDUAL COMO PRINCIPAL MOTIVAÇÃO</a:t>
          </a:r>
        </a:p>
      </dgm:t>
    </dgm:pt>
    <dgm:pt modelId="{147DAA1A-1CF7-4BA2-8545-A516CC58EF16}" type="parTrans" cxnId="{18618BBA-0E6D-4398-A66A-55F577E567CB}">
      <dgm:prSet/>
      <dgm:spPr/>
      <dgm:t>
        <a:bodyPr/>
        <a:lstStyle/>
        <a:p>
          <a:endParaRPr lang="pt-BR"/>
        </a:p>
      </dgm:t>
    </dgm:pt>
    <dgm:pt modelId="{C7A706B3-87D5-49E1-B4C0-4AA31A6680FC}" type="sibTrans" cxnId="{18618BBA-0E6D-4398-A66A-55F577E567CB}">
      <dgm:prSet/>
      <dgm:spPr/>
      <dgm:t>
        <a:bodyPr/>
        <a:lstStyle/>
        <a:p>
          <a:endParaRPr lang="pt-BR"/>
        </a:p>
      </dgm:t>
    </dgm:pt>
    <dgm:pt modelId="{82F694CD-861B-40D3-AEA5-C03B25D989BB}">
      <dgm:prSet phldrT="[Texto]"/>
      <dgm:spPr/>
      <dgm:t>
        <a:bodyPr/>
        <a:lstStyle/>
        <a:p>
          <a:r>
            <a:rPr lang="pt-BR" dirty="0"/>
            <a:t>DISCURSO DE LEGITIMAÇÃO LIGADO À PROTEÇÃO DOS MORADORES E À INSTAURAÇÃO DE UMA ORDEM</a:t>
          </a:r>
        </a:p>
      </dgm:t>
    </dgm:pt>
    <dgm:pt modelId="{0C299BFC-86C3-4435-82E1-E6EC7D3A243B}" type="parTrans" cxnId="{DB4DAD38-C6FD-4AC8-8F8A-C8EB036F65F5}">
      <dgm:prSet/>
      <dgm:spPr/>
      <dgm:t>
        <a:bodyPr/>
        <a:lstStyle/>
        <a:p>
          <a:endParaRPr lang="pt-BR"/>
        </a:p>
      </dgm:t>
    </dgm:pt>
    <dgm:pt modelId="{CA2CB4E9-033F-4CD7-AEAF-D60C20AF7ADF}" type="sibTrans" cxnId="{DB4DAD38-C6FD-4AC8-8F8A-C8EB036F65F5}">
      <dgm:prSet/>
      <dgm:spPr/>
      <dgm:t>
        <a:bodyPr/>
        <a:lstStyle/>
        <a:p>
          <a:endParaRPr lang="pt-BR"/>
        </a:p>
      </dgm:t>
    </dgm:pt>
    <dgm:pt modelId="{80E6985E-40FD-4B9E-A462-A7EFCE4B3FC1}">
      <dgm:prSet phldrT="[Texto]"/>
      <dgm:spPr/>
      <dgm:t>
        <a:bodyPr/>
        <a:lstStyle/>
        <a:p>
          <a:r>
            <a:rPr lang="pt-BR" dirty="0"/>
            <a:t>PARTCIPAÇÃO ATIVA E RECONHECIDA DE AGENTES DO ESTADO</a:t>
          </a:r>
        </a:p>
      </dgm:t>
    </dgm:pt>
    <dgm:pt modelId="{4BB7131A-B5FB-4569-95DF-AE76150E222F}" type="parTrans" cxnId="{91BCAE89-74AE-4C01-8BC0-EB01C6C51552}">
      <dgm:prSet/>
      <dgm:spPr/>
      <dgm:t>
        <a:bodyPr/>
        <a:lstStyle/>
        <a:p>
          <a:endParaRPr lang="pt-BR"/>
        </a:p>
      </dgm:t>
    </dgm:pt>
    <dgm:pt modelId="{0261D388-818E-468A-B0F2-69085C991859}" type="sibTrans" cxnId="{91BCAE89-74AE-4C01-8BC0-EB01C6C51552}">
      <dgm:prSet/>
      <dgm:spPr/>
      <dgm:t>
        <a:bodyPr/>
        <a:lstStyle/>
        <a:p>
          <a:endParaRPr lang="pt-BR"/>
        </a:p>
      </dgm:t>
    </dgm:pt>
    <dgm:pt modelId="{58365AE3-6378-4DA4-9657-C85060F8E5B0}" type="pres">
      <dgm:prSet presAssocID="{8C1A39BC-E432-4ACB-B4BA-3D2F706A8F23}" presName="diagram" presStyleCnt="0">
        <dgm:presLayoutVars>
          <dgm:dir/>
          <dgm:resizeHandles val="exact"/>
        </dgm:presLayoutVars>
      </dgm:prSet>
      <dgm:spPr/>
    </dgm:pt>
    <dgm:pt modelId="{7D7A131B-FF06-4D63-9C3F-E02862B035A7}" type="pres">
      <dgm:prSet presAssocID="{C33F86B1-27B7-48B2-8451-D632368C2851}" presName="node" presStyleLbl="node1" presStyleIdx="0" presStyleCnt="5">
        <dgm:presLayoutVars>
          <dgm:bulletEnabled val="1"/>
        </dgm:presLayoutVars>
      </dgm:prSet>
      <dgm:spPr/>
    </dgm:pt>
    <dgm:pt modelId="{C0DAD7C1-F3C6-43C3-8343-C11A9FFF45D5}" type="pres">
      <dgm:prSet presAssocID="{2CEAA7B0-056C-4533-A642-89EB0D21EEE8}" presName="sibTrans" presStyleCnt="0"/>
      <dgm:spPr/>
    </dgm:pt>
    <dgm:pt modelId="{055145F2-A1AF-4F39-BC86-8F02A89818C5}" type="pres">
      <dgm:prSet presAssocID="{52865B56-B52E-400A-99B7-A50F17E6EDE9}" presName="node" presStyleLbl="node1" presStyleIdx="1" presStyleCnt="5">
        <dgm:presLayoutVars>
          <dgm:bulletEnabled val="1"/>
        </dgm:presLayoutVars>
      </dgm:prSet>
      <dgm:spPr/>
    </dgm:pt>
    <dgm:pt modelId="{690CBF3C-EA73-4275-ABD7-D2ED2EDBA643}" type="pres">
      <dgm:prSet presAssocID="{1F3BDFA1-02F2-4CBE-BD31-9A3C2E6E8C7C}" presName="sibTrans" presStyleCnt="0"/>
      <dgm:spPr/>
    </dgm:pt>
    <dgm:pt modelId="{C361AAFD-628B-4574-9EDD-9E6608ED7196}" type="pres">
      <dgm:prSet presAssocID="{9A76A0B4-79F6-42E7-846E-D79DC6C22938}" presName="node" presStyleLbl="node1" presStyleIdx="2" presStyleCnt="5">
        <dgm:presLayoutVars>
          <dgm:bulletEnabled val="1"/>
        </dgm:presLayoutVars>
      </dgm:prSet>
      <dgm:spPr/>
    </dgm:pt>
    <dgm:pt modelId="{E560E709-8FEF-4772-9920-3B85C2730641}" type="pres">
      <dgm:prSet presAssocID="{C7A706B3-87D5-49E1-B4C0-4AA31A6680FC}" presName="sibTrans" presStyleCnt="0"/>
      <dgm:spPr/>
    </dgm:pt>
    <dgm:pt modelId="{CFED43B6-AA49-45C2-880D-693FA17E3A4D}" type="pres">
      <dgm:prSet presAssocID="{82F694CD-861B-40D3-AEA5-C03B25D989BB}" presName="node" presStyleLbl="node1" presStyleIdx="3" presStyleCnt="5">
        <dgm:presLayoutVars>
          <dgm:bulletEnabled val="1"/>
        </dgm:presLayoutVars>
      </dgm:prSet>
      <dgm:spPr/>
    </dgm:pt>
    <dgm:pt modelId="{7C4AC83D-92DC-48CD-8C86-815833EE9D32}" type="pres">
      <dgm:prSet presAssocID="{CA2CB4E9-033F-4CD7-AEAF-D60C20AF7ADF}" presName="sibTrans" presStyleCnt="0"/>
      <dgm:spPr/>
    </dgm:pt>
    <dgm:pt modelId="{E054833F-2664-49D0-B80A-519F35E898FE}" type="pres">
      <dgm:prSet presAssocID="{80E6985E-40FD-4B9E-A462-A7EFCE4B3FC1}" presName="node" presStyleLbl="node1" presStyleIdx="4" presStyleCnt="5">
        <dgm:presLayoutVars>
          <dgm:bulletEnabled val="1"/>
        </dgm:presLayoutVars>
      </dgm:prSet>
      <dgm:spPr/>
    </dgm:pt>
  </dgm:ptLst>
  <dgm:cxnLst>
    <dgm:cxn modelId="{DB4DAD38-C6FD-4AC8-8F8A-C8EB036F65F5}" srcId="{8C1A39BC-E432-4ACB-B4BA-3D2F706A8F23}" destId="{82F694CD-861B-40D3-AEA5-C03B25D989BB}" srcOrd="3" destOrd="0" parTransId="{0C299BFC-86C3-4435-82E1-E6EC7D3A243B}" sibTransId="{CA2CB4E9-033F-4CD7-AEAF-D60C20AF7ADF}"/>
    <dgm:cxn modelId="{0B15115B-80A3-4879-BC9D-29CC28404CC1}" type="presOf" srcId="{C33F86B1-27B7-48B2-8451-D632368C2851}" destId="{7D7A131B-FF06-4D63-9C3F-E02862B035A7}" srcOrd="0" destOrd="0" presId="urn:microsoft.com/office/officeart/2005/8/layout/default"/>
    <dgm:cxn modelId="{8DD7A843-08B4-40AA-9034-B9F4A3903EAF}" type="presOf" srcId="{52865B56-B52E-400A-99B7-A50F17E6EDE9}" destId="{055145F2-A1AF-4F39-BC86-8F02A89818C5}" srcOrd="0" destOrd="0" presId="urn:microsoft.com/office/officeart/2005/8/layout/default"/>
    <dgm:cxn modelId="{BFA11744-5BC4-4FEB-A76B-DF2E547D0FED}" srcId="{8C1A39BC-E432-4ACB-B4BA-3D2F706A8F23}" destId="{C33F86B1-27B7-48B2-8451-D632368C2851}" srcOrd="0" destOrd="0" parTransId="{B054D8B1-5AD2-4D24-A0BE-5D13B1BE03C6}" sibTransId="{2CEAA7B0-056C-4533-A642-89EB0D21EEE8}"/>
    <dgm:cxn modelId="{91BCAE89-74AE-4C01-8BC0-EB01C6C51552}" srcId="{8C1A39BC-E432-4ACB-B4BA-3D2F706A8F23}" destId="{80E6985E-40FD-4B9E-A462-A7EFCE4B3FC1}" srcOrd="4" destOrd="0" parTransId="{4BB7131A-B5FB-4569-95DF-AE76150E222F}" sibTransId="{0261D388-818E-468A-B0F2-69085C991859}"/>
    <dgm:cxn modelId="{FEB4AC94-FDAB-45E2-9E3E-A75E10BBDA66}" srcId="{8C1A39BC-E432-4ACB-B4BA-3D2F706A8F23}" destId="{52865B56-B52E-400A-99B7-A50F17E6EDE9}" srcOrd="1" destOrd="0" parTransId="{26FB56EA-6831-4389-9BD0-7AFF4AE7424F}" sibTransId="{1F3BDFA1-02F2-4CBE-BD31-9A3C2E6E8C7C}"/>
    <dgm:cxn modelId="{43A3599C-D151-45F0-82BE-9803418DEBDC}" type="presOf" srcId="{9A76A0B4-79F6-42E7-846E-D79DC6C22938}" destId="{C361AAFD-628B-4574-9EDD-9E6608ED7196}" srcOrd="0" destOrd="0" presId="urn:microsoft.com/office/officeart/2005/8/layout/default"/>
    <dgm:cxn modelId="{18618BBA-0E6D-4398-A66A-55F577E567CB}" srcId="{8C1A39BC-E432-4ACB-B4BA-3D2F706A8F23}" destId="{9A76A0B4-79F6-42E7-846E-D79DC6C22938}" srcOrd="2" destOrd="0" parTransId="{147DAA1A-1CF7-4BA2-8545-A516CC58EF16}" sibTransId="{C7A706B3-87D5-49E1-B4C0-4AA31A6680FC}"/>
    <dgm:cxn modelId="{EFF52DD5-B357-4540-9678-973AB66B36E0}" type="presOf" srcId="{82F694CD-861B-40D3-AEA5-C03B25D989BB}" destId="{CFED43B6-AA49-45C2-880D-693FA17E3A4D}" srcOrd="0" destOrd="0" presId="urn:microsoft.com/office/officeart/2005/8/layout/default"/>
    <dgm:cxn modelId="{159FBEFA-88F3-4BA6-B8BB-045A7B74F14B}" type="presOf" srcId="{8C1A39BC-E432-4ACB-B4BA-3D2F706A8F23}" destId="{58365AE3-6378-4DA4-9657-C85060F8E5B0}" srcOrd="0" destOrd="0" presId="urn:microsoft.com/office/officeart/2005/8/layout/default"/>
    <dgm:cxn modelId="{AD3027FC-E401-4E31-BA7C-AAF8493467C4}" type="presOf" srcId="{80E6985E-40FD-4B9E-A462-A7EFCE4B3FC1}" destId="{E054833F-2664-49D0-B80A-519F35E898FE}" srcOrd="0" destOrd="0" presId="urn:microsoft.com/office/officeart/2005/8/layout/default"/>
    <dgm:cxn modelId="{2B272A9A-B98E-4E1E-BCCD-1DA421CFA20F}" type="presParOf" srcId="{58365AE3-6378-4DA4-9657-C85060F8E5B0}" destId="{7D7A131B-FF06-4D63-9C3F-E02862B035A7}" srcOrd="0" destOrd="0" presId="urn:microsoft.com/office/officeart/2005/8/layout/default"/>
    <dgm:cxn modelId="{2A232DBC-EC08-4703-94BA-CD1CAAC3DF96}" type="presParOf" srcId="{58365AE3-6378-4DA4-9657-C85060F8E5B0}" destId="{C0DAD7C1-F3C6-43C3-8343-C11A9FFF45D5}" srcOrd="1" destOrd="0" presId="urn:microsoft.com/office/officeart/2005/8/layout/default"/>
    <dgm:cxn modelId="{B897705D-436C-4755-8103-A5BA7AE796AE}" type="presParOf" srcId="{58365AE3-6378-4DA4-9657-C85060F8E5B0}" destId="{055145F2-A1AF-4F39-BC86-8F02A89818C5}" srcOrd="2" destOrd="0" presId="urn:microsoft.com/office/officeart/2005/8/layout/default"/>
    <dgm:cxn modelId="{9D738264-C3C2-4733-AA97-7995D5F85DDD}" type="presParOf" srcId="{58365AE3-6378-4DA4-9657-C85060F8E5B0}" destId="{690CBF3C-EA73-4275-ABD7-D2ED2EDBA643}" srcOrd="3" destOrd="0" presId="urn:microsoft.com/office/officeart/2005/8/layout/default"/>
    <dgm:cxn modelId="{762B83E8-5A9C-4405-8E51-76FB3A1D71A4}" type="presParOf" srcId="{58365AE3-6378-4DA4-9657-C85060F8E5B0}" destId="{C361AAFD-628B-4574-9EDD-9E6608ED7196}" srcOrd="4" destOrd="0" presId="urn:microsoft.com/office/officeart/2005/8/layout/default"/>
    <dgm:cxn modelId="{69085DEE-21DE-487C-B527-FBD78281CC19}" type="presParOf" srcId="{58365AE3-6378-4DA4-9657-C85060F8E5B0}" destId="{E560E709-8FEF-4772-9920-3B85C2730641}" srcOrd="5" destOrd="0" presId="urn:microsoft.com/office/officeart/2005/8/layout/default"/>
    <dgm:cxn modelId="{7BADA8D9-4805-4BF9-AB08-41BC933371C2}" type="presParOf" srcId="{58365AE3-6378-4DA4-9657-C85060F8E5B0}" destId="{CFED43B6-AA49-45C2-880D-693FA17E3A4D}" srcOrd="6" destOrd="0" presId="urn:microsoft.com/office/officeart/2005/8/layout/default"/>
    <dgm:cxn modelId="{1717A953-E4B1-49D8-86BE-4BA513247A54}" type="presParOf" srcId="{58365AE3-6378-4DA4-9657-C85060F8E5B0}" destId="{7C4AC83D-92DC-48CD-8C86-815833EE9D32}" srcOrd="7" destOrd="0" presId="urn:microsoft.com/office/officeart/2005/8/layout/default"/>
    <dgm:cxn modelId="{74D492CE-CAD6-48B9-BF1D-C4ED8A8A414B}" type="presParOf" srcId="{58365AE3-6378-4DA4-9657-C85060F8E5B0}" destId="{E054833F-2664-49D0-B80A-519F35E898F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3B66C89D-1710-441F-865F-12B86FEA9E7A}"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3F370A0E-4003-449C-BC62-8A053AA2B7C2}">
      <dgm:prSet phldrT="[Texto]"/>
      <dgm:spPr/>
      <dgm:t>
        <a:bodyPr/>
        <a:lstStyle/>
        <a:p>
          <a:r>
            <a:rPr lang="pt-BR" dirty="0"/>
            <a:t>1ª Corrente</a:t>
          </a:r>
        </a:p>
      </dgm:t>
    </dgm:pt>
    <dgm:pt modelId="{4E40E4E3-C42B-4607-9FDC-A112CBDF232E}" type="parTrans" cxnId="{4326923E-700B-4F0C-94C4-D297D8632D79}">
      <dgm:prSet/>
      <dgm:spPr/>
      <dgm:t>
        <a:bodyPr/>
        <a:lstStyle/>
        <a:p>
          <a:endParaRPr lang="pt-BR"/>
        </a:p>
      </dgm:t>
    </dgm:pt>
    <dgm:pt modelId="{7D820E40-6828-4D90-BB5C-734D148EFE4E}" type="sibTrans" cxnId="{4326923E-700B-4F0C-94C4-D297D8632D79}">
      <dgm:prSet/>
      <dgm:spPr/>
      <dgm:t>
        <a:bodyPr/>
        <a:lstStyle/>
        <a:p>
          <a:endParaRPr lang="pt-BR"/>
        </a:p>
      </dgm:t>
    </dgm:pt>
    <dgm:pt modelId="{8F0E07AB-02C4-4C98-A907-A266B967CA09}">
      <dgm:prSet phldrT="[Texto]"/>
      <dgm:spPr/>
      <dgm:t>
        <a:bodyPr/>
        <a:lstStyle/>
        <a:p>
          <a:r>
            <a:rPr lang="pt-BR" dirty="0"/>
            <a:t>Art. 288, CP</a:t>
          </a:r>
        </a:p>
      </dgm:t>
    </dgm:pt>
    <dgm:pt modelId="{F9A7423E-9AFB-454E-88F6-83A639F7A835}" type="parTrans" cxnId="{6418C336-86B0-4AF5-B8F8-3067FF7E5792}">
      <dgm:prSet/>
      <dgm:spPr/>
      <dgm:t>
        <a:bodyPr/>
        <a:lstStyle/>
        <a:p>
          <a:endParaRPr lang="pt-BR"/>
        </a:p>
      </dgm:t>
    </dgm:pt>
    <dgm:pt modelId="{DE3CAB25-B951-4B09-9BF6-2BEB8EAB8387}" type="sibTrans" cxnId="{6418C336-86B0-4AF5-B8F8-3067FF7E5792}">
      <dgm:prSet/>
      <dgm:spPr/>
      <dgm:t>
        <a:bodyPr/>
        <a:lstStyle/>
        <a:p>
          <a:endParaRPr lang="pt-BR"/>
        </a:p>
      </dgm:t>
    </dgm:pt>
    <dgm:pt modelId="{70E65D00-DB1A-46EF-9302-BD16D6F8E767}">
      <dgm:prSet phldrT="[Texto]"/>
      <dgm:spPr/>
      <dgm:t>
        <a:bodyPr/>
        <a:lstStyle/>
        <a:p>
          <a:r>
            <a:rPr lang="pt-BR" dirty="0"/>
            <a:t>3 ou mais pessoas</a:t>
          </a:r>
        </a:p>
      </dgm:t>
    </dgm:pt>
    <dgm:pt modelId="{AE67802C-9E4A-4B4A-860C-4F747539E8B8}" type="parTrans" cxnId="{CE984BD3-1791-48D8-A12C-240BE9277776}">
      <dgm:prSet/>
      <dgm:spPr/>
      <dgm:t>
        <a:bodyPr/>
        <a:lstStyle/>
        <a:p>
          <a:endParaRPr lang="pt-BR"/>
        </a:p>
      </dgm:t>
    </dgm:pt>
    <dgm:pt modelId="{E67D4B16-6B8F-407C-913A-BFD7BFD9ABAD}" type="sibTrans" cxnId="{CE984BD3-1791-48D8-A12C-240BE9277776}">
      <dgm:prSet/>
      <dgm:spPr/>
      <dgm:t>
        <a:bodyPr/>
        <a:lstStyle/>
        <a:p>
          <a:endParaRPr lang="pt-BR"/>
        </a:p>
      </dgm:t>
    </dgm:pt>
    <dgm:pt modelId="{6933D007-0AF1-43A2-8B0F-E2A8622EF110}">
      <dgm:prSet phldrT="[Texto]"/>
      <dgm:spPr/>
      <dgm:t>
        <a:bodyPr/>
        <a:lstStyle/>
        <a:p>
          <a:r>
            <a:rPr lang="pt-BR" dirty="0"/>
            <a:t>2ª Corrente</a:t>
          </a:r>
        </a:p>
      </dgm:t>
    </dgm:pt>
    <dgm:pt modelId="{661578FD-1DD6-4212-B3E4-429F1336DDD2}" type="parTrans" cxnId="{831860AA-6355-4B91-A99B-BB5A621EF37A}">
      <dgm:prSet/>
      <dgm:spPr/>
      <dgm:t>
        <a:bodyPr/>
        <a:lstStyle/>
        <a:p>
          <a:endParaRPr lang="pt-BR"/>
        </a:p>
      </dgm:t>
    </dgm:pt>
    <dgm:pt modelId="{82E1399D-838C-4CD6-ADE0-CADCE2D0B5DD}" type="sibTrans" cxnId="{831860AA-6355-4B91-A99B-BB5A621EF37A}">
      <dgm:prSet/>
      <dgm:spPr/>
      <dgm:t>
        <a:bodyPr/>
        <a:lstStyle/>
        <a:p>
          <a:endParaRPr lang="pt-BR"/>
        </a:p>
      </dgm:t>
    </dgm:pt>
    <dgm:pt modelId="{25A152B8-9560-40A6-9BF6-0B79D7AF745F}">
      <dgm:prSet phldrT="[Texto]"/>
      <dgm:spPr/>
      <dgm:t>
        <a:bodyPr/>
        <a:lstStyle/>
        <a:p>
          <a:r>
            <a:rPr lang="pt-BR" dirty="0"/>
            <a:t>Concurso de Pessoas</a:t>
          </a:r>
        </a:p>
      </dgm:t>
    </dgm:pt>
    <dgm:pt modelId="{457B7C13-6CD2-4E92-A649-3575ACF19EB3}" type="parTrans" cxnId="{7710D8B8-6150-4F63-83D1-0F4F5D2DB828}">
      <dgm:prSet/>
      <dgm:spPr/>
      <dgm:t>
        <a:bodyPr/>
        <a:lstStyle/>
        <a:p>
          <a:endParaRPr lang="pt-BR"/>
        </a:p>
      </dgm:t>
    </dgm:pt>
    <dgm:pt modelId="{13CF0946-B26F-421A-AAD1-0B5834A4355A}" type="sibTrans" cxnId="{7710D8B8-6150-4F63-83D1-0F4F5D2DB828}">
      <dgm:prSet/>
      <dgm:spPr/>
      <dgm:t>
        <a:bodyPr/>
        <a:lstStyle/>
        <a:p>
          <a:endParaRPr lang="pt-BR"/>
        </a:p>
      </dgm:t>
    </dgm:pt>
    <dgm:pt modelId="{BDEA559B-F9FF-4F2F-94EC-154FB3932538}">
      <dgm:prSet phldrT="[Texto]"/>
      <dgm:spPr/>
      <dgm:t>
        <a:bodyPr/>
        <a:lstStyle/>
        <a:p>
          <a:r>
            <a:rPr lang="pt-BR" dirty="0"/>
            <a:t>2 ou mais pessoas</a:t>
          </a:r>
        </a:p>
      </dgm:t>
    </dgm:pt>
    <dgm:pt modelId="{21F985F8-68CF-44D7-BD6E-9A3A592F26F1}" type="parTrans" cxnId="{833104FF-176D-4E85-895E-F182513E6A75}">
      <dgm:prSet/>
      <dgm:spPr/>
      <dgm:t>
        <a:bodyPr/>
        <a:lstStyle/>
        <a:p>
          <a:endParaRPr lang="pt-BR"/>
        </a:p>
      </dgm:t>
    </dgm:pt>
    <dgm:pt modelId="{DB5F2DF2-3202-4873-95D0-275BD174B594}" type="sibTrans" cxnId="{833104FF-176D-4E85-895E-F182513E6A75}">
      <dgm:prSet/>
      <dgm:spPr/>
      <dgm:t>
        <a:bodyPr/>
        <a:lstStyle/>
        <a:p>
          <a:endParaRPr lang="pt-BR"/>
        </a:p>
      </dgm:t>
    </dgm:pt>
    <dgm:pt modelId="{B2612A77-4AAD-4AF3-B3BD-6581628748F6}">
      <dgm:prSet phldrT="[Texto]"/>
      <dgm:spPr/>
      <dgm:t>
        <a:bodyPr/>
        <a:lstStyle/>
        <a:p>
          <a:r>
            <a:rPr lang="pt-BR" dirty="0"/>
            <a:t>3ª Correntes</a:t>
          </a:r>
        </a:p>
      </dgm:t>
    </dgm:pt>
    <dgm:pt modelId="{4A16FCFF-049E-400A-B1DF-84D92FE3E0D6}" type="parTrans" cxnId="{99FFEE14-827C-42D1-AEAD-02A96F593D3B}">
      <dgm:prSet/>
      <dgm:spPr/>
      <dgm:t>
        <a:bodyPr/>
        <a:lstStyle/>
        <a:p>
          <a:endParaRPr lang="pt-BR"/>
        </a:p>
      </dgm:t>
    </dgm:pt>
    <dgm:pt modelId="{31D57E26-556E-46CF-9EC0-29A427B96A97}" type="sibTrans" cxnId="{99FFEE14-827C-42D1-AEAD-02A96F593D3B}">
      <dgm:prSet/>
      <dgm:spPr/>
      <dgm:t>
        <a:bodyPr/>
        <a:lstStyle/>
        <a:p>
          <a:endParaRPr lang="pt-BR"/>
        </a:p>
      </dgm:t>
    </dgm:pt>
    <dgm:pt modelId="{E5D5738A-48D4-4EE4-8B35-60B9C454A081}">
      <dgm:prSet phldrT="[Texto]"/>
      <dgm:spPr/>
      <dgm:t>
        <a:bodyPr/>
        <a:lstStyle/>
        <a:p>
          <a:r>
            <a:rPr lang="pt-BR" dirty="0"/>
            <a:t>Lei 12.850/13</a:t>
          </a:r>
        </a:p>
      </dgm:t>
    </dgm:pt>
    <dgm:pt modelId="{A3363EBD-41E8-4DF5-B1C3-4F8FD03C8A43}" type="parTrans" cxnId="{8BCC494D-B851-4829-B2F7-6355D9082227}">
      <dgm:prSet/>
      <dgm:spPr/>
      <dgm:t>
        <a:bodyPr/>
        <a:lstStyle/>
        <a:p>
          <a:endParaRPr lang="pt-BR"/>
        </a:p>
      </dgm:t>
    </dgm:pt>
    <dgm:pt modelId="{AB22A9A0-4F83-4F4A-B3B3-3895C5319499}" type="sibTrans" cxnId="{8BCC494D-B851-4829-B2F7-6355D9082227}">
      <dgm:prSet/>
      <dgm:spPr/>
      <dgm:t>
        <a:bodyPr/>
        <a:lstStyle/>
        <a:p>
          <a:endParaRPr lang="pt-BR"/>
        </a:p>
      </dgm:t>
    </dgm:pt>
    <dgm:pt modelId="{D77D8AF7-DCE5-4148-AE48-4FC9575B126B}">
      <dgm:prSet phldrT="[Texto]"/>
      <dgm:spPr/>
      <dgm:t>
        <a:bodyPr/>
        <a:lstStyle/>
        <a:p>
          <a:r>
            <a:rPr lang="pt-BR" dirty="0"/>
            <a:t>4 ou mais pessoas</a:t>
          </a:r>
        </a:p>
      </dgm:t>
    </dgm:pt>
    <dgm:pt modelId="{116A7FA5-3D63-4102-9877-77CECB63ED6B}" type="parTrans" cxnId="{ADD44C65-DDFC-47B9-9253-A2CDDA503108}">
      <dgm:prSet/>
      <dgm:spPr/>
      <dgm:t>
        <a:bodyPr/>
        <a:lstStyle/>
        <a:p>
          <a:endParaRPr lang="pt-BR"/>
        </a:p>
      </dgm:t>
    </dgm:pt>
    <dgm:pt modelId="{A88F8F6B-7F12-4232-8B4C-4AA690C0C524}" type="sibTrans" cxnId="{ADD44C65-DDFC-47B9-9253-A2CDDA503108}">
      <dgm:prSet/>
      <dgm:spPr/>
      <dgm:t>
        <a:bodyPr/>
        <a:lstStyle/>
        <a:p>
          <a:endParaRPr lang="pt-BR"/>
        </a:p>
      </dgm:t>
    </dgm:pt>
    <dgm:pt modelId="{78E2BE49-1954-4455-A31A-279E4D0D206F}" type="pres">
      <dgm:prSet presAssocID="{3B66C89D-1710-441F-865F-12B86FEA9E7A}" presName="diagram" presStyleCnt="0">
        <dgm:presLayoutVars>
          <dgm:chPref val="1"/>
          <dgm:dir/>
          <dgm:animOne val="branch"/>
          <dgm:animLvl val="lvl"/>
          <dgm:resizeHandles val="exact"/>
        </dgm:presLayoutVars>
      </dgm:prSet>
      <dgm:spPr/>
    </dgm:pt>
    <dgm:pt modelId="{C2972763-D5BD-43BC-A9F0-11CD9ED650BF}" type="pres">
      <dgm:prSet presAssocID="{3F370A0E-4003-449C-BC62-8A053AA2B7C2}" presName="root1" presStyleCnt="0"/>
      <dgm:spPr/>
    </dgm:pt>
    <dgm:pt modelId="{6A87CF8E-B828-4001-9C8D-57801AD10320}" type="pres">
      <dgm:prSet presAssocID="{3F370A0E-4003-449C-BC62-8A053AA2B7C2}" presName="LevelOneTextNode" presStyleLbl="node0" presStyleIdx="0" presStyleCnt="3">
        <dgm:presLayoutVars>
          <dgm:chPref val="3"/>
        </dgm:presLayoutVars>
      </dgm:prSet>
      <dgm:spPr/>
    </dgm:pt>
    <dgm:pt modelId="{892C426A-51EE-4CF9-ADAF-C1989AA8B494}" type="pres">
      <dgm:prSet presAssocID="{3F370A0E-4003-449C-BC62-8A053AA2B7C2}" presName="level2hierChild" presStyleCnt="0"/>
      <dgm:spPr/>
    </dgm:pt>
    <dgm:pt modelId="{B1DC9FC6-ED70-4DF3-9D4F-FA07BD175659}" type="pres">
      <dgm:prSet presAssocID="{F9A7423E-9AFB-454E-88F6-83A639F7A835}" presName="conn2-1" presStyleLbl="parChTrans1D2" presStyleIdx="0" presStyleCnt="3"/>
      <dgm:spPr/>
    </dgm:pt>
    <dgm:pt modelId="{D1312F6E-9384-4243-9272-4EF4FBFE3BA6}" type="pres">
      <dgm:prSet presAssocID="{F9A7423E-9AFB-454E-88F6-83A639F7A835}" presName="connTx" presStyleLbl="parChTrans1D2" presStyleIdx="0" presStyleCnt="3"/>
      <dgm:spPr/>
    </dgm:pt>
    <dgm:pt modelId="{DD4EAFC2-FEC8-4160-9E60-4B2737C98E73}" type="pres">
      <dgm:prSet presAssocID="{8F0E07AB-02C4-4C98-A907-A266B967CA09}" presName="root2" presStyleCnt="0"/>
      <dgm:spPr/>
    </dgm:pt>
    <dgm:pt modelId="{BD0D75BC-FAF6-49B7-972A-8CEC9F7D3FEB}" type="pres">
      <dgm:prSet presAssocID="{8F0E07AB-02C4-4C98-A907-A266B967CA09}" presName="LevelTwoTextNode" presStyleLbl="node2" presStyleIdx="0" presStyleCnt="3">
        <dgm:presLayoutVars>
          <dgm:chPref val="3"/>
        </dgm:presLayoutVars>
      </dgm:prSet>
      <dgm:spPr/>
    </dgm:pt>
    <dgm:pt modelId="{88F8937E-6D24-43DB-91C0-84471C7D8002}" type="pres">
      <dgm:prSet presAssocID="{8F0E07AB-02C4-4C98-A907-A266B967CA09}" presName="level3hierChild" presStyleCnt="0"/>
      <dgm:spPr/>
    </dgm:pt>
    <dgm:pt modelId="{C6293D56-87EB-4429-A125-F55C36C72008}" type="pres">
      <dgm:prSet presAssocID="{AE67802C-9E4A-4B4A-860C-4F747539E8B8}" presName="conn2-1" presStyleLbl="parChTrans1D3" presStyleIdx="0" presStyleCnt="3"/>
      <dgm:spPr/>
    </dgm:pt>
    <dgm:pt modelId="{9AF2456E-E836-4DC9-9DFC-E0BA472D8F47}" type="pres">
      <dgm:prSet presAssocID="{AE67802C-9E4A-4B4A-860C-4F747539E8B8}" presName="connTx" presStyleLbl="parChTrans1D3" presStyleIdx="0" presStyleCnt="3"/>
      <dgm:spPr/>
    </dgm:pt>
    <dgm:pt modelId="{22776BA5-C49C-47A8-96B6-1792D225FC03}" type="pres">
      <dgm:prSet presAssocID="{70E65D00-DB1A-46EF-9302-BD16D6F8E767}" presName="root2" presStyleCnt="0"/>
      <dgm:spPr/>
    </dgm:pt>
    <dgm:pt modelId="{B9578547-CD34-42F2-B036-023159E10D4C}" type="pres">
      <dgm:prSet presAssocID="{70E65D00-DB1A-46EF-9302-BD16D6F8E767}" presName="LevelTwoTextNode" presStyleLbl="node3" presStyleIdx="0" presStyleCnt="3">
        <dgm:presLayoutVars>
          <dgm:chPref val="3"/>
        </dgm:presLayoutVars>
      </dgm:prSet>
      <dgm:spPr/>
    </dgm:pt>
    <dgm:pt modelId="{B5D978BE-E696-4A42-A509-249C202D8BFE}" type="pres">
      <dgm:prSet presAssocID="{70E65D00-DB1A-46EF-9302-BD16D6F8E767}" presName="level3hierChild" presStyleCnt="0"/>
      <dgm:spPr/>
    </dgm:pt>
    <dgm:pt modelId="{402D726A-61E7-4450-9DBB-2D073797725C}" type="pres">
      <dgm:prSet presAssocID="{6933D007-0AF1-43A2-8B0F-E2A8622EF110}" presName="root1" presStyleCnt="0"/>
      <dgm:spPr/>
    </dgm:pt>
    <dgm:pt modelId="{00C8C7F4-3C7A-407C-9D3E-CF49B8DDABEC}" type="pres">
      <dgm:prSet presAssocID="{6933D007-0AF1-43A2-8B0F-E2A8622EF110}" presName="LevelOneTextNode" presStyleLbl="node0" presStyleIdx="1" presStyleCnt="3">
        <dgm:presLayoutVars>
          <dgm:chPref val="3"/>
        </dgm:presLayoutVars>
      </dgm:prSet>
      <dgm:spPr/>
    </dgm:pt>
    <dgm:pt modelId="{BB69FB15-9D83-454C-8984-65B4AA79921B}" type="pres">
      <dgm:prSet presAssocID="{6933D007-0AF1-43A2-8B0F-E2A8622EF110}" presName="level2hierChild" presStyleCnt="0"/>
      <dgm:spPr/>
    </dgm:pt>
    <dgm:pt modelId="{0C2C8E18-6EFA-4530-83DD-FC023DF01E63}" type="pres">
      <dgm:prSet presAssocID="{457B7C13-6CD2-4E92-A649-3575ACF19EB3}" presName="conn2-1" presStyleLbl="parChTrans1D2" presStyleIdx="1" presStyleCnt="3"/>
      <dgm:spPr/>
    </dgm:pt>
    <dgm:pt modelId="{CBB43C7D-1687-4489-AFB0-2F2DFB4FC747}" type="pres">
      <dgm:prSet presAssocID="{457B7C13-6CD2-4E92-A649-3575ACF19EB3}" presName="connTx" presStyleLbl="parChTrans1D2" presStyleIdx="1" presStyleCnt="3"/>
      <dgm:spPr/>
    </dgm:pt>
    <dgm:pt modelId="{937EF477-A6FC-438F-ABFE-0C75AE96EE6F}" type="pres">
      <dgm:prSet presAssocID="{25A152B8-9560-40A6-9BF6-0B79D7AF745F}" presName="root2" presStyleCnt="0"/>
      <dgm:spPr/>
    </dgm:pt>
    <dgm:pt modelId="{C3EA27D8-7329-4047-A348-E8471D559585}" type="pres">
      <dgm:prSet presAssocID="{25A152B8-9560-40A6-9BF6-0B79D7AF745F}" presName="LevelTwoTextNode" presStyleLbl="node2" presStyleIdx="1" presStyleCnt="3">
        <dgm:presLayoutVars>
          <dgm:chPref val="3"/>
        </dgm:presLayoutVars>
      </dgm:prSet>
      <dgm:spPr/>
    </dgm:pt>
    <dgm:pt modelId="{C0B5E359-A450-4365-A98B-F1C40A15FE30}" type="pres">
      <dgm:prSet presAssocID="{25A152B8-9560-40A6-9BF6-0B79D7AF745F}" presName="level3hierChild" presStyleCnt="0"/>
      <dgm:spPr/>
    </dgm:pt>
    <dgm:pt modelId="{F9E1EA69-906B-45AF-A116-6339CC1BDFFB}" type="pres">
      <dgm:prSet presAssocID="{21F985F8-68CF-44D7-BD6E-9A3A592F26F1}" presName="conn2-1" presStyleLbl="parChTrans1D3" presStyleIdx="1" presStyleCnt="3"/>
      <dgm:spPr/>
    </dgm:pt>
    <dgm:pt modelId="{F243D2C8-F8FA-4999-98D3-D016DE69641F}" type="pres">
      <dgm:prSet presAssocID="{21F985F8-68CF-44D7-BD6E-9A3A592F26F1}" presName="connTx" presStyleLbl="parChTrans1D3" presStyleIdx="1" presStyleCnt="3"/>
      <dgm:spPr/>
    </dgm:pt>
    <dgm:pt modelId="{AFBD5622-5A86-4722-9355-B9A0397EF9DA}" type="pres">
      <dgm:prSet presAssocID="{BDEA559B-F9FF-4F2F-94EC-154FB3932538}" presName="root2" presStyleCnt="0"/>
      <dgm:spPr/>
    </dgm:pt>
    <dgm:pt modelId="{B636B879-482B-47DF-BB8C-62B4D63FAD42}" type="pres">
      <dgm:prSet presAssocID="{BDEA559B-F9FF-4F2F-94EC-154FB3932538}" presName="LevelTwoTextNode" presStyleLbl="node3" presStyleIdx="1" presStyleCnt="3">
        <dgm:presLayoutVars>
          <dgm:chPref val="3"/>
        </dgm:presLayoutVars>
      </dgm:prSet>
      <dgm:spPr/>
    </dgm:pt>
    <dgm:pt modelId="{9EF63CE8-E34E-4B4F-BE13-61CE93D12A7F}" type="pres">
      <dgm:prSet presAssocID="{BDEA559B-F9FF-4F2F-94EC-154FB3932538}" presName="level3hierChild" presStyleCnt="0"/>
      <dgm:spPr/>
    </dgm:pt>
    <dgm:pt modelId="{655997AA-5049-4DBD-B7D0-90F945E0C1D1}" type="pres">
      <dgm:prSet presAssocID="{B2612A77-4AAD-4AF3-B3BD-6581628748F6}" presName="root1" presStyleCnt="0"/>
      <dgm:spPr/>
    </dgm:pt>
    <dgm:pt modelId="{622B3177-A073-40C8-A70E-DAED27DF1E02}" type="pres">
      <dgm:prSet presAssocID="{B2612A77-4AAD-4AF3-B3BD-6581628748F6}" presName="LevelOneTextNode" presStyleLbl="node0" presStyleIdx="2" presStyleCnt="3">
        <dgm:presLayoutVars>
          <dgm:chPref val="3"/>
        </dgm:presLayoutVars>
      </dgm:prSet>
      <dgm:spPr/>
    </dgm:pt>
    <dgm:pt modelId="{3F7B8A76-D786-47CC-B902-CACE046C7E76}" type="pres">
      <dgm:prSet presAssocID="{B2612A77-4AAD-4AF3-B3BD-6581628748F6}" presName="level2hierChild" presStyleCnt="0"/>
      <dgm:spPr/>
    </dgm:pt>
    <dgm:pt modelId="{6A211841-624F-4721-AA5E-91DDE79A7408}" type="pres">
      <dgm:prSet presAssocID="{A3363EBD-41E8-4DF5-B1C3-4F8FD03C8A43}" presName="conn2-1" presStyleLbl="parChTrans1D2" presStyleIdx="2" presStyleCnt="3"/>
      <dgm:spPr/>
    </dgm:pt>
    <dgm:pt modelId="{0A264009-2CDE-4550-A027-A9355030B022}" type="pres">
      <dgm:prSet presAssocID="{A3363EBD-41E8-4DF5-B1C3-4F8FD03C8A43}" presName="connTx" presStyleLbl="parChTrans1D2" presStyleIdx="2" presStyleCnt="3"/>
      <dgm:spPr/>
    </dgm:pt>
    <dgm:pt modelId="{77832103-BE57-4DF8-905A-365E517FFEF8}" type="pres">
      <dgm:prSet presAssocID="{E5D5738A-48D4-4EE4-8B35-60B9C454A081}" presName="root2" presStyleCnt="0"/>
      <dgm:spPr/>
    </dgm:pt>
    <dgm:pt modelId="{03729234-B218-4B6C-9F81-9744D3F5CA64}" type="pres">
      <dgm:prSet presAssocID="{E5D5738A-48D4-4EE4-8B35-60B9C454A081}" presName="LevelTwoTextNode" presStyleLbl="node2" presStyleIdx="2" presStyleCnt="3">
        <dgm:presLayoutVars>
          <dgm:chPref val="3"/>
        </dgm:presLayoutVars>
      </dgm:prSet>
      <dgm:spPr/>
    </dgm:pt>
    <dgm:pt modelId="{631E7BA0-55CB-4E0E-B339-550F8ECA61FA}" type="pres">
      <dgm:prSet presAssocID="{E5D5738A-48D4-4EE4-8B35-60B9C454A081}" presName="level3hierChild" presStyleCnt="0"/>
      <dgm:spPr/>
    </dgm:pt>
    <dgm:pt modelId="{ADA06F60-095B-4152-ADBA-D73C0AF4947D}" type="pres">
      <dgm:prSet presAssocID="{116A7FA5-3D63-4102-9877-77CECB63ED6B}" presName="conn2-1" presStyleLbl="parChTrans1D3" presStyleIdx="2" presStyleCnt="3"/>
      <dgm:spPr/>
    </dgm:pt>
    <dgm:pt modelId="{D08D8885-F88C-4118-9287-0F391B47EBA5}" type="pres">
      <dgm:prSet presAssocID="{116A7FA5-3D63-4102-9877-77CECB63ED6B}" presName="connTx" presStyleLbl="parChTrans1D3" presStyleIdx="2" presStyleCnt="3"/>
      <dgm:spPr/>
    </dgm:pt>
    <dgm:pt modelId="{9284424D-4009-45CD-8C92-1BEAC743616A}" type="pres">
      <dgm:prSet presAssocID="{D77D8AF7-DCE5-4148-AE48-4FC9575B126B}" presName="root2" presStyleCnt="0"/>
      <dgm:spPr/>
    </dgm:pt>
    <dgm:pt modelId="{31FE830B-9A1F-489D-990C-355FF1F76F60}" type="pres">
      <dgm:prSet presAssocID="{D77D8AF7-DCE5-4148-AE48-4FC9575B126B}" presName="LevelTwoTextNode" presStyleLbl="node3" presStyleIdx="2" presStyleCnt="3">
        <dgm:presLayoutVars>
          <dgm:chPref val="3"/>
        </dgm:presLayoutVars>
      </dgm:prSet>
      <dgm:spPr/>
    </dgm:pt>
    <dgm:pt modelId="{6EF7BC54-E219-4462-9504-4800B4D34DB7}" type="pres">
      <dgm:prSet presAssocID="{D77D8AF7-DCE5-4148-AE48-4FC9575B126B}" presName="level3hierChild" presStyleCnt="0"/>
      <dgm:spPr/>
    </dgm:pt>
  </dgm:ptLst>
  <dgm:cxnLst>
    <dgm:cxn modelId="{5A412908-F381-431A-830A-1026A7517DBA}" type="presOf" srcId="{6933D007-0AF1-43A2-8B0F-E2A8622EF110}" destId="{00C8C7F4-3C7A-407C-9D3E-CF49B8DDABEC}" srcOrd="0" destOrd="0" presId="urn:microsoft.com/office/officeart/2005/8/layout/hierarchy2"/>
    <dgm:cxn modelId="{ABCF330D-1AC8-4F95-B147-3BBC92ECC3B8}" type="presOf" srcId="{70E65D00-DB1A-46EF-9302-BD16D6F8E767}" destId="{B9578547-CD34-42F2-B036-023159E10D4C}" srcOrd="0" destOrd="0" presId="urn:microsoft.com/office/officeart/2005/8/layout/hierarchy2"/>
    <dgm:cxn modelId="{8CCBE60F-34E3-4F2A-A69E-920AB5244995}" type="presOf" srcId="{8F0E07AB-02C4-4C98-A907-A266B967CA09}" destId="{BD0D75BC-FAF6-49B7-972A-8CEC9F7D3FEB}" srcOrd="0" destOrd="0" presId="urn:microsoft.com/office/officeart/2005/8/layout/hierarchy2"/>
    <dgm:cxn modelId="{99FFEE14-827C-42D1-AEAD-02A96F593D3B}" srcId="{3B66C89D-1710-441F-865F-12B86FEA9E7A}" destId="{B2612A77-4AAD-4AF3-B3BD-6581628748F6}" srcOrd="2" destOrd="0" parTransId="{4A16FCFF-049E-400A-B1DF-84D92FE3E0D6}" sibTransId="{31D57E26-556E-46CF-9EC0-29A427B96A97}"/>
    <dgm:cxn modelId="{04D1B129-0C7C-492E-B8B9-D39F3EBF7516}" type="presOf" srcId="{F9A7423E-9AFB-454E-88F6-83A639F7A835}" destId="{D1312F6E-9384-4243-9272-4EF4FBFE3BA6}" srcOrd="1" destOrd="0" presId="urn:microsoft.com/office/officeart/2005/8/layout/hierarchy2"/>
    <dgm:cxn modelId="{04F76F2D-6002-4394-83AB-F8087B214250}" type="presOf" srcId="{116A7FA5-3D63-4102-9877-77CECB63ED6B}" destId="{D08D8885-F88C-4118-9287-0F391B47EBA5}" srcOrd="1" destOrd="0" presId="urn:microsoft.com/office/officeart/2005/8/layout/hierarchy2"/>
    <dgm:cxn modelId="{8A59742E-CEFB-497A-BCC0-EF1A9E0FEDD7}" type="presOf" srcId="{AE67802C-9E4A-4B4A-860C-4F747539E8B8}" destId="{C6293D56-87EB-4429-A125-F55C36C72008}" srcOrd="0" destOrd="0" presId="urn:microsoft.com/office/officeart/2005/8/layout/hierarchy2"/>
    <dgm:cxn modelId="{596DE133-2ECE-4EA1-A53D-A03836D96301}" type="presOf" srcId="{457B7C13-6CD2-4E92-A649-3575ACF19EB3}" destId="{0C2C8E18-6EFA-4530-83DD-FC023DF01E63}" srcOrd="0" destOrd="0" presId="urn:microsoft.com/office/officeart/2005/8/layout/hierarchy2"/>
    <dgm:cxn modelId="{6418C336-86B0-4AF5-B8F8-3067FF7E5792}" srcId="{3F370A0E-4003-449C-BC62-8A053AA2B7C2}" destId="{8F0E07AB-02C4-4C98-A907-A266B967CA09}" srcOrd="0" destOrd="0" parTransId="{F9A7423E-9AFB-454E-88F6-83A639F7A835}" sibTransId="{DE3CAB25-B951-4B09-9BF6-2BEB8EAB8387}"/>
    <dgm:cxn modelId="{53D3D53D-50C8-4DDD-AD86-ED63420B3BD7}" type="presOf" srcId="{E5D5738A-48D4-4EE4-8B35-60B9C454A081}" destId="{03729234-B218-4B6C-9F81-9744D3F5CA64}" srcOrd="0" destOrd="0" presId="urn:microsoft.com/office/officeart/2005/8/layout/hierarchy2"/>
    <dgm:cxn modelId="{4326923E-700B-4F0C-94C4-D297D8632D79}" srcId="{3B66C89D-1710-441F-865F-12B86FEA9E7A}" destId="{3F370A0E-4003-449C-BC62-8A053AA2B7C2}" srcOrd="0" destOrd="0" parTransId="{4E40E4E3-C42B-4607-9FDC-A112CBDF232E}" sibTransId="{7D820E40-6828-4D90-BB5C-734D148EFE4E}"/>
    <dgm:cxn modelId="{C18B2541-3C1E-41B1-9712-2BFD08F121CA}" type="presOf" srcId="{3F370A0E-4003-449C-BC62-8A053AA2B7C2}" destId="{6A87CF8E-B828-4001-9C8D-57801AD10320}" srcOrd="0" destOrd="0" presId="urn:microsoft.com/office/officeart/2005/8/layout/hierarchy2"/>
    <dgm:cxn modelId="{2A91FD41-E7CA-4351-99A0-46E4E2799802}" type="presOf" srcId="{BDEA559B-F9FF-4F2F-94EC-154FB3932538}" destId="{B636B879-482B-47DF-BB8C-62B4D63FAD42}" srcOrd="0" destOrd="0" presId="urn:microsoft.com/office/officeart/2005/8/layout/hierarchy2"/>
    <dgm:cxn modelId="{ADD44C65-DDFC-47B9-9253-A2CDDA503108}" srcId="{E5D5738A-48D4-4EE4-8B35-60B9C454A081}" destId="{D77D8AF7-DCE5-4148-AE48-4FC9575B126B}" srcOrd="0" destOrd="0" parTransId="{116A7FA5-3D63-4102-9877-77CECB63ED6B}" sibTransId="{A88F8F6B-7F12-4232-8B4C-4AA690C0C524}"/>
    <dgm:cxn modelId="{E77D9866-9582-407B-9EE7-E1E84978B8D4}" type="presOf" srcId="{457B7C13-6CD2-4E92-A649-3575ACF19EB3}" destId="{CBB43C7D-1687-4489-AFB0-2F2DFB4FC747}" srcOrd="1" destOrd="0" presId="urn:microsoft.com/office/officeart/2005/8/layout/hierarchy2"/>
    <dgm:cxn modelId="{C3CA4369-AC0E-473C-99FB-9D181CACFC36}" type="presOf" srcId="{21F985F8-68CF-44D7-BD6E-9A3A592F26F1}" destId="{F243D2C8-F8FA-4999-98D3-D016DE69641F}" srcOrd="1" destOrd="0" presId="urn:microsoft.com/office/officeart/2005/8/layout/hierarchy2"/>
    <dgm:cxn modelId="{7321A16C-8DF3-4A74-929E-940C4F9BB2AF}" type="presOf" srcId="{25A152B8-9560-40A6-9BF6-0B79D7AF745F}" destId="{C3EA27D8-7329-4047-A348-E8471D559585}" srcOrd="0" destOrd="0" presId="urn:microsoft.com/office/officeart/2005/8/layout/hierarchy2"/>
    <dgm:cxn modelId="{8BCC494D-B851-4829-B2F7-6355D9082227}" srcId="{B2612A77-4AAD-4AF3-B3BD-6581628748F6}" destId="{E5D5738A-48D4-4EE4-8B35-60B9C454A081}" srcOrd="0" destOrd="0" parTransId="{A3363EBD-41E8-4DF5-B1C3-4F8FD03C8A43}" sibTransId="{AB22A9A0-4F83-4F4A-B3B3-3895C5319499}"/>
    <dgm:cxn modelId="{3A1F4C4D-B99C-442C-8F9D-C46C651F99B2}" type="presOf" srcId="{D77D8AF7-DCE5-4148-AE48-4FC9575B126B}" destId="{31FE830B-9A1F-489D-990C-355FF1F76F60}" srcOrd="0" destOrd="0" presId="urn:microsoft.com/office/officeart/2005/8/layout/hierarchy2"/>
    <dgm:cxn modelId="{C5A49F6F-9577-4F34-A3E4-B1960E9EF8DD}" type="presOf" srcId="{21F985F8-68CF-44D7-BD6E-9A3A592F26F1}" destId="{F9E1EA69-906B-45AF-A116-6339CC1BDFFB}" srcOrd="0" destOrd="0" presId="urn:microsoft.com/office/officeart/2005/8/layout/hierarchy2"/>
    <dgm:cxn modelId="{6A5CAA7A-EFA4-4B67-A133-9FBAD8A0D2BE}" type="presOf" srcId="{F9A7423E-9AFB-454E-88F6-83A639F7A835}" destId="{B1DC9FC6-ED70-4DF3-9D4F-FA07BD175659}" srcOrd="0" destOrd="0" presId="urn:microsoft.com/office/officeart/2005/8/layout/hierarchy2"/>
    <dgm:cxn modelId="{D85C9280-237C-4F5A-9F44-5CBC3BE2CE8D}" type="presOf" srcId="{A3363EBD-41E8-4DF5-B1C3-4F8FD03C8A43}" destId="{0A264009-2CDE-4550-A027-A9355030B022}" srcOrd="1" destOrd="0" presId="urn:microsoft.com/office/officeart/2005/8/layout/hierarchy2"/>
    <dgm:cxn modelId="{562E4C85-B239-45FC-AF5A-FC01D0831315}" type="presOf" srcId="{B2612A77-4AAD-4AF3-B3BD-6581628748F6}" destId="{622B3177-A073-40C8-A70E-DAED27DF1E02}" srcOrd="0" destOrd="0" presId="urn:microsoft.com/office/officeart/2005/8/layout/hierarchy2"/>
    <dgm:cxn modelId="{DABB0B97-8B98-432F-BB5F-7C51E1EA733D}" type="presOf" srcId="{A3363EBD-41E8-4DF5-B1C3-4F8FD03C8A43}" destId="{6A211841-624F-4721-AA5E-91DDE79A7408}" srcOrd="0" destOrd="0" presId="urn:microsoft.com/office/officeart/2005/8/layout/hierarchy2"/>
    <dgm:cxn modelId="{E7DF929A-1C17-4B4D-87CE-1FC8296AB8BA}" type="presOf" srcId="{3B66C89D-1710-441F-865F-12B86FEA9E7A}" destId="{78E2BE49-1954-4455-A31A-279E4D0D206F}" srcOrd="0" destOrd="0" presId="urn:microsoft.com/office/officeart/2005/8/layout/hierarchy2"/>
    <dgm:cxn modelId="{5F82A0A8-C936-4A1A-A31A-35CB06846110}" type="presOf" srcId="{AE67802C-9E4A-4B4A-860C-4F747539E8B8}" destId="{9AF2456E-E836-4DC9-9DFC-E0BA472D8F47}" srcOrd="1" destOrd="0" presId="urn:microsoft.com/office/officeart/2005/8/layout/hierarchy2"/>
    <dgm:cxn modelId="{831860AA-6355-4B91-A99B-BB5A621EF37A}" srcId="{3B66C89D-1710-441F-865F-12B86FEA9E7A}" destId="{6933D007-0AF1-43A2-8B0F-E2A8622EF110}" srcOrd="1" destOrd="0" parTransId="{661578FD-1DD6-4212-B3E4-429F1336DDD2}" sibTransId="{82E1399D-838C-4CD6-ADE0-CADCE2D0B5DD}"/>
    <dgm:cxn modelId="{7710D8B8-6150-4F63-83D1-0F4F5D2DB828}" srcId="{6933D007-0AF1-43A2-8B0F-E2A8622EF110}" destId="{25A152B8-9560-40A6-9BF6-0B79D7AF745F}" srcOrd="0" destOrd="0" parTransId="{457B7C13-6CD2-4E92-A649-3575ACF19EB3}" sibTransId="{13CF0946-B26F-421A-AAD1-0B5834A4355A}"/>
    <dgm:cxn modelId="{E5CA20BC-C801-4104-B6CC-E634F65A18AA}" type="presOf" srcId="{116A7FA5-3D63-4102-9877-77CECB63ED6B}" destId="{ADA06F60-095B-4152-ADBA-D73C0AF4947D}" srcOrd="0" destOrd="0" presId="urn:microsoft.com/office/officeart/2005/8/layout/hierarchy2"/>
    <dgm:cxn modelId="{CE984BD3-1791-48D8-A12C-240BE9277776}" srcId="{8F0E07AB-02C4-4C98-A907-A266B967CA09}" destId="{70E65D00-DB1A-46EF-9302-BD16D6F8E767}" srcOrd="0" destOrd="0" parTransId="{AE67802C-9E4A-4B4A-860C-4F747539E8B8}" sibTransId="{E67D4B16-6B8F-407C-913A-BFD7BFD9ABAD}"/>
    <dgm:cxn modelId="{833104FF-176D-4E85-895E-F182513E6A75}" srcId="{25A152B8-9560-40A6-9BF6-0B79D7AF745F}" destId="{BDEA559B-F9FF-4F2F-94EC-154FB3932538}" srcOrd="0" destOrd="0" parTransId="{21F985F8-68CF-44D7-BD6E-9A3A592F26F1}" sibTransId="{DB5F2DF2-3202-4873-95D0-275BD174B594}"/>
    <dgm:cxn modelId="{4D322FB8-08B3-4E6B-BEED-5ADC43E08D18}" type="presParOf" srcId="{78E2BE49-1954-4455-A31A-279E4D0D206F}" destId="{C2972763-D5BD-43BC-A9F0-11CD9ED650BF}" srcOrd="0" destOrd="0" presId="urn:microsoft.com/office/officeart/2005/8/layout/hierarchy2"/>
    <dgm:cxn modelId="{1AA00323-6D04-4AEC-9321-DCADBA073F4A}" type="presParOf" srcId="{C2972763-D5BD-43BC-A9F0-11CD9ED650BF}" destId="{6A87CF8E-B828-4001-9C8D-57801AD10320}" srcOrd="0" destOrd="0" presId="urn:microsoft.com/office/officeart/2005/8/layout/hierarchy2"/>
    <dgm:cxn modelId="{A9B12824-FC23-4020-987D-474D5A40054C}" type="presParOf" srcId="{C2972763-D5BD-43BC-A9F0-11CD9ED650BF}" destId="{892C426A-51EE-4CF9-ADAF-C1989AA8B494}" srcOrd="1" destOrd="0" presId="urn:microsoft.com/office/officeart/2005/8/layout/hierarchy2"/>
    <dgm:cxn modelId="{E99A7BE3-020D-444B-AC6D-F9E5F41CFB3F}" type="presParOf" srcId="{892C426A-51EE-4CF9-ADAF-C1989AA8B494}" destId="{B1DC9FC6-ED70-4DF3-9D4F-FA07BD175659}" srcOrd="0" destOrd="0" presId="urn:microsoft.com/office/officeart/2005/8/layout/hierarchy2"/>
    <dgm:cxn modelId="{0B268139-5DA0-4E8C-8731-D83231124ED7}" type="presParOf" srcId="{B1DC9FC6-ED70-4DF3-9D4F-FA07BD175659}" destId="{D1312F6E-9384-4243-9272-4EF4FBFE3BA6}" srcOrd="0" destOrd="0" presId="urn:microsoft.com/office/officeart/2005/8/layout/hierarchy2"/>
    <dgm:cxn modelId="{C8D8A7EB-A908-43FB-B8EC-C10FEB427CC3}" type="presParOf" srcId="{892C426A-51EE-4CF9-ADAF-C1989AA8B494}" destId="{DD4EAFC2-FEC8-4160-9E60-4B2737C98E73}" srcOrd="1" destOrd="0" presId="urn:microsoft.com/office/officeart/2005/8/layout/hierarchy2"/>
    <dgm:cxn modelId="{C0C9C902-9EC3-466E-B070-5809964F8FFB}" type="presParOf" srcId="{DD4EAFC2-FEC8-4160-9E60-4B2737C98E73}" destId="{BD0D75BC-FAF6-49B7-972A-8CEC9F7D3FEB}" srcOrd="0" destOrd="0" presId="urn:microsoft.com/office/officeart/2005/8/layout/hierarchy2"/>
    <dgm:cxn modelId="{428F6C2E-1181-4C66-AA60-53173C03614B}" type="presParOf" srcId="{DD4EAFC2-FEC8-4160-9E60-4B2737C98E73}" destId="{88F8937E-6D24-43DB-91C0-84471C7D8002}" srcOrd="1" destOrd="0" presId="urn:microsoft.com/office/officeart/2005/8/layout/hierarchy2"/>
    <dgm:cxn modelId="{52967EEC-975F-4B10-BEC0-B9C4F5194864}" type="presParOf" srcId="{88F8937E-6D24-43DB-91C0-84471C7D8002}" destId="{C6293D56-87EB-4429-A125-F55C36C72008}" srcOrd="0" destOrd="0" presId="urn:microsoft.com/office/officeart/2005/8/layout/hierarchy2"/>
    <dgm:cxn modelId="{1B64C3AC-7919-4D76-8B91-D57796EF729C}" type="presParOf" srcId="{C6293D56-87EB-4429-A125-F55C36C72008}" destId="{9AF2456E-E836-4DC9-9DFC-E0BA472D8F47}" srcOrd="0" destOrd="0" presId="urn:microsoft.com/office/officeart/2005/8/layout/hierarchy2"/>
    <dgm:cxn modelId="{EC10FD68-FE52-4599-B66C-6D9BE41CB06A}" type="presParOf" srcId="{88F8937E-6D24-43DB-91C0-84471C7D8002}" destId="{22776BA5-C49C-47A8-96B6-1792D225FC03}" srcOrd="1" destOrd="0" presId="urn:microsoft.com/office/officeart/2005/8/layout/hierarchy2"/>
    <dgm:cxn modelId="{0CF2CBC2-EF6D-481E-9794-1F602D3F423E}" type="presParOf" srcId="{22776BA5-C49C-47A8-96B6-1792D225FC03}" destId="{B9578547-CD34-42F2-B036-023159E10D4C}" srcOrd="0" destOrd="0" presId="urn:microsoft.com/office/officeart/2005/8/layout/hierarchy2"/>
    <dgm:cxn modelId="{D1AD38C0-0EEA-4800-B587-E246E60157B6}" type="presParOf" srcId="{22776BA5-C49C-47A8-96B6-1792D225FC03}" destId="{B5D978BE-E696-4A42-A509-249C202D8BFE}" srcOrd="1" destOrd="0" presId="urn:microsoft.com/office/officeart/2005/8/layout/hierarchy2"/>
    <dgm:cxn modelId="{4FFBDBF5-E26C-404A-8990-C59426286C6C}" type="presParOf" srcId="{78E2BE49-1954-4455-A31A-279E4D0D206F}" destId="{402D726A-61E7-4450-9DBB-2D073797725C}" srcOrd="1" destOrd="0" presId="urn:microsoft.com/office/officeart/2005/8/layout/hierarchy2"/>
    <dgm:cxn modelId="{3C93CE84-D68C-45FA-A9E7-52C6737744DB}" type="presParOf" srcId="{402D726A-61E7-4450-9DBB-2D073797725C}" destId="{00C8C7F4-3C7A-407C-9D3E-CF49B8DDABEC}" srcOrd="0" destOrd="0" presId="urn:microsoft.com/office/officeart/2005/8/layout/hierarchy2"/>
    <dgm:cxn modelId="{AF09FFAC-5346-4DFE-B660-24E048FE8342}" type="presParOf" srcId="{402D726A-61E7-4450-9DBB-2D073797725C}" destId="{BB69FB15-9D83-454C-8984-65B4AA79921B}" srcOrd="1" destOrd="0" presId="urn:microsoft.com/office/officeart/2005/8/layout/hierarchy2"/>
    <dgm:cxn modelId="{1D8049ED-D079-4082-A6BF-C3AAB4C1A358}" type="presParOf" srcId="{BB69FB15-9D83-454C-8984-65B4AA79921B}" destId="{0C2C8E18-6EFA-4530-83DD-FC023DF01E63}" srcOrd="0" destOrd="0" presId="urn:microsoft.com/office/officeart/2005/8/layout/hierarchy2"/>
    <dgm:cxn modelId="{A0F7D484-7F99-4AB0-A360-2C9E544DE5C7}" type="presParOf" srcId="{0C2C8E18-6EFA-4530-83DD-FC023DF01E63}" destId="{CBB43C7D-1687-4489-AFB0-2F2DFB4FC747}" srcOrd="0" destOrd="0" presId="urn:microsoft.com/office/officeart/2005/8/layout/hierarchy2"/>
    <dgm:cxn modelId="{F4741A31-3519-4517-8B6C-DE93E5FE5960}" type="presParOf" srcId="{BB69FB15-9D83-454C-8984-65B4AA79921B}" destId="{937EF477-A6FC-438F-ABFE-0C75AE96EE6F}" srcOrd="1" destOrd="0" presId="urn:microsoft.com/office/officeart/2005/8/layout/hierarchy2"/>
    <dgm:cxn modelId="{60AF14D2-BCED-4A21-B9E8-FE9D710937EF}" type="presParOf" srcId="{937EF477-A6FC-438F-ABFE-0C75AE96EE6F}" destId="{C3EA27D8-7329-4047-A348-E8471D559585}" srcOrd="0" destOrd="0" presId="urn:microsoft.com/office/officeart/2005/8/layout/hierarchy2"/>
    <dgm:cxn modelId="{26C3C20A-111B-4EB5-894B-FE62427BFAB9}" type="presParOf" srcId="{937EF477-A6FC-438F-ABFE-0C75AE96EE6F}" destId="{C0B5E359-A450-4365-A98B-F1C40A15FE30}" srcOrd="1" destOrd="0" presId="urn:microsoft.com/office/officeart/2005/8/layout/hierarchy2"/>
    <dgm:cxn modelId="{7612A1D1-FBE7-4A2D-8CAC-ED314A390070}" type="presParOf" srcId="{C0B5E359-A450-4365-A98B-F1C40A15FE30}" destId="{F9E1EA69-906B-45AF-A116-6339CC1BDFFB}" srcOrd="0" destOrd="0" presId="urn:microsoft.com/office/officeart/2005/8/layout/hierarchy2"/>
    <dgm:cxn modelId="{EA6B2F71-DA11-458F-9F5B-DF5606520B4B}" type="presParOf" srcId="{F9E1EA69-906B-45AF-A116-6339CC1BDFFB}" destId="{F243D2C8-F8FA-4999-98D3-D016DE69641F}" srcOrd="0" destOrd="0" presId="urn:microsoft.com/office/officeart/2005/8/layout/hierarchy2"/>
    <dgm:cxn modelId="{36357986-D4B9-4AE6-8ADA-30A2C79F9AA3}" type="presParOf" srcId="{C0B5E359-A450-4365-A98B-F1C40A15FE30}" destId="{AFBD5622-5A86-4722-9355-B9A0397EF9DA}" srcOrd="1" destOrd="0" presId="urn:microsoft.com/office/officeart/2005/8/layout/hierarchy2"/>
    <dgm:cxn modelId="{39FADD99-D551-48AC-A2F2-B2E141A55820}" type="presParOf" srcId="{AFBD5622-5A86-4722-9355-B9A0397EF9DA}" destId="{B636B879-482B-47DF-BB8C-62B4D63FAD42}" srcOrd="0" destOrd="0" presId="urn:microsoft.com/office/officeart/2005/8/layout/hierarchy2"/>
    <dgm:cxn modelId="{C7444DA8-B921-46EA-A743-DDF896A03FB9}" type="presParOf" srcId="{AFBD5622-5A86-4722-9355-B9A0397EF9DA}" destId="{9EF63CE8-E34E-4B4F-BE13-61CE93D12A7F}" srcOrd="1" destOrd="0" presId="urn:microsoft.com/office/officeart/2005/8/layout/hierarchy2"/>
    <dgm:cxn modelId="{6324BA85-720F-48EF-BD47-08D37C179FAC}" type="presParOf" srcId="{78E2BE49-1954-4455-A31A-279E4D0D206F}" destId="{655997AA-5049-4DBD-B7D0-90F945E0C1D1}" srcOrd="2" destOrd="0" presId="urn:microsoft.com/office/officeart/2005/8/layout/hierarchy2"/>
    <dgm:cxn modelId="{F7CB717E-B0A7-456D-A499-10195A8DFF29}" type="presParOf" srcId="{655997AA-5049-4DBD-B7D0-90F945E0C1D1}" destId="{622B3177-A073-40C8-A70E-DAED27DF1E02}" srcOrd="0" destOrd="0" presId="urn:microsoft.com/office/officeart/2005/8/layout/hierarchy2"/>
    <dgm:cxn modelId="{6B62018B-55B6-4D54-944A-36A900AECCEC}" type="presParOf" srcId="{655997AA-5049-4DBD-B7D0-90F945E0C1D1}" destId="{3F7B8A76-D786-47CC-B902-CACE046C7E76}" srcOrd="1" destOrd="0" presId="urn:microsoft.com/office/officeart/2005/8/layout/hierarchy2"/>
    <dgm:cxn modelId="{99211B3D-C6A0-41D2-AEFA-4B047FC94C71}" type="presParOf" srcId="{3F7B8A76-D786-47CC-B902-CACE046C7E76}" destId="{6A211841-624F-4721-AA5E-91DDE79A7408}" srcOrd="0" destOrd="0" presId="urn:microsoft.com/office/officeart/2005/8/layout/hierarchy2"/>
    <dgm:cxn modelId="{EC042E26-1A8B-4DA0-B9E4-E2A89AF1E1AE}" type="presParOf" srcId="{6A211841-624F-4721-AA5E-91DDE79A7408}" destId="{0A264009-2CDE-4550-A027-A9355030B022}" srcOrd="0" destOrd="0" presId="urn:microsoft.com/office/officeart/2005/8/layout/hierarchy2"/>
    <dgm:cxn modelId="{381032F0-FAF3-4056-B393-79CA67C27631}" type="presParOf" srcId="{3F7B8A76-D786-47CC-B902-CACE046C7E76}" destId="{77832103-BE57-4DF8-905A-365E517FFEF8}" srcOrd="1" destOrd="0" presId="urn:microsoft.com/office/officeart/2005/8/layout/hierarchy2"/>
    <dgm:cxn modelId="{ED824789-C29D-49E2-A313-1A0753261A40}" type="presParOf" srcId="{77832103-BE57-4DF8-905A-365E517FFEF8}" destId="{03729234-B218-4B6C-9F81-9744D3F5CA64}" srcOrd="0" destOrd="0" presId="urn:microsoft.com/office/officeart/2005/8/layout/hierarchy2"/>
    <dgm:cxn modelId="{00AE168B-6D44-43A5-8836-D3AAF30D654E}" type="presParOf" srcId="{77832103-BE57-4DF8-905A-365E517FFEF8}" destId="{631E7BA0-55CB-4E0E-B339-550F8ECA61FA}" srcOrd="1" destOrd="0" presId="urn:microsoft.com/office/officeart/2005/8/layout/hierarchy2"/>
    <dgm:cxn modelId="{B63F8432-BD5C-4416-99F7-A23F994790C6}" type="presParOf" srcId="{631E7BA0-55CB-4E0E-B339-550F8ECA61FA}" destId="{ADA06F60-095B-4152-ADBA-D73C0AF4947D}" srcOrd="0" destOrd="0" presId="urn:microsoft.com/office/officeart/2005/8/layout/hierarchy2"/>
    <dgm:cxn modelId="{2A6EE3DC-FB46-430C-99D6-87AAF9A688F1}" type="presParOf" srcId="{ADA06F60-095B-4152-ADBA-D73C0AF4947D}" destId="{D08D8885-F88C-4118-9287-0F391B47EBA5}" srcOrd="0" destOrd="0" presId="urn:microsoft.com/office/officeart/2005/8/layout/hierarchy2"/>
    <dgm:cxn modelId="{2F9CCF0B-588B-4AC5-87FD-7130C7130B77}" type="presParOf" srcId="{631E7BA0-55CB-4E0E-B339-550F8ECA61FA}" destId="{9284424D-4009-45CD-8C92-1BEAC743616A}" srcOrd="1" destOrd="0" presId="urn:microsoft.com/office/officeart/2005/8/layout/hierarchy2"/>
    <dgm:cxn modelId="{2FB6B2FC-8676-4569-9ECC-7FCA880E5726}" type="presParOf" srcId="{9284424D-4009-45CD-8C92-1BEAC743616A}" destId="{31FE830B-9A1F-489D-990C-355FF1F76F60}" srcOrd="0" destOrd="0" presId="urn:microsoft.com/office/officeart/2005/8/layout/hierarchy2"/>
    <dgm:cxn modelId="{09FEBAA7-4027-495D-AAE1-C1BCD058103C}" type="presParOf" srcId="{9284424D-4009-45CD-8C92-1BEAC743616A}" destId="{6EF7BC54-E219-4462-9504-4800B4D34DB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375D5F9C-7817-447A-AE83-4E1155E8EE12}"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75862D55-23FD-416F-8E71-62CB962821B2}">
      <dgm:prSet phldrT="[Texto]"/>
      <dgm:spPr/>
      <dgm:t>
        <a:bodyPr/>
        <a:lstStyle/>
        <a:p>
          <a:r>
            <a:rPr lang="pt-BR" baseline="0" dirty="0"/>
            <a:t>ABRANGÊNCIA DO ART. 129, §12</a:t>
          </a:r>
        </a:p>
      </dgm:t>
    </dgm:pt>
    <dgm:pt modelId="{5019DFE1-86DD-4C5D-872D-B64D274FC7C6}" type="parTrans" cxnId="{655ACA34-A0BC-4E43-AE8E-436FD2DF894F}">
      <dgm:prSet/>
      <dgm:spPr/>
      <dgm:t>
        <a:bodyPr/>
        <a:lstStyle/>
        <a:p>
          <a:endParaRPr lang="pt-BR"/>
        </a:p>
      </dgm:t>
    </dgm:pt>
    <dgm:pt modelId="{B97B7359-CC4D-4BF2-B8DB-7267DA5BC070}" type="sibTrans" cxnId="{655ACA34-A0BC-4E43-AE8E-436FD2DF894F}">
      <dgm:prSet/>
      <dgm:spPr/>
      <dgm:t>
        <a:bodyPr/>
        <a:lstStyle/>
        <a:p>
          <a:endParaRPr lang="pt-BR"/>
        </a:p>
      </dgm:t>
    </dgm:pt>
    <dgm:pt modelId="{75106F0A-957B-4EC9-8B35-BD62E756FF80}">
      <dgm:prSet phldrT="[Texto]"/>
      <dgm:spPr/>
      <dgm:t>
        <a:bodyPr/>
        <a:lstStyle/>
        <a:p>
          <a:r>
            <a:rPr lang="pt-BR" dirty="0"/>
            <a:t>FORÇAS ARMADAS</a:t>
          </a:r>
        </a:p>
      </dgm:t>
    </dgm:pt>
    <dgm:pt modelId="{0A8930B0-09DB-4EFF-9C4D-C74F72E31170}" type="parTrans" cxnId="{D7CAABEA-3A03-40FD-B7BC-1EE4FBEF62F2}">
      <dgm:prSet/>
      <dgm:spPr/>
      <dgm:t>
        <a:bodyPr/>
        <a:lstStyle/>
        <a:p>
          <a:endParaRPr lang="pt-BR"/>
        </a:p>
      </dgm:t>
    </dgm:pt>
    <dgm:pt modelId="{94DA4E0D-7BA7-4E56-B864-34B5E0762644}" type="sibTrans" cxnId="{D7CAABEA-3A03-40FD-B7BC-1EE4FBEF62F2}">
      <dgm:prSet/>
      <dgm:spPr/>
      <dgm:t>
        <a:bodyPr/>
        <a:lstStyle/>
        <a:p>
          <a:endParaRPr lang="pt-BR"/>
        </a:p>
      </dgm:t>
    </dgm:pt>
    <dgm:pt modelId="{00D232F5-9907-4735-A85A-4C724BD540F1}">
      <dgm:prSet phldrT="[Texto]"/>
      <dgm:spPr/>
      <dgm:t>
        <a:bodyPr/>
        <a:lstStyle/>
        <a:p>
          <a:r>
            <a:rPr lang="pt-BR" dirty="0"/>
            <a:t>ÓRGÃOS DE SEGURANÇA PÚBLICA</a:t>
          </a:r>
        </a:p>
      </dgm:t>
    </dgm:pt>
    <dgm:pt modelId="{8A624707-EEB1-437E-8B85-66A8FC1019FF}" type="parTrans" cxnId="{D1588B37-4C8A-44EF-84A3-D8C3C81B1657}">
      <dgm:prSet/>
      <dgm:spPr/>
      <dgm:t>
        <a:bodyPr/>
        <a:lstStyle/>
        <a:p>
          <a:endParaRPr lang="pt-BR"/>
        </a:p>
      </dgm:t>
    </dgm:pt>
    <dgm:pt modelId="{8634878D-134F-4066-A40A-29668A22DB37}" type="sibTrans" cxnId="{D1588B37-4C8A-44EF-84A3-D8C3C81B1657}">
      <dgm:prSet/>
      <dgm:spPr/>
      <dgm:t>
        <a:bodyPr/>
        <a:lstStyle/>
        <a:p>
          <a:endParaRPr lang="pt-BR"/>
        </a:p>
      </dgm:t>
    </dgm:pt>
    <dgm:pt modelId="{9DFB0EB1-2CA7-4B84-9A2E-BF6BF7E83228}">
      <dgm:prSet phldrT="[Texto]"/>
      <dgm:spPr/>
      <dgm:t>
        <a:bodyPr/>
        <a:lstStyle/>
        <a:p>
          <a:r>
            <a:rPr lang="pt-BR" dirty="0"/>
            <a:t>INTEGRANTES DO SISTEMA PRISIONAL</a:t>
          </a:r>
        </a:p>
      </dgm:t>
    </dgm:pt>
    <dgm:pt modelId="{904318D5-7AC8-49E7-A6BA-DA69750F5D98}" type="parTrans" cxnId="{8710AE4A-A164-4DAC-8DE0-8FF2FBEDC301}">
      <dgm:prSet/>
      <dgm:spPr/>
      <dgm:t>
        <a:bodyPr/>
        <a:lstStyle/>
        <a:p>
          <a:endParaRPr lang="pt-BR"/>
        </a:p>
      </dgm:t>
    </dgm:pt>
    <dgm:pt modelId="{56AD4995-803B-442B-9F7F-80BDEC4AEC1B}" type="sibTrans" cxnId="{8710AE4A-A164-4DAC-8DE0-8FF2FBEDC301}">
      <dgm:prSet/>
      <dgm:spPr/>
      <dgm:t>
        <a:bodyPr/>
        <a:lstStyle/>
        <a:p>
          <a:endParaRPr lang="pt-BR"/>
        </a:p>
      </dgm:t>
    </dgm:pt>
    <dgm:pt modelId="{B8738422-D30B-40F6-BD31-37553C88172A}">
      <dgm:prSet phldrT="[Texto]"/>
      <dgm:spPr/>
      <dgm:t>
        <a:bodyPr/>
        <a:lstStyle/>
        <a:p>
          <a:r>
            <a:rPr lang="pt-BR" dirty="0"/>
            <a:t>INTEGRANTES DA FORÇA DE SEGURANÇA NACIONAL</a:t>
          </a:r>
        </a:p>
      </dgm:t>
    </dgm:pt>
    <dgm:pt modelId="{12F29DF6-56D4-4799-B934-BC1B0FB119DF}" type="parTrans" cxnId="{382D9C87-CEA4-4693-BE3F-D868AEE612E6}">
      <dgm:prSet/>
      <dgm:spPr/>
      <dgm:t>
        <a:bodyPr/>
        <a:lstStyle/>
        <a:p>
          <a:endParaRPr lang="pt-BR"/>
        </a:p>
      </dgm:t>
    </dgm:pt>
    <dgm:pt modelId="{951BAA04-5733-49F9-9760-1DDE7AA3AE04}" type="sibTrans" cxnId="{382D9C87-CEA4-4693-BE3F-D868AEE612E6}">
      <dgm:prSet/>
      <dgm:spPr/>
      <dgm:t>
        <a:bodyPr/>
        <a:lstStyle/>
        <a:p>
          <a:endParaRPr lang="pt-BR"/>
        </a:p>
      </dgm:t>
    </dgm:pt>
    <dgm:pt modelId="{3D8810A9-225E-43E9-B6C2-5509A0CBB51E}">
      <dgm:prSet phldrT="[Texto]"/>
      <dgm:spPr/>
      <dgm:t>
        <a:bodyPr/>
        <a:lstStyle/>
        <a:p>
          <a:r>
            <a:rPr lang="pt-BR" dirty="0"/>
            <a:t>ART. 142, CRFB/88</a:t>
          </a:r>
        </a:p>
      </dgm:t>
    </dgm:pt>
    <dgm:pt modelId="{3E8314A4-7BB4-45D5-9166-41AAEB38750C}" type="parTrans" cxnId="{2C203DDC-C014-4679-82D7-B557E0384D2B}">
      <dgm:prSet/>
      <dgm:spPr/>
      <dgm:t>
        <a:bodyPr/>
        <a:lstStyle/>
        <a:p>
          <a:endParaRPr lang="pt-BR"/>
        </a:p>
      </dgm:t>
    </dgm:pt>
    <dgm:pt modelId="{638E16B9-3296-4FC0-8F05-0539A588BDFC}" type="sibTrans" cxnId="{2C203DDC-C014-4679-82D7-B557E0384D2B}">
      <dgm:prSet/>
      <dgm:spPr/>
      <dgm:t>
        <a:bodyPr/>
        <a:lstStyle/>
        <a:p>
          <a:endParaRPr lang="pt-BR"/>
        </a:p>
      </dgm:t>
    </dgm:pt>
    <dgm:pt modelId="{A8D8197D-2F7D-42D9-9849-C0FBC5B49DC9}">
      <dgm:prSet phldrT="[Texto]"/>
      <dgm:spPr/>
      <dgm:t>
        <a:bodyPr/>
        <a:lstStyle/>
        <a:p>
          <a:r>
            <a:rPr lang="pt-BR" dirty="0"/>
            <a:t>ART. 144, CRFB/88</a:t>
          </a:r>
        </a:p>
      </dgm:t>
    </dgm:pt>
    <dgm:pt modelId="{87C5745B-48C1-4A15-A174-AACAA1DB8C3A}" type="parTrans" cxnId="{DE6C12CE-A8ED-4793-A823-CE0C3CF73E21}">
      <dgm:prSet/>
      <dgm:spPr/>
      <dgm:t>
        <a:bodyPr/>
        <a:lstStyle/>
        <a:p>
          <a:endParaRPr lang="pt-BR"/>
        </a:p>
      </dgm:t>
    </dgm:pt>
    <dgm:pt modelId="{C170539C-DC54-473E-B771-44E383A8ECFD}" type="sibTrans" cxnId="{DE6C12CE-A8ED-4793-A823-CE0C3CF73E21}">
      <dgm:prSet/>
      <dgm:spPr/>
      <dgm:t>
        <a:bodyPr/>
        <a:lstStyle/>
        <a:p>
          <a:endParaRPr lang="pt-BR"/>
        </a:p>
      </dgm:t>
    </dgm:pt>
    <dgm:pt modelId="{19EA7CE4-2737-4C67-8C9C-397B16542A79}" type="pres">
      <dgm:prSet presAssocID="{375D5F9C-7817-447A-AE83-4E1155E8EE12}" presName="diagram" presStyleCnt="0">
        <dgm:presLayoutVars>
          <dgm:chPref val="1"/>
          <dgm:dir/>
          <dgm:animOne val="branch"/>
          <dgm:animLvl val="lvl"/>
          <dgm:resizeHandles val="exact"/>
        </dgm:presLayoutVars>
      </dgm:prSet>
      <dgm:spPr/>
    </dgm:pt>
    <dgm:pt modelId="{BC8CED6D-D6BA-4B47-B7D5-FAC23B2D9EA9}" type="pres">
      <dgm:prSet presAssocID="{75862D55-23FD-416F-8E71-62CB962821B2}" presName="root1" presStyleCnt="0"/>
      <dgm:spPr/>
    </dgm:pt>
    <dgm:pt modelId="{C822990E-5124-4868-AB79-EB7CD2222A0F}" type="pres">
      <dgm:prSet presAssocID="{75862D55-23FD-416F-8E71-62CB962821B2}" presName="LevelOneTextNode" presStyleLbl="node0" presStyleIdx="0" presStyleCnt="1">
        <dgm:presLayoutVars>
          <dgm:chPref val="3"/>
        </dgm:presLayoutVars>
      </dgm:prSet>
      <dgm:spPr/>
    </dgm:pt>
    <dgm:pt modelId="{994937FA-3F0E-479E-84E2-F700AB323977}" type="pres">
      <dgm:prSet presAssocID="{75862D55-23FD-416F-8E71-62CB962821B2}" presName="level2hierChild" presStyleCnt="0"/>
      <dgm:spPr/>
    </dgm:pt>
    <dgm:pt modelId="{1B46A9E1-2CF2-49CC-B14A-3DA43C309650}" type="pres">
      <dgm:prSet presAssocID="{0A8930B0-09DB-4EFF-9C4D-C74F72E31170}" presName="conn2-1" presStyleLbl="parChTrans1D2" presStyleIdx="0" presStyleCnt="4"/>
      <dgm:spPr/>
    </dgm:pt>
    <dgm:pt modelId="{5DA2EEE0-3F88-40E0-9F35-3E16EF3AC8F6}" type="pres">
      <dgm:prSet presAssocID="{0A8930B0-09DB-4EFF-9C4D-C74F72E31170}" presName="connTx" presStyleLbl="parChTrans1D2" presStyleIdx="0" presStyleCnt="4"/>
      <dgm:spPr/>
    </dgm:pt>
    <dgm:pt modelId="{E6AC7D6A-E190-414F-9704-C94FD762C5E8}" type="pres">
      <dgm:prSet presAssocID="{75106F0A-957B-4EC9-8B35-BD62E756FF80}" presName="root2" presStyleCnt="0"/>
      <dgm:spPr/>
    </dgm:pt>
    <dgm:pt modelId="{17D9A5C6-FEC4-46E7-8482-0E24860FCA01}" type="pres">
      <dgm:prSet presAssocID="{75106F0A-957B-4EC9-8B35-BD62E756FF80}" presName="LevelTwoTextNode" presStyleLbl="node2" presStyleIdx="0" presStyleCnt="4">
        <dgm:presLayoutVars>
          <dgm:chPref val="3"/>
        </dgm:presLayoutVars>
      </dgm:prSet>
      <dgm:spPr/>
    </dgm:pt>
    <dgm:pt modelId="{2B1120C5-ED0D-4E1C-A1B8-FB46B4CA8118}" type="pres">
      <dgm:prSet presAssocID="{75106F0A-957B-4EC9-8B35-BD62E756FF80}" presName="level3hierChild" presStyleCnt="0"/>
      <dgm:spPr/>
    </dgm:pt>
    <dgm:pt modelId="{889A57EA-3CA3-475A-AD2F-1484718B3625}" type="pres">
      <dgm:prSet presAssocID="{3E8314A4-7BB4-45D5-9166-41AAEB38750C}" presName="conn2-1" presStyleLbl="parChTrans1D3" presStyleIdx="0" presStyleCnt="2"/>
      <dgm:spPr/>
    </dgm:pt>
    <dgm:pt modelId="{C1B9B127-1A54-4207-ADCE-A9541E99189C}" type="pres">
      <dgm:prSet presAssocID="{3E8314A4-7BB4-45D5-9166-41AAEB38750C}" presName="connTx" presStyleLbl="parChTrans1D3" presStyleIdx="0" presStyleCnt="2"/>
      <dgm:spPr/>
    </dgm:pt>
    <dgm:pt modelId="{6FEBE3A3-5F45-43A3-9902-81FE58F27964}" type="pres">
      <dgm:prSet presAssocID="{3D8810A9-225E-43E9-B6C2-5509A0CBB51E}" presName="root2" presStyleCnt="0"/>
      <dgm:spPr/>
    </dgm:pt>
    <dgm:pt modelId="{FA2EB424-47EC-4385-8A4B-CD0553BA4D19}" type="pres">
      <dgm:prSet presAssocID="{3D8810A9-225E-43E9-B6C2-5509A0CBB51E}" presName="LevelTwoTextNode" presStyleLbl="node3" presStyleIdx="0" presStyleCnt="2">
        <dgm:presLayoutVars>
          <dgm:chPref val="3"/>
        </dgm:presLayoutVars>
      </dgm:prSet>
      <dgm:spPr/>
    </dgm:pt>
    <dgm:pt modelId="{502BA15F-26A7-43CF-8B88-38BA9B36A91D}" type="pres">
      <dgm:prSet presAssocID="{3D8810A9-225E-43E9-B6C2-5509A0CBB51E}" presName="level3hierChild" presStyleCnt="0"/>
      <dgm:spPr/>
    </dgm:pt>
    <dgm:pt modelId="{1B9D3975-29FA-4245-8C02-E71BD278BCE8}" type="pres">
      <dgm:prSet presAssocID="{8A624707-EEB1-437E-8B85-66A8FC1019FF}" presName="conn2-1" presStyleLbl="parChTrans1D2" presStyleIdx="1" presStyleCnt="4"/>
      <dgm:spPr/>
    </dgm:pt>
    <dgm:pt modelId="{FA740F60-7A91-49C8-BD0A-FD34FAB8006C}" type="pres">
      <dgm:prSet presAssocID="{8A624707-EEB1-437E-8B85-66A8FC1019FF}" presName="connTx" presStyleLbl="parChTrans1D2" presStyleIdx="1" presStyleCnt="4"/>
      <dgm:spPr/>
    </dgm:pt>
    <dgm:pt modelId="{06821413-E2D5-4BF4-916C-134CA23332A2}" type="pres">
      <dgm:prSet presAssocID="{00D232F5-9907-4735-A85A-4C724BD540F1}" presName="root2" presStyleCnt="0"/>
      <dgm:spPr/>
    </dgm:pt>
    <dgm:pt modelId="{89B73D2C-05C0-47FE-9D19-01477E487C06}" type="pres">
      <dgm:prSet presAssocID="{00D232F5-9907-4735-A85A-4C724BD540F1}" presName="LevelTwoTextNode" presStyleLbl="node2" presStyleIdx="1" presStyleCnt="4">
        <dgm:presLayoutVars>
          <dgm:chPref val="3"/>
        </dgm:presLayoutVars>
      </dgm:prSet>
      <dgm:spPr/>
    </dgm:pt>
    <dgm:pt modelId="{E27CD01E-576D-4F8D-95A1-432E982E01BB}" type="pres">
      <dgm:prSet presAssocID="{00D232F5-9907-4735-A85A-4C724BD540F1}" presName="level3hierChild" presStyleCnt="0"/>
      <dgm:spPr/>
    </dgm:pt>
    <dgm:pt modelId="{25088113-6F01-4EF1-B07D-AEB1D12B31A0}" type="pres">
      <dgm:prSet presAssocID="{87C5745B-48C1-4A15-A174-AACAA1DB8C3A}" presName="conn2-1" presStyleLbl="parChTrans1D3" presStyleIdx="1" presStyleCnt="2"/>
      <dgm:spPr/>
    </dgm:pt>
    <dgm:pt modelId="{FAB8E499-BB49-4A9A-A6EA-03B776D6199C}" type="pres">
      <dgm:prSet presAssocID="{87C5745B-48C1-4A15-A174-AACAA1DB8C3A}" presName="connTx" presStyleLbl="parChTrans1D3" presStyleIdx="1" presStyleCnt="2"/>
      <dgm:spPr/>
    </dgm:pt>
    <dgm:pt modelId="{FB1D2002-F0C7-4516-8CE8-7A8A11736D70}" type="pres">
      <dgm:prSet presAssocID="{A8D8197D-2F7D-42D9-9849-C0FBC5B49DC9}" presName="root2" presStyleCnt="0"/>
      <dgm:spPr/>
    </dgm:pt>
    <dgm:pt modelId="{A2CA2BEA-D330-490D-BAFC-1265A261A8A1}" type="pres">
      <dgm:prSet presAssocID="{A8D8197D-2F7D-42D9-9849-C0FBC5B49DC9}" presName="LevelTwoTextNode" presStyleLbl="node3" presStyleIdx="1" presStyleCnt="2">
        <dgm:presLayoutVars>
          <dgm:chPref val="3"/>
        </dgm:presLayoutVars>
      </dgm:prSet>
      <dgm:spPr/>
    </dgm:pt>
    <dgm:pt modelId="{5DD3ECCF-D769-474D-BDFE-ED54184BE68F}" type="pres">
      <dgm:prSet presAssocID="{A8D8197D-2F7D-42D9-9849-C0FBC5B49DC9}" presName="level3hierChild" presStyleCnt="0"/>
      <dgm:spPr/>
    </dgm:pt>
    <dgm:pt modelId="{BC23BF17-496F-47FC-8E02-65F4EDF9D996}" type="pres">
      <dgm:prSet presAssocID="{904318D5-7AC8-49E7-A6BA-DA69750F5D98}" presName="conn2-1" presStyleLbl="parChTrans1D2" presStyleIdx="2" presStyleCnt="4"/>
      <dgm:spPr/>
    </dgm:pt>
    <dgm:pt modelId="{31975DBF-F2FD-4F96-B963-076426F945F6}" type="pres">
      <dgm:prSet presAssocID="{904318D5-7AC8-49E7-A6BA-DA69750F5D98}" presName="connTx" presStyleLbl="parChTrans1D2" presStyleIdx="2" presStyleCnt="4"/>
      <dgm:spPr/>
    </dgm:pt>
    <dgm:pt modelId="{168388A5-B9A4-4650-B9CB-14A2A102F575}" type="pres">
      <dgm:prSet presAssocID="{9DFB0EB1-2CA7-4B84-9A2E-BF6BF7E83228}" presName="root2" presStyleCnt="0"/>
      <dgm:spPr/>
    </dgm:pt>
    <dgm:pt modelId="{96669992-CF2F-4403-AEBB-7A1A18E54C64}" type="pres">
      <dgm:prSet presAssocID="{9DFB0EB1-2CA7-4B84-9A2E-BF6BF7E83228}" presName="LevelTwoTextNode" presStyleLbl="node2" presStyleIdx="2" presStyleCnt="4">
        <dgm:presLayoutVars>
          <dgm:chPref val="3"/>
        </dgm:presLayoutVars>
      </dgm:prSet>
      <dgm:spPr/>
    </dgm:pt>
    <dgm:pt modelId="{1828F260-F43D-4F5D-B87B-1AB82FB2607F}" type="pres">
      <dgm:prSet presAssocID="{9DFB0EB1-2CA7-4B84-9A2E-BF6BF7E83228}" presName="level3hierChild" presStyleCnt="0"/>
      <dgm:spPr/>
    </dgm:pt>
    <dgm:pt modelId="{D924A1B8-0C8D-431E-84D8-BD5B21B4B6B7}" type="pres">
      <dgm:prSet presAssocID="{12F29DF6-56D4-4799-B934-BC1B0FB119DF}" presName="conn2-1" presStyleLbl="parChTrans1D2" presStyleIdx="3" presStyleCnt="4"/>
      <dgm:spPr/>
    </dgm:pt>
    <dgm:pt modelId="{1D00A1B1-6AA8-4C9B-810B-4A8DB718DB4E}" type="pres">
      <dgm:prSet presAssocID="{12F29DF6-56D4-4799-B934-BC1B0FB119DF}" presName="connTx" presStyleLbl="parChTrans1D2" presStyleIdx="3" presStyleCnt="4"/>
      <dgm:spPr/>
    </dgm:pt>
    <dgm:pt modelId="{C746EB8C-6AD9-4157-97FE-48FBF7498853}" type="pres">
      <dgm:prSet presAssocID="{B8738422-D30B-40F6-BD31-37553C88172A}" presName="root2" presStyleCnt="0"/>
      <dgm:spPr/>
    </dgm:pt>
    <dgm:pt modelId="{EEC1CD5D-DEE0-40BE-9177-62A26EF859FD}" type="pres">
      <dgm:prSet presAssocID="{B8738422-D30B-40F6-BD31-37553C88172A}" presName="LevelTwoTextNode" presStyleLbl="node2" presStyleIdx="3" presStyleCnt="4">
        <dgm:presLayoutVars>
          <dgm:chPref val="3"/>
        </dgm:presLayoutVars>
      </dgm:prSet>
      <dgm:spPr/>
    </dgm:pt>
    <dgm:pt modelId="{6A0F4423-904C-4E68-8586-DB0E25829D28}" type="pres">
      <dgm:prSet presAssocID="{B8738422-D30B-40F6-BD31-37553C88172A}" presName="level3hierChild" presStyleCnt="0"/>
      <dgm:spPr/>
    </dgm:pt>
  </dgm:ptLst>
  <dgm:cxnLst>
    <dgm:cxn modelId="{F4540302-1020-488A-95AA-32FAE4C20E71}" type="presOf" srcId="{904318D5-7AC8-49E7-A6BA-DA69750F5D98}" destId="{31975DBF-F2FD-4F96-B963-076426F945F6}" srcOrd="1" destOrd="0" presId="urn:microsoft.com/office/officeart/2005/8/layout/hierarchy2"/>
    <dgm:cxn modelId="{B8D1F31E-7380-4B84-9610-D64EB275B2E6}" type="presOf" srcId="{8A624707-EEB1-437E-8B85-66A8FC1019FF}" destId="{FA740F60-7A91-49C8-BD0A-FD34FAB8006C}" srcOrd="1" destOrd="0" presId="urn:microsoft.com/office/officeart/2005/8/layout/hierarchy2"/>
    <dgm:cxn modelId="{FE604221-5FED-40EA-AF9F-089533E630B0}" type="presOf" srcId="{375D5F9C-7817-447A-AE83-4E1155E8EE12}" destId="{19EA7CE4-2737-4C67-8C9C-397B16542A79}" srcOrd="0" destOrd="0" presId="urn:microsoft.com/office/officeart/2005/8/layout/hierarchy2"/>
    <dgm:cxn modelId="{2DD84E28-643E-447E-98B5-91C768897203}" type="presOf" srcId="{3E8314A4-7BB4-45D5-9166-41AAEB38750C}" destId="{889A57EA-3CA3-475A-AD2F-1484718B3625}" srcOrd="0" destOrd="0" presId="urn:microsoft.com/office/officeart/2005/8/layout/hierarchy2"/>
    <dgm:cxn modelId="{40152A2B-98FC-42EF-BA99-71F34FEA3EDC}" type="presOf" srcId="{12F29DF6-56D4-4799-B934-BC1B0FB119DF}" destId="{D924A1B8-0C8D-431E-84D8-BD5B21B4B6B7}" srcOrd="0" destOrd="0" presId="urn:microsoft.com/office/officeart/2005/8/layout/hierarchy2"/>
    <dgm:cxn modelId="{6A55822F-CBD5-4929-8CFF-7B491599B2C5}" type="presOf" srcId="{904318D5-7AC8-49E7-A6BA-DA69750F5D98}" destId="{BC23BF17-496F-47FC-8E02-65F4EDF9D996}" srcOrd="0" destOrd="0" presId="urn:microsoft.com/office/officeart/2005/8/layout/hierarchy2"/>
    <dgm:cxn modelId="{655ACA34-A0BC-4E43-AE8E-436FD2DF894F}" srcId="{375D5F9C-7817-447A-AE83-4E1155E8EE12}" destId="{75862D55-23FD-416F-8E71-62CB962821B2}" srcOrd="0" destOrd="0" parTransId="{5019DFE1-86DD-4C5D-872D-B64D274FC7C6}" sibTransId="{B97B7359-CC4D-4BF2-B8DB-7267DA5BC070}"/>
    <dgm:cxn modelId="{D1588B37-4C8A-44EF-84A3-D8C3C81B1657}" srcId="{75862D55-23FD-416F-8E71-62CB962821B2}" destId="{00D232F5-9907-4735-A85A-4C724BD540F1}" srcOrd="1" destOrd="0" parTransId="{8A624707-EEB1-437E-8B85-66A8FC1019FF}" sibTransId="{8634878D-134F-4066-A40A-29668A22DB37}"/>
    <dgm:cxn modelId="{1C78BE5B-40A0-43C6-9B83-0E523B5D6D1E}" type="presOf" srcId="{8A624707-EEB1-437E-8B85-66A8FC1019FF}" destId="{1B9D3975-29FA-4245-8C02-E71BD278BCE8}" srcOrd="0" destOrd="0" presId="urn:microsoft.com/office/officeart/2005/8/layout/hierarchy2"/>
    <dgm:cxn modelId="{9172BB41-B80A-40EB-9D4F-37A909459641}" type="presOf" srcId="{A8D8197D-2F7D-42D9-9849-C0FBC5B49DC9}" destId="{A2CA2BEA-D330-490D-BAFC-1265A261A8A1}" srcOrd="0" destOrd="0" presId="urn:microsoft.com/office/officeart/2005/8/layout/hierarchy2"/>
    <dgm:cxn modelId="{F8ABF346-F594-45FF-B2B7-DDFF2EC2026D}" type="presOf" srcId="{75862D55-23FD-416F-8E71-62CB962821B2}" destId="{C822990E-5124-4868-AB79-EB7CD2222A0F}" srcOrd="0" destOrd="0" presId="urn:microsoft.com/office/officeart/2005/8/layout/hierarchy2"/>
    <dgm:cxn modelId="{8710AE4A-A164-4DAC-8DE0-8FF2FBEDC301}" srcId="{75862D55-23FD-416F-8E71-62CB962821B2}" destId="{9DFB0EB1-2CA7-4B84-9A2E-BF6BF7E83228}" srcOrd="2" destOrd="0" parTransId="{904318D5-7AC8-49E7-A6BA-DA69750F5D98}" sibTransId="{56AD4995-803B-442B-9F7F-80BDEC4AEC1B}"/>
    <dgm:cxn modelId="{F881ED6A-71CD-4086-9B75-227247051B96}" type="presOf" srcId="{3D8810A9-225E-43E9-B6C2-5509A0CBB51E}" destId="{FA2EB424-47EC-4385-8A4B-CD0553BA4D19}" srcOrd="0" destOrd="0" presId="urn:microsoft.com/office/officeart/2005/8/layout/hierarchy2"/>
    <dgm:cxn modelId="{6F7F4854-53DD-4FA6-BFA9-488040EF7A65}" type="presOf" srcId="{3E8314A4-7BB4-45D5-9166-41AAEB38750C}" destId="{C1B9B127-1A54-4207-ADCE-A9541E99189C}" srcOrd="1" destOrd="0" presId="urn:microsoft.com/office/officeart/2005/8/layout/hierarchy2"/>
    <dgm:cxn modelId="{96E57358-AC75-4F96-80DB-E6922EEA1DB3}" type="presOf" srcId="{0A8930B0-09DB-4EFF-9C4D-C74F72E31170}" destId="{1B46A9E1-2CF2-49CC-B14A-3DA43C309650}" srcOrd="0" destOrd="0" presId="urn:microsoft.com/office/officeart/2005/8/layout/hierarchy2"/>
    <dgm:cxn modelId="{382D9C87-CEA4-4693-BE3F-D868AEE612E6}" srcId="{75862D55-23FD-416F-8E71-62CB962821B2}" destId="{B8738422-D30B-40F6-BD31-37553C88172A}" srcOrd="3" destOrd="0" parTransId="{12F29DF6-56D4-4799-B934-BC1B0FB119DF}" sibTransId="{951BAA04-5733-49F9-9760-1DDE7AA3AE04}"/>
    <dgm:cxn modelId="{F177DE9C-3E2E-4309-BBC3-F74065432D12}" type="presOf" srcId="{00D232F5-9907-4735-A85A-4C724BD540F1}" destId="{89B73D2C-05C0-47FE-9D19-01477E487C06}" srcOrd="0" destOrd="0" presId="urn:microsoft.com/office/officeart/2005/8/layout/hierarchy2"/>
    <dgm:cxn modelId="{90C863A6-DAF0-4397-A683-52D2F0374DB2}" type="presOf" srcId="{B8738422-D30B-40F6-BD31-37553C88172A}" destId="{EEC1CD5D-DEE0-40BE-9177-62A26EF859FD}" srcOrd="0" destOrd="0" presId="urn:microsoft.com/office/officeart/2005/8/layout/hierarchy2"/>
    <dgm:cxn modelId="{AEDDF8AA-BD34-4F8C-8CC2-9B2E7FA26EA4}" type="presOf" srcId="{9DFB0EB1-2CA7-4B84-9A2E-BF6BF7E83228}" destId="{96669992-CF2F-4403-AEBB-7A1A18E54C64}" srcOrd="0" destOrd="0" presId="urn:microsoft.com/office/officeart/2005/8/layout/hierarchy2"/>
    <dgm:cxn modelId="{C3507AAB-3AC2-47E6-BF39-769028DAD238}" type="presOf" srcId="{75106F0A-957B-4EC9-8B35-BD62E756FF80}" destId="{17D9A5C6-FEC4-46E7-8482-0E24860FCA01}" srcOrd="0" destOrd="0" presId="urn:microsoft.com/office/officeart/2005/8/layout/hierarchy2"/>
    <dgm:cxn modelId="{F3B310AD-D324-44AD-94B6-6E5B186EAB54}" type="presOf" srcId="{87C5745B-48C1-4A15-A174-AACAA1DB8C3A}" destId="{25088113-6F01-4EF1-B07D-AEB1D12B31A0}" srcOrd="0" destOrd="0" presId="urn:microsoft.com/office/officeart/2005/8/layout/hierarchy2"/>
    <dgm:cxn modelId="{DE6C12CE-A8ED-4793-A823-CE0C3CF73E21}" srcId="{00D232F5-9907-4735-A85A-4C724BD540F1}" destId="{A8D8197D-2F7D-42D9-9849-C0FBC5B49DC9}" srcOrd="0" destOrd="0" parTransId="{87C5745B-48C1-4A15-A174-AACAA1DB8C3A}" sibTransId="{C170539C-DC54-473E-B771-44E383A8ECFD}"/>
    <dgm:cxn modelId="{2C203DDC-C014-4679-82D7-B557E0384D2B}" srcId="{75106F0A-957B-4EC9-8B35-BD62E756FF80}" destId="{3D8810A9-225E-43E9-B6C2-5509A0CBB51E}" srcOrd="0" destOrd="0" parTransId="{3E8314A4-7BB4-45D5-9166-41AAEB38750C}" sibTransId="{638E16B9-3296-4FC0-8F05-0539A588BDFC}"/>
    <dgm:cxn modelId="{710641E5-6FBC-41DC-88E8-AA8C090BD686}" type="presOf" srcId="{87C5745B-48C1-4A15-A174-AACAA1DB8C3A}" destId="{FAB8E499-BB49-4A9A-A6EA-03B776D6199C}" srcOrd="1" destOrd="0" presId="urn:microsoft.com/office/officeart/2005/8/layout/hierarchy2"/>
    <dgm:cxn modelId="{D7CAABEA-3A03-40FD-B7BC-1EE4FBEF62F2}" srcId="{75862D55-23FD-416F-8E71-62CB962821B2}" destId="{75106F0A-957B-4EC9-8B35-BD62E756FF80}" srcOrd="0" destOrd="0" parTransId="{0A8930B0-09DB-4EFF-9C4D-C74F72E31170}" sibTransId="{94DA4E0D-7BA7-4E56-B864-34B5E0762644}"/>
    <dgm:cxn modelId="{D4B773F0-BBAC-46C6-B541-41A5C98E2012}" type="presOf" srcId="{12F29DF6-56D4-4799-B934-BC1B0FB119DF}" destId="{1D00A1B1-6AA8-4C9B-810B-4A8DB718DB4E}" srcOrd="1" destOrd="0" presId="urn:microsoft.com/office/officeart/2005/8/layout/hierarchy2"/>
    <dgm:cxn modelId="{05DA69FE-B40C-47FF-8A13-A0D16CF7F6A7}" type="presOf" srcId="{0A8930B0-09DB-4EFF-9C4D-C74F72E31170}" destId="{5DA2EEE0-3F88-40E0-9F35-3E16EF3AC8F6}" srcOrd="1" destOrd="0" presId="urn:microsoft.com/office/officeart/2005/8/layout/hierarchy2"/>
    <dgm:cxn modelId="{70B3720F-E82B-4CA7-90E5-31AB01A8D22B}" type="presParOf" srcId="{19EA7CE4-2737-4C67-8C9C-397B16542A79}" destId="{BC8CED6D-D6BA-4B47-B7D5-FAC23B2D9EA9}" srcOrd="0" destOrd="0" presId="urn:microsoft.com/office/officeart/2005/8/layout/hierarchy2"/>
    <dgm:cxn modelId="{046A3177-6885-41F6-ADEC-30E7F81CB86E}" type="presParOf" srcId="{BC8CED6D-D6BA-4B47-B7D5-FAC23B2D9EA9}" destId="{C822990E-5124-4868-AB79-EB7CD2222A0F}" srcOrd="0" destOrd="0" presId="urn:microsoft.com/office/officeart/2005/8/layout/hierarchy2"/>
    <dgm:cxn modelId="{01D6E1E9-2181-478D-94FF-C41473165406}" type="presParOf" srcId="{BC8CED6D-D6BA-4B47-B7D5-FAC23B2D9EA9}" destId="{994937FA-3F0E-479E-84E2-F700AB323977}" srcOrd="1" destOrd="0" presId="urn:microsoft.com/office/officeart/2005/8/layout/hierarchy2"/>
    <dgm:cxn modelId="{9B420D80-E73B-45AC-8821-E935C66B8E86}" type="presParOf" srcId="{994937FA-3F0E-479E-84E2-F700AB323977}" destId="{1B46A9E1-2CF2-49CC-B14A-3DA43C309650}" srcOrd="0" destOrd="0" presId="urn:microsoft.com/office/officeart/2005/8/layout/hierarchy2"/>
    <dgm:cxn modelId="{B9E4EBB2-B503-4D89-B346-478DDA7D556D}" type="presParOf" srcId="{1B46A9E1-2CF2-49CC-B14A-3DA43C309650}" destId="{5DA2EEE0-3F88-40E0-9F35-3E16EF3AC8F6}" srcOrd="0" destOrd="0" presId="urn:microsoft.com/office/officeart/2005/8/layout/hierarchy2"/>
    <dgm:cxn modelId="{AFAB0FA1-96EB-488E-8636-34CFE39A1DB2}" type="presParOf" srcId="{994937FA-3F0E-479E-84E2-F700AB323977}" destId="{E6AC7D6A-E190-414F-9704-C94FD762C5E8}" srcOrd="1" destOrd="0" presId="urn:microsoft.com/office/officeart/2005/8/layout/hierarchy2"/>
    <dgm:cxn modelId="{B75BA4B7-FFFC-4694-83CD-F62A52BEFED2}" type="presParOf" srcId="{E6AC7D6A-E190-414F-9704-C94FD762C5E8}" destId="{17D9A5C6-FEC4-46E7-8482-0E24860FCA01}" srcOrd="0" destOrd="0" presId="urn:microsoft.com/office/officeart/2005/8/layout/hierarchy2"/>
    <dgm:cxn modelId="{F0DE4E08-6BCF-4EB2-843E-92EA893F5478}" type="presParOf" srcId="{E6AC7D6A-E190-414F-9704-C94FD762C5E8}" destId="{2B1120C5-ED0D-4E1C-A1B8-FB46B4CA8118}" srcOrd="1" destOrd="0" presId="urn:microsoft.com/office/officeart/2005/8/layout/hierarchy2"/>
    <dgm:cxn modelId="{BB84360B-42E1-4AC9-8287-452F018BCD6E}" type="presParOf" srcId="{2B1120C5-ED0D-4E1C-A1B8-FB46B4CA8118}" destId="{889A57EA-3CA3-475A-AD2F-1484718B3625}" srcOrd="0" destOrd="0" presId="urn:microsoft.com/office/officeart/2005/8/layout/hierarchy2"/>
    <dgm:cxn modelId="{2E0EF1E6-F4FA-4E16-9BB7-266063FBE0C8}" type="presParOf" srcId="{889A57EA-3CA3-475A-AD2F-1484718B3625}" destId="{C1B9B127-1A54-4207-ADCE-A9541E99189C}" srcOrd="0" destOrd="0" presId="urn:microsoft.com/office/officeart/2005/8/layout/hierarchy2"/>
    <dgm:cxn modelId="{97B583C3-9402-45C7-8316-93144AD16DF0}" type="presParOf" srcId="{2B1120C5-ED0D-4E1C-A1B8-FB46B4CA8118}" destId="{6FEBE3A3-5F45-43A3-9902-81FE58F27964}" srcOrd="1" destOrd="0" presId="urn:microsoft.com/office/officeart/2005/8/layout/hierarchy2"/>
    <dgm:cxn modelId="{187231B7-78A5-44F6-A171-FF5C9D38F55C}" type="presParOf" srcId="{6FEBE3A3-5F45-43A3-9902-81FE58F27964}" destId="{FA2EB424-47EC-4385-8A4B-CD0553BA4D19}" srcOrd="0" destOrd="0" presId="urn:microsoft.com/office/officeart/2005/8/layout/hierarchy2"/>
    <dgm:cxn modelId="{CAE08C1A-61BD-4101-8B3C-74544831D684}" type="presParOf" srcId="{6FEBE3A3-5F45-43A3-9902-81FE58F27964}" destId="{502BA15F-26A7-43CF-8B88-38BA9B36A91D}" srcOrd="1" destOrd="0" presId="urn:microsoft.com/office/officeart/2005/8/layout/hierarchy2"/>
    <dgm:cxn modelId="{542D727B-E626-4C63-8203-363CA108D549}" type="presParOf" srcId="{994937FA-3F0E-479E-84E2-F700AB323977}" destId="{1B9D3975-29FA-4245-8C02-E71BD278BCE8}" srcOrd="2" destOrd="0" presId="urn:microsoft.com/office/officeart/2005/8/layout/hierarchy2"/>
    <dgm:cxn modelId="{3C214BA6-EBC7-4B37-8AC7-5E027DE7B0A1}" type="presParOf" srcId="{1B9D3975-29FA-4245-8C02-E71BD278BCE8}" destId="{FA740F60-7A91-49C8-BD0A-FD34FAB8006C}" srcOrd="0" destOrd="0" presId="urn:microsoft.com/office/officeart/2005/8/layout/hierarchy2"/>
    <dgm:cxn modelId="{4706A7FD-56F8-482F-9823-5CDF5C596CB7}" type="presParOf" srcId="{994937FA-3F0E-479E-84E2-F700AB323977}" destId="{06821413-E2D5-4BF4-916C-134CA23332A2}" srcOrd="3" destOrd="0" presId="urn:microsoft.com/office/officeart/2005/8/layout/hierarchy2"/>
    <dgm:cxn modelId="{EC3A8975-FDB1-49F7-89F7-794DA0527565}" type="presParOf" srcId="{06821413-E2D5-4BF4-916C-134CA23332A2}" destId="{89B73D2C-05C0-47FE-9D19-01477E487C06}" srcOrd="0" destOrd="0" presId="urn:microsoft.com/office/officeart/2005/8/layout/hierarchy2"/>
    <dgm:cxn modelId="{E28B85C2-DFF8-4828-9BE5-CF47D18E3DC9}" type="presParOf" srcId="{06821413-E2D5-4BF4-916C-134CA23332A2}" destId="{E27CD01E-576D-4F8D-95A1-432E982E01BB}" srcOrd="1" destOrd="0" presId="urn:microsoft.com/office/officeart/2005/8/layout/hierarchy2"/>
    <dgm:cxn modelId="{07676F89-8955-446E-99A8-201A676E83F5}" type="presParOf" srcId="{E27CD01E-576D-4F8D-95A1-432E982E01BB}" destId="{25088113-6F01-4EF1-B07D-AEB1D12B31A0}" srcOrd="0" destOrd="0" presId="urn:microsoft.com/office/officeart/2005/8/layout/hierarchy2"/>
    <dgm:cxn modelId="{CFF162B3-FA63-487E-88D2-878BAF404BD8}" type="presParOf" srcId="{25088113-6F01-4EF1-B07D-AEB1D12B31A0}" destId="{FAB8E499-BB49-4A9A-A6EA-03B776D6199C}" srcOrd="0" destOrd="0" presId="urn:microsoft.com/office/officeart/2005/8/layout/hierarchy2"/>
    <dgm:cxn modelId="{85152A1E-D87A-49CB-B582-13F4389785C5}" type="presParOf" srcId="{E27CD01E-576D-4F8D-95A1-432E982E01BB}" destId="{FB1D2002-F0C7-4516-8CE8-7A8A11736D70}" srcOrd="1" destOrd="0" presId="urn:microsoft.com/office/officeart/2005/8/layout/hierarchy2"/>
    <dgm:cxn modelId="{AA09E87D-AAB5-48FC-8589-BDEB31B80C4B}" type="presParOf" srcId="{FB1D2002-F0C7-4516-8CE8-7A8A11736D70}" destId="{A2CA2BEA-D330-490D-BAFC-1265A261A8A1}" srcOrd="0" destOrd="0" presId="urn:microsoft.com/office/officeart/2005/8/layout/hierarchy2"/>
    <dgm:cxn modelId="{EA271079-51A4-4074-AC41-7207E9BC7F4B}" type="presParOf" srcId="{FB1D2002-F0C7-4516-8CE8-7A8A11736D70}" destId="{5DD3ECCF-D769-474D-BDFE-ED54184BE68F}" srcOrd="1" destOrd="0" presId="urn:microsoft.com/office/officeart/2005/8/layout/hierarchy2"/>
    <dgm:cxn modelId="{5C989C27-DD1F-44E9-B88F-510BB71FF401}" type="presParOf" srcId="{994937FA-3F0E-479E-84E2-F700AB323977}" destId="{BC23BF17-496F-47FC-8E02-65F4EDF9D996}" srcOrd="4" destOrd="0" presId="urn:microsoft.com/office/officeart/2005/8/layout/hierarchy2"/>
    <dgm:cxn modelId="{619C4D4B-06DB-4151-ACCB-397C44AA2996}" type="presParOf" srcId="{BC23BF17-496F-47FC-8E02-65F4EDF9D996}" destId="{31975DBF-F2FD-4F96-B963-076426F945F6}" srcOrd="0" destOrd="0" presId="urn:microsoft.com/office/officeart/2005/8/layout/hierarchy2"/>
    <dgm:cxn modelId="{7272F52A-E53E-4962-8AEC-21977403B8F2}" type="presParOf" srcId="{994937FA-3F0E-479E-84E2-F700AB323977}" destId="{168388A5-B9A4-4650-B9CB-14A2A102F575}" srcOrd="5" destOrd="0" presId="urn:microsoft.com/office/officeart/2005/8/layout/hierarchy2"/>
    <dgm:cxn modelId="{86E85C5D-9C56-4F4D-A87A-E3B66C62A283}" type="presParOf" srcId="{168388A5-B9A4-4650-B9CB-14A2A102F575}" destId="{96669992-CF2F-4403-AEBB-7A1A18E54C64}" srcOrd="0" destOrd="0" presId="urn:microsoft.com/office/officeart/2005/8/layout/hierarchy2"/>
    <dgm:cxn modelId="{2658B886-CBDA-48FD-AB97-DF67325472C7}" type="presParOf" srcId="{168388A5-B9A4-4650-B9CB-14A2A102F575}" destId="{1828F260-F43D-4F5D-B87B-1AB82FB2607F}" srcOrd="1" destOrd="0" presId="urn:microsoft.com/office/officeart/2005/8/layout/hierarchy2"/>
    <dgm:cxn modelId="{C8979FFA-E34B-4D76-9349-65C6496AAC62}" type="presParOf" srcId="{994937FA-3F0E-479E-84E2-F700AB323977}" destId="{D924A1B8-0C8D-431E-84D8-BD5B21B4B6B7}" srcOrd="6" destOrd="0" presId="urn:microsoft.com/office/officeart/2005/8/layout/hierarchy2"/>
    <dgm:cxn modelId="{391ECACA-9279-451A-8C2D-7BD0345B894D}" type="presParOf" srcId="{D924A1B8-0C8D-431E-84D8-BD5B21B4B6B7}" destId="{1D00A1B1-6AA8-4C9B-810B-4A8DB718DB4E}" srcOrd="0" destOrd="0" presId="urn:microsoft.com/office/officeart/2005/8/layout/hierarchy2"/>
    <dgm:cxn modelId="{1109A9A7-9032-40DA-8607-80B32531A8B4}" type="presParOf" srcId="{994937FA-3F0E-479E-84E2-F700AB323977}" destId="{C746EB8C-6AD9-4157-97FE-48FBF7498853}" srcOrd="7" destOrd="0" presId="urn:microsoft.com/office/officeart/2005/8/layout/hierarchy2"/>
    <dgm:cxn modelId="{CDA79E7A-3929-4D1D-9FCB-7C117CD7FEE8}" type="presParOf" srcId="{C746EB8C-6AD9-4157-97FE-48FBF7498853}" destId="{EEC1CD5D-DEE0-40BE-9177-62A26EF859FD}" srcOrd="0" destOrd="0" presId="urn:microsoft.com/office/officeart/2005/8/layout/hierarchy2"/>
    <dgm:cxn modelId="{A12B7235-51DE-4859-ABA2-769E23C46D4A}" type="presParOf" srcId="{C746EB8C-6AD9-4157-97FE-48FBF7498853}" destId="{6A0F4423-904C-4E68-8586-DB0E25829D2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3.xml><?xml version="1.0" encoding="utf-8"?>
<dgm:dataModel xmlns:dgm="http://schemas.openxmlformats.org/drawingml/2006/diagram" xmlns:a="http://schemas.openxmlformats.org/drawingml/2006/main">
  <dgm:ptLst>
    <dgm:pt modelId="{D76E1923-B8B8-4E71-A519-C2431DE90A7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FF32BB43-EABB-4E2A-8E8E-1205E4DF041D}">
      <dgm:prSet phldrT="[Texto]"/>
      <dgm:spPr/>
      <dgm:t>
        <a:bodyPr/>
        <a:lstStyle/>
        <a:p>
          <a:r>
            <a:rPr lang="pt-BR" dirty="0"/>
            <a:t>PENA COMINADA</a:t>
          </a:r>
        </a:p>
      </dgm:t>
    </dgm:pt>
    <dgm:pt modelId="{6C384DF0-4B36-4A6A-AD06-FEBE08A75453}" type="parTrans" cxnId="{7EE6E0E3-BE81-4D88-88E9-6DD8BB3927BD}">
      <dgm:prSet/>
      <dgm:spPr/>
      <dgm:t>
        <a:bodyPr/>
        <a:lstStyle/>
        <a:p>
          <a:endParaRPr lang="pt-BR"/>
        </a:p>
      </dgm:t>
    </dgm:pt>
    <dgm:pt modelId="{FF64F5FB-8D70-451D-9212-45BBAC1107A9}" type="sibTrans" cxnId="{7EE6E0E3-BE81-4D88-88E9-6DD8BB3927BD}">
      <dgm:prSet/>
      <dgm:spPr/>
      <dgm:t>
        <a:bodyPr/>
        <a:lstStyle/>
        <a:p>
          <a:endParaRPr lang="pt-BR"/>
        </a:p>
      </dgm:t>
    </dgm:pt>
    <dgm:pt modelId="{B113FAB2-7DCF-4DC9-9618-395506E3D7B7}">
      <dgm:prSet phldrT="[Texto]"/>
      <dgm:spPr/>
      <dgm:t>
        <a:bodyPr/>
        <a:lstStyle/>
        <a:p>
          <a:r>
            <a:rPr lang="pt-BR" dirty="0"/>
            <a:t>FORMAS</a:t>
          </a:r>
        </a:p>
      </dgm:t>
    </dgm:pt>
    <dgm:pt modelId="{36A0603B-E72D-4894-B3B8-CB4F1CC3BEC9}" type="parTrans" cxnId="{3D2D3398-B36A-4B92-8494-58F2A4452B9E}">
      <dgm:prSet/>
      <dgm:spPr/>
      <dgm:t>
        <a:bodyPr/>
        <a:lstStyle/>
        <a:p>
          <a:endParaRPr lang="pt-BR"/>
        </a:p>
      </dgm:t>
    </dgm:pt>
    <dgm:pt modelId="{06FEED49-FCC5-4DE0-920A-DA20534A81F8}" type="sibTrans" cxnId="{3D2D3398-B36A-4B92-8494-58F2A4452B9E}">
      <dgm:prSet/>
      <dgm:spPr/>
      <dgm:t>
        <a:bodyPr/>
        <a:lstStyle/>
        <a:p>
          <a:endParaRPr lang="pt-BR"/>
        </a:p>
      </dgm:t>
    </dgm:pt>
    <dgm:pt modelId="{56DB38E0-E165-41DC-9A8C-2FE826A948D4}">
      <dgm:prSet phldrT="[Texto]"/>
      <dgm:spPr/>
      <dgm:t>
        <a:bodyPr/>
        <a:lstStyle/>
        <a:p>
          <a:r>
            <a:rPr lang="pt-BR" dirty="0"/>
            <a:t>INFRAÇÃO PENAL DE MENOR POTENCIAL OFENSIVO</a:t>
          </a:r>
        </a:p>
      </dgm:t>
    </dgm:pt>
    <dgm:pt modelId="{07A0DEB5-D169-4160-B9D7-110BFE600B01}" type="parTrans" cxnId="{D35C71AF-45FE-4C63-A826-A33F50E1CA4E}">
      <dgm:prSet/>
      <dgm:spPr/>
      <dgm:t>
        <a:bodyPr/>
        <a:lstStyle/>
        <a:p>
          <a:endParaRPr lang="pt-BR"/>
        </a:p>
      </dgm:t>
    </dgm:pt>
    <dgm:pt modelId="{84F1DD31-6ED3-457A-B24B-F426B7AC36C4}" type="sibTrans" cxnId="{D35C71AF-45FE-4C63-A826-A33F50E1CA4E}">
      <dgm:prSet/>
      <dgm:spPr/>
      <dgm:t>
        <a:bodyPr/>
        <a:lstStyle/>
        <a:p>
          <a:endParaRPr lang="pt-BR"/>
        </a:p>
      </dgm:t>
    </dgm:pt>
    <dgm:pt modelId="{83585F9F-1853-46C4-9B53-D914709704D9}">
      <dgm:prSet phldrT="[Texto]"/>
      <dgm:spPr/>
      <dgm:t>
        <a:bodyPr/>
        <a:lstStyle/>
        <a:p>
          <a:r>
            <a:rPr lang="pt-BR" dirty="0"/>
            <a:t>AÇÃO PENAL PÚBLICA CONDICIONADA À REPRESENTAÇÃO</a:t>
          </a:r>
        </a:p>
      </dgm:t>
    </dgm:pt>
    <dgm:pt modelId="{B3151FCB-E988-4907-8DF1-CFC8CF238198}" type="parTrans" cxnId="{6235D5DD-2928-4D4D-98A1-C6B7D6D74859}">
      <dgm:prSet/>
      <dgm:spPr/>
      <dgm:t>
        <a:bodyPr/>
        <a:lstStyle/>
        <a:p>
          <a:endParaRPr lang="pt-BR"/>
        </a:p>
      </dgm:t>
    </dgm:pt>
    <dgm:pt modelId="{E35CDBA8-D9D9-4411-A13A-006253EFB817}" type="sibTrans" cxnId="{6235D5DD-2928-4D4D-98A1-C6B7D6D74859}">
      <dgm:prSet/>
      <dgm:spPr/>
      <dgm:t>
        <a:bodyPr/>
        <a:lstStyle/>
        <a:p>
          <a:endParaRPr lang="pt-BR"/>
        </a:p>
      </dgm:t>
    </dgm:pt>
    <dgm:pt modelId="{8D659103-AE72-47BE-B7CF-96FE0F904479}">
      <dgm:prSet phldrT="[Texto]"/>
      <dgm:spPr/>
      <dgm:t>
        <a:bodyPr/>
        <a:lstStyle/>
        <a:p>
          <a:r>
            <a:rPr lang="pt-BR" dirty="0"/>
            <a:t>CRIME MATEIRAL</a:t>
          </a:r>
        </a:p>
      </dgm:t>
    </dgm:pt>
    <dgm:pt modelId="{CE5DD263-2B0F-43C9-8624-C9C47BD55209}" type="parTrans" cxnId="{0FED0B43-138F-44BE-83FC-FC27190ACB44}">
      <dgm:prSet/>
      <dgm:spPr/>
      <dgm:t>
        <a:bodyPr/>
        <a:lstStyle/>
        <a:p>
          <a:endParaRPr lang="pt-BR"/>
        </a:p>
      </dgm:t>
    </dgm:pt>
    <dgm:pt modelId="{C4B06397-89A6-44C7-8C5E-74C0AF5F4A29}" type="sibTrans" cxnId="{0FED0B43-138F-44BE-83FC-FC27190ACB44}">
      <dgm:prSet/>
      <dgm:spPr/>
      <dgm:t>
        <a:bodyPr/>
        <a:lstStyle/>
        <a:p>
          <a:endParaRPr lang="pt-BR"/>
        </a:p>
      </dgm:t>
    </dgm:pt>
    <dgm:pt modelId="{66BF9BCD-1003-4F6F-8B68-2AA65D2BBFBD}" type="pres">
      <dgm:prSet presAssocID="{D76E1923-B8B8-4E71-A519-C2431DE90A73}" presName="diagram" presStyleCnt="0">
        <dgm:presLayoutVars>
          <dgm:dir/>
          <dgm:resizeHandles val="exact"/>
        </dgm:presLayoutVars>
      </dgm:prSet>
      <dgm:spPr/>
    </dgm:pt>
    <dgm:pt modelId="{9A751351-C102-416F-9A0A-7870AF1402DB}" type="pres">
      <dgm:prSet presAssocID="{FF32BB43-EABB-4E2A-8E8E-1205E4DF041D}" presName="node" presStyleLbl="node1" presStyleIdx="0" presStyleCnt="5">
        <dgm:presLayoutVars>
          <dgm:bulletEnabled val="1"/>
        </dgm:presLayoutVars>
      </dgm:prSet>
      <dgm:spPr/>
    </dgm:pt>
    <dgm:pt modelId="{1FC9BB45-04E4-4676-A06E-DB2A6FF60BCD}" type="pres">
      <dgm:prSet presAssocID="{FF64F5FB-8D70-451D-9212-45BBAC1107A9}" presName="sibTrans" presStyleCnt="0"/>
      <dgm:spPr/>
    </dgm:pt>
    <dgm:pt modelId="{E2FCA254-01D3-4E39-9E35-66EB0889AC80}" type="pres">
      <dgm:prSet presAssocID="{B113FAB2-7DCF-4DC9-9618-395506E3D7B7}" presName="node" presStyleLbl="node1" presStyleIdx="1" presStyleCnt="5">
        <dgm:presLayoutVars>
          <dgm:bulletEnabled val="1"/>
        </dgm:presLayoutVars>
      </dgm:prSet>
      <dgm:spPr/>
    </dgm:pt>
    <dgm:pt modelId="{19DA45FD-9678-40C0-929A-8AAF4107216D}" type="pres">
      <dgm:prSet presAssocID="{06FEED49-FCC5-4DE0-920A-DA20534A81F8}" presName="sibTrans" presStyleCnt="0"/>
      <dgm:spPr/>
    </dgm:pt>
    <dgm:pt modelId="{DEAD2022-825D-46EA-A099-F197B7A32973}" type="pres">
      <dgm:prSet presAssocID="{56DB38E0-E165-41DC-9A8C-2FE826A948D4}" presName="node" presStyleLbl="node1" presStyleIdx="2" presStyleCnt="5">
        <dgm:presLayoutVars>
          <dgm:bulletEnabled val="1"/>
        </dgm:presLayoutVars>
      </dgm:prSet>
      <dgm:spPr/>
    </dgm:pt>
    <dgm:pt modelId="{FD785095-DAE4-4F1A-ABF0-D35AF6253B07}" type="pres">
      <dgm:prSet presAssocID="{84F1DD31-6ED3-457A-B24B-F426B7AC36C4}" presName="sibTrans" presStyleCnt="0"/>
      <dgm:spPr/>
    </dgm:pt>
    <dgm:pt modelId="{901948A9-B808-4536-BACD-BA1A28257FEA}" type="pres">
      <dgm:prSet presAssocID="{83585F9F-1853-46C4-9B53-D914709704D9}" presName="node" presStyleLbl="node1" presStyleIdx="3" presStyleCnt="5">
        <dgm:presLayoutVars>
          <dgm:bulletEnabled val="1"/>
        </dgm:presLayoutVars>
      </dgm:prSet>
      <dgm:spPr/>
    </dgm:pt>
    <dgm:pt modelId="{5C30577D-97CD-4B74-8735-78DFB9A2FB40}" type="pres">
      <dgm:prSet presAssocID="{E35CDBA8-D9D9-4411-A13A-006253EFB817}" presName="sibTrans" presStyleCnt="0"/>
      <dgm:spPr/>
    </dgm:pt>
    <dgm:pt modelId="{81C7CC46-C23E-4BC6-86CF-9C15E2B31E36}" type="pres">
      <dgm:prSet presAssocID="{8D659103-AE72-47BE-B7CF-96FE0F904479}" presName="node" presStyleLbl="node1" presStyleIdx="4" presStyleCnt="5">
        <dgm:presLayoutVars>
          <dgm:bulletEnabled val="1"/>
        </dgm:presLayoutVars>
      </dgm:prSet>
      <dgm:spPr/>
    </dgm:pt>
  </dgm:ptLst>
  <dgm:cxnLst>
    <dgm:cxn modelId="{533EEC07-3853-4D05-95B3-ED0AD561A999}" type="presOf" srcId="{FF32BB43-EABB-4E2A-8E8E-1205E4DF041D}" destId="{9A751351-C102-416F-9A0A-7870AF1402DB}" srcOrd="0" destOrd="0" presId="urn:microsoft.com/office/officeart/2005/8/layout/default"/>
    <dgm:cxn modelId="{73E47C5D-C197-4AF2-BDFF-15A14CA8A984}" type="presOf" srcId="{8D659103-AE72-47BE-B7CF-96FE0F904479}" destId="{81C7CC46-C23E-4BC6-86CF-9C15E2B31E36}" srcOrd="0" destOrd="0" presId="urn:microsoft.com/office/officeart/2005/8/layout/default"/>
    <dgm:cxn modelId="{0FED0B43-138F-44BE-83FC-FC27190ACB44}" srcId="{D76E1923-B8B8-4E71-A519-C2431DE90A73}" destId="{8D659103-AE72-47BE-B7CF-96FE0F904479}" srcOrd="4" destOrd="0" parTransId="{CE5DD263-2B0F-43C9-8624-C9C47BD55209}" sibTransId="{C4B06397-89A6-44C7-8C5E-74C0AF5F4A29}"/>
    <dgm:cxn modelId="{BC040165-27EC-44BE-B19A-8639395122E0}" type="presOf" srcId="{B113FAB2-7DCF-4DC9-9618-395506E3D7B7}" destId="{E2FCA254-01D3-4E39-9E35-66EB0889AC80}" srcOrd="0" destOrd="0" presId="urn:microsoft.com/office/officeart/2005/8/layout/default"/>
    <dgm:cxn modelId="{93EDE173-8817-4C7B-9298-D61A797E6FBC}" type="presOf" srcId="{56DB38E0-E165-41DC-9A8C-2FE826A948D4}" destId="{DEAD2022-825D-46EA-A099-F197B7A32973}" srcOrd="0" destOrd="0" presId="urn:microsoft.com/office/officeart/2005/8/layout/default"/>
    <dgm:cxn modelId="{3D2D3398-B36A-4B92-8494-58F2A4452B9E}" srcId="{D76E1923-B8B8-4E71-A519-C2431DE90A73}" destId="{B113FAB2-7DCF-4DC9-9618-395506E3D7B7}" srcOrd="1" destOrd="0" parTransId="{36A0603B-E72D-4894-B3B8-CB4F1CC3BEC9}" sibTransId="{06FEED49-FCC5-4DE0-920A-DA20534A81F8}"/>
    <dgm:cxn modelId="{DC35A098-178F-471C-AC78-4E152AE2DEA6}" type="presOf" srcId="{D76E1923-B8B8-4E71-A519-C2431DE90A73}" destId="{66BF9BCD-1003-4F6F-8B68-2AA65D2BBFBD}" srcOrd="0" destOrd="0" presId="urn:microsoft.com/office/officeart/2005/8/layout/default"/>
    <dgm:cxn modelId="{D35C71AF-45FE-4C63-A826-A33F50E1CA4E}" srcId="{D76E1923-B8B8-4E71-A519-C2431DE90A73}" destId="{56DB38E0-E165-41DC-9A8C-2FE826A948D4}" srcOrd="2" destOrd="0" parTransId="{07A0DEB5-D169-4160-B9D7-110BFE600B01}" sibTransId="{84F1DD31-6ED3-457A-B24B-F426B7AC36C4}"/>
    <dgm:cxn modelId="{6235D5DD-2928-4D4D-98A1-C6B7D6D74859}" srcId="{D76E1923-B8B8-4E71-A519-C2431DE90A73}" destId="{83585F9F-1853-46C4-9B53-D914709704D9}" srcOrd="3" destOrd="0" parTransId="{B3151FCB-E988-4907-8DF1-CFC8CF238198}" sibTransId="{E35CDBA8-D9D9-4411-A13A-006253EFB817}"/>
    <dgm:cxn modelId="{7EE6E0E3-BE81-4D88-88E9-6DD8BB3927BD}" srcId="{D76E1923-B8B8-4E71-A519-C2431DE90A73}" destId="{FF32BB43-EABB-4E2A-8E8E-1205E4DF041D}" srcOrd="0" destOrd="0" parTransId="{6C384DF0-4B36-4A6A-AD06-FEBE08A75453}" sibTransId="{FF64F5FB-8D70-451D-9212-45BBAC1107A9}"/>
    <dgm:cxn modelId="{922A18F0-8E19-40F0-87FB-FCB387B8F7A4}" type="presOf" srcId="{83585F9F-1853-46C4-9B53-D914709704D9}" destId="{901948A9-B808-4536-BACD-BA1A28257FEA}" srcOrd="0" destOrd="0" presId="urn:microsoft.com/office/officeart/2005/8/layout/default"/>
    <dgm:cxn modelId="{3F96472B-6E7A-4CFA-9E3E-F80E8B3AD94A}" type="presParOf" srcId="{66BF9BCD-1003-4F6F-8B68-2AA65D2BBFBD}" destId="{9A751351-C102-416F-9A0A-7870AF1402DB}" srcOrd="0" destOrd="0" presId="urn:microsoft.com/office/officeart/2005/8/layout/default"/>
    <dgm:cxn modelId="{EEB56BA9-A567-430A-84DD-FE0BB3D75196}" type="presParOf" srcId="{66BF9BCD-1003-4F6F-8B68-2AA65D2BBFBD}" destId="{1FC9BB45-04E4-4676-A06E-DB2A6FF60BCD}" srcOrd="1" destOrd="0" presId="urn:microsoft.com/office/officeart/2005/8/layout/default"/>
    <dgm:cxn modelId="{B8B8C547-C177-4462-B700-3CEEF377828A}" type="presParOf" srcId="{66BF9BCD-1003-4F6F-8B68-2AA65D2BBFBD}" destId="{E2FCA254-01D3-4E39-9E35-66EB0889AC80}" srcOrd="2" destOrd="0" presId="urn:microsoft.com/office/officeart/2005/8/layout/default"/>
    <dgm:cxn modelId="{D143D1F6-07D8-44D1-AFC4-EC4A0172C31A}" type="presParOf" srcId="{66BF9BCD-1003-4F6F-8B68-2AA65D2BBFBD}" destId="{19DA45FD-9678-40C0-929A-8AAF4107216D}" srcOrd="3" destOrd="0" presId="urn:microsoft.com/office/officeart/2005/8/layout/default"/>
    <dgm:cxn modelId="{DD10309B-5C66-4D8E-A2A1-174668807F38}" type="presParOf" srcId="{66BF9BCD-1003-4F6F-8B68-2AA65D2BBFBD}" destId="{DEAD2022-825D-46EA-A099-F197B7A32973}" srcOrd="4" destOrd="0" presId="urn:microsoft.com/office/officeart/2005/8/layout/default"/>
    <dgm:cxn modelId="{9D326C42-7C2B-43D6-92E7-76D0E7BBEF2F}" type="presParOf" srcId="{66BF9BCD-1003-4F6F-8B68-2AA65D2BBFBD}" destId="{FD785095-DAE4-4F1A-ABF0-D35AF6253B07}" srcOrd="5" destOrd="0" presId="urn:microsoft.com/office/officeart/2005/8/layout/default"/>
    <dgm:cxn modelId="{0BBE1554-0C69-4A38-B9B8-6C7EEC8BE081}" type="presParOf" srcId="{66BF9BCD-1003-4F6F-8B68-2AA65D2BBFBD}" destId="{901948A9-B808-4536-BACD-BA1A28257FEA}" srcOrd="6" destOrd="0" presId="urn:microsoft.com/office/officeart/2005/8/layout/default"/>
    <dgm:cxn modelId="{0E5D1B85-3A83-4139-A51B-0DC1CDA0FF05}" type="presParOf" srcId="{66BF9BCD-1003-4F6F-8B68-2AA65D2BBFBD}" destId="{5C30577D-97CD-4B74-8735-78DFB9A2FB40}" srcOrd="7" destOrd="0" presId="urn:microsoft.com/office/officeart/2005/8/layout/default"/>
    <dgm:cxn modelId="{C775914F-3154-4ECB-A119-192CCAFDC5EF}" type="presParOf" srcId="{66BF9BCD-1003-4F6F-8B68-2AA65D2BBFBD}" destId="{81C7CC46-C23E-4BC6-86CF-9C15E2B31E36}"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4.xml><?xml version="1.0" encoding="utf-8"?>
<dgm:dataModel xmlns:dgm="http://schemas.openxmlformats.org/drawingml/2006/diagram" xmlns:a="http://schemas.openxmlformats.org/drawingml/2006/main">
  <dgm:ptLst>
    <dgm:pt modelId="{C90E4E81-ECA0-4BDD-9D51-948D484252CC}"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FDB5CF79-D7B7-462E-A65B-053B80405A17}">
      <dgm:prSet phldrT="[Texto]" custT="1"/>
      <dgm:spPr/>
      <dgm:t>
        <a:bodyPr/>
        <a:lstStyle/>
        <a:p>
          <a:r>
            <a:rPr lang="pt-BR" sz="2000" dirty="0"/>
            <a:t>Conduta Humana Voluntária</a:t>
          </a:r>
        </a:p>
      </dgm:t>
    </dgm:pt>
    <dgm:pt modelId="{50C0ADE9-1B0F-41AE-8CA2-DA8162F80B68}" type="parTrans" cxnId="{9FCC4192-D36D-4382-8249-6AA0820ED0E2}">
      <dgm:prSet/>
      <dgm:spPr/>
      <dgm:t>
        <a:bodyPr/>
        <a:lstStyle/>
        <a:p>
          <a:endParaRPr lang="pt-BR"/>
        </a:p>
      </dgm:t>
    </dgm:pt>
    <dgm:pt modelId="{FFD757A4-CC49-4214-94DB-19220FFC1EAE}" type="sibTrans" cxnId="{9FCC4192-D36D-4382-8249-6AA0820ED0E2}">
      <dgm:prSet/>
      <dgm:spPr/>
      <dgm:t>
        <a:bodyPr/>
        <a:lstStyle/>
        <a:p>
          <a:endParaRPr lang="pt-BR"/>
        </a:p>
      </dgm:t>
    </dgm:pt>
    <dgm:pt modelId="{68F10875-9F0B-4569-AB4E-A56D9B962A42}">
      <dgm:prSet phldrT="[Texto]" custT="1"/>
      <dgm:spPr/>
      <dgm:t>
        <a:bodyPr/>
        <a:lstStyle/>
        <a:p>
          <a:r>
            <a:rPr lang="pt-BR" sz="1800" dirty="0"/>
            <a:t>Inobservância do Dever Objetivo de Cuidado, por Imprudência, Negligência ou Imperícia</a:t>
          </a:r>
        </a:p>
      </dgm:t>
    </dgm:pt>
    <dgm:pt modelId="{B5BE319E-C1D9-4D4C-B227-423D009805FC}" type="parTrans" cxnId="{9EF9F840-9E5F-48CD-A68D-66D71F94E733}">
      <dgm:prSet/>
      <dgm:spPr/>
      <dgm:t>
        <a:bodyPr/>
        <a:lstStyle/>
        <a:p>
          <a:endParaRPr lang="pt-BR"/>
        </a:p>
      </dgm:t>
    </dgm:pt>
    <dgm:pt modelId="{7D581FCC-CD29-4C85-978A-F599B448F9C3}" type="sibTrans" cxnId="{9EF9F840-9E5F-48CD-A68D-66D71F94E733}">
      <dgm:prSet/>
      <dgm:spPr/>
      <dgm:t>
        <a:bodyPr/>
        <a:lstStyle/>
        <a:p>
          <a:endParaRPr lang="pt-BR"/>
        </a:p>
      </dgm:t>
    </dgm:pt>
    <dgm:pt modelId="{2FFFAF07-3D77-410C-9660-641FE1889183}">
      <dgm:prSet phldrT="[Texto]" custT="1"/>
      <dgm:spPr/>
      <dgm:t>
        <a:bodyPr/>
        <a:lstStyle/>
        <a:p>
          <a:r>
            <a:rPr lang="pt-BR" sz="2000" dirty="0"/>
            <a:t>Resultado (Involuntário)</a:t>
          </a:r>
        </a:p>
      </dgm:t>
    </dgm:pt>
    <dgm:pt modelId="{A6CD08DE-5CB5-4833-9613-96B50BEFD32B}" type="parTrans" cxnId="{F946341B-1393-4C73-8394-51C439189D21}">
      <dgm:prSet/>
      <dgm:spPr/>
      <dgm:t>
        <a:bodyPr/>
        <a:lstStyle/>
        <a:p>
          <a:endParaRPr lang="pt-BR"/>
        </a:p>
      </dgm:t>
    </dgm:pt>
    <dgm:pt modelId="{19D29FEA-19EA-44DD-8C0F-46A8307E0787}" type="sibTrans" cxnId="{F946341B-1393-4C73-8394-51C439189D21}">
      <dgm:prSet/>
      <dgm:spPr/>
      <dgm:t>
        <a:bodyPr/>
        <a:lstStyle/>
        <a:p>
          <a:endParaRPr lang="pt-BR"/>
        </a:p>
      </dgm:t>
    </dgm:pt>
    <dgm:pt modelId="{64359F20-4435-49C8-A7AC-84245DF53299}">
      <dgm:prSet phldrT="[Texto]" custT="1"/>
      <dgm:spPr/>
      <dgm:t>
        <a:bodyPr/>
        <a:lstStyle/>
        <a:p>
          <a:r>
            <a:rPr lang="pt-BR" sz="2000" dirty="0"/>
            <a:t>Nexo de Causalidade (Teoria da Equivalência dos Antecedentes)</a:t>
          </a:r>
        </a:p>
      </dgm:t>
    </dgm:pt>
    <dgm:pt modelId="{14F3432E-F3F2-49BA-BA87-B1CEBFB906D1}" type="parTrans" cxnId="{9B200446-281A-48FB-B60E-E4EDE8D295E1}">
      <dgm:prSet/>
      <dgm:spPr/>
      <dgm:t>
        <a:bodyPr/>
        <a:lstStyle/>
        <a:p>
          <a:endParaRPr lang="pt-BR"/>
        </a:p>
      </dgm:t>
    </dgm:pt>
    <dgm:pt modelId="{1E6B7117-F98B-4E45-A924-2C81A3731D77}" type="sibTrans" cxnId="{9B200446-281A-48FB-B60E-E4EDE8D295E1}">
      <dgm:prSet/>
      <dgm:spPr/>
      <dgm:t>
        <a:bodyPr/>
        <a:lstStyle/>
        <a:p>
          <a:endParaRPr lang="pt-BR"/>
        </a:p>
      </dgm:t>
    </dgm:pt>
    <dgm:pt modelId="{B2562D6C-F210-45D4-8CFF-6A4DE4220F3A}">
      <dgm:prSet phldrT="[Texto]" custT="1"/>
      <dgm:spPr/>
      <dgm:t>
        <a:bodyPr/>
        <a:lstStyle/>
        <a:p>
          <a:r>
            <a:rPr lang="pt-BR" sz="2000" dirty="0"/>
            <a:t>Tipicidade Formal (art. 18, parágrafo único, CP)</a:t>
          </a:r>
        </a:p>
      </dgm:t>
    </dgm:pt>
    <dgm:pt modelId="{334BF807-8B24-44F2-82E9-21CCED0AEAD9}" type="parTrans" cxnId="{650AFEB9-DD61-4DED-AB1B-FE6876B26384}">
      <dgm:prSet/>
      <dgm:spPr/>
      <dgm:t>
        <a:bodyPr/>
        <a:lstStyle/>
        <a:p>
          <a:endParaRPr lang="pt-BR"/>
        </a:p>
      </dgm:t>
    </dgm:pt>
    <dgm:pt modelId="{A18FF8D0-503C-4FBB-9A16-4C57C9D9BD84}" type="sibTrans" cxnId="{650AFEB9-DD61-4DED-AB1B-FE6876B26384}">
      <dgm:prSet/>
      <dgm:spPr/>
      <dgm:t>
        <a:bodyPr/>
        <a:lstStyle/>
        <a:p>
          <a:endParaRPr lang="pt-BR"/>
        </a:p>
      </dgm:t>
    </dgm:pt>
    <dgm:pt modelId="{EA49EF99-54E0-4D1B-A8AC-62074A5AC4AE}">
      <dgm:prSet phldrT="[Texto]" custT="1"/>
      <dgm:spPr/>
      <dgm:t>
        <a:bodyPr/>
        <a:lstStyle/>
        <a:p>
          <a:r>
            <a:rPr lang="pt-BR" sz="2000" dirty="0"/>
            <a:t>Previsibilidade Objetiva do Resultado</a:t>
          </a:r>
        </a:p>
      </dgm:t>
    </dgm:pt>
    <dgm:pt modelId="{764BCE15-4B94-4674-984E-AAF92CD592F8}" type="parTrans" cxnId="{B96667ED-6EBE-4A0B-9824-7FB71AC0EE6C}">
      <dgm:prSet/>
      <dgm:spPr/>
      <dgm:t>
        <a:bodyPr/>
        <a:lstStyle/>
        <a:p>
          <a:endParaRPr lang="pt-BR"/>
        </a:p>
      </dgm:t>
    </dgm:pt>
    <dgm:pt modelId="{314AD351-150B-4173-BFD8-EC70547D0161}" type="sibTrans" cxnId="{B96667ED-6EBE-4A0B-9824-7FB71AC0EE6C}">
      <dgm:prSet/>
      <dgm:spPr/>
      <dgm:t>
        <a:bodyPr/>
        <a:lstStyle/>
        <a:p>
          <a:endParaRPr lang="pt-BR"/>
        </a:p>
      </dgm:t>
    </dgm:pt>
    <dgm:pt modelId="{B365143A-4DAD-4507-AD93-A83581C72982}">
      <dgm:prSet phldrT="[Texto]" custT="1"/>
      <dgm:spPr/>
      <dgm:t>
        <a:bodyPr/>
        <a:lstStyle/>
        <a:p>
          <a:r>
            <a:rPr lang="pt-BR" sz="2000" dirty="0"/>
            <a:t>Relação de Imputação Objetiva (como fator limitador do nexo de causalidade)</a:t>
          </a:r>
        </a:p>
      </dgm:t>
    </dgm:pt>
    <dgm:pt modelId="{55D25177-9328-4590-B8A4-39F2BD05FA1F}" type="parTrans" cxnId="{62ED208F-596A-466A-9A6D-5BE8DB09DB81}">
      <dgm:prSet/>
      <dgm:spPr/>
      <dgm:t>
        <a:bodyPr/>
        <a:lstStyle/>
        <a:p>
          <a:endParaRPr lang="pt-BR"/>
        </a:p>
      </dgm:t>
    </dgm:pt>
    <dgm:pt modelId="{9EF12728-B98D-4249-BF4E-D1A5D45086E5}" type="sibTrans" cxnId="{62ED208F-596A-466A-9A6D-5BE8DB09DB81}">
      <dgm:prSet/>
      <dgm:spPr/>
      <dgm:t>
        <a:bodyPr/>
        <a:lstStyle/>
        <a:p>
          <a:endParaRPr lang="pt-BR"/>
        </a:p>
      </dgm:t>
    </dgm:pt>
    <dgm:pt modelId="{9CA26F84-B7FF-43CE-BA22-76F7444AED86}" type="pres">
      <dgm:prSet presAssocID="{C90E4E81-ECA0-4BDD-9D51-948D484252CC}" presName="diagram" presStyleCnt="0">
        <dgm:presLayoutVars>
          <dgm:dir/>
          <dgm:resizeHandles val="exact"/>
        </dgm:presLayoutVars>
      </dgm:prSet>
      <dgm:spPr/>
    </dgm:pt>
    <dgm:pt modelId="{0E8DAC41-B898-4F0B-A0B0-90AB577A9982}" type="pres">
      <dgm:prSet presAssocID="{FDB5CF79-D7B7-462E-A65B-053B80405A17}" presName="node" presStyleLbl="node1" presStyleIdx="0" presStyleCnt="7">
        <dgm:presLayoutVars>
          <dgm:bulletEnabled val="1"/>
        </dgm:presLayoutVars>
      </dgm:prSet>
      <dgm:spPr/>
    </dgm:pt>
    <dgm:pt modelId="{CABB271A-1D76-4E9B-9F75-CC9D53E0B56E}" type="pres">
      <dgm:prSet presAssocID="{FFD757A4-CC49-4214-94DB-19220FFC1EAE}" presName="sibTrans" presStyleCnt="0"/>
      <dgm:spPr/>
    </dgm:pt>
    <dgm:pt modelId="{A0F839E0-5C7F-4DE3-9DEB-854F03825526}" type="pres">
      <dgm:prSet presAssocID="{2FFFAF07-3D77-410C-9660-641FE1889183}" presName="node" presStyleLbl="node1" presStyleIdx="1" presStyleCnt="7">
        <dgm:presLayoutVars>
          <dgm:bulletEnabled val="1"/>
        </dgm:presLayoutVars>
      </dgm:prSet>
      <dgm:spPr/>
    </dgm:pt>
    <dgm:pt modelId="{C35F503C-77FD-47AF-A0DA-43278BA21C5D}" type="pres">
      <dgm:prSet presAssocID="{19D29FEA-19EA-44DD-8C0F-46A8307E0787}" presName="sibTrans" presStyleCnt="0"/>
      <dgm:spPr/>
    </dgm:pt>
    <dgm:pt modelId="{7C7163CB-1960-4AA0-A619-71AD7D4C5847}" type="pres">
      <dgm:prSet presAssocID="{64359F20-4435-49C8-A7AC-84245DF53299}" presName="node" presStyleLbl="node1" presStyleIdx="2" presStyleCnt="7">
        <dgm:presLayoutVars>
          <dgm:bulletEnabled val="1"/>
        </dgm:presLayoutVars>
      </dgm:prSet>
      <dgm:spPr/>
    </dgm:pt>
    <dgm:pt modelId="{DF21B59A-9DB5-48EF-982E-FD6378218BDC}" type="pres">
      <dgm:prSet presAssocID="{1E6B7117-F98B-4E45-A924-2C81A3731D77}" presName="sibTrans" presStyleCnt="0"/>
      <dgm:spPr/>
    </dgm:pt>
    <dgm:pt modelId="{18C51B99-6E8E-469B-8B69-16021D623A32}" type="pres">
      <dgm:prSet presAssocID="{B2562D6C-F210-45D4-8CFF-6A4DE4220F3A}" presName="node" presStyleLbl="node1" presStyleIdx="3" presStyleCnt="7">
        <dgm:presLayoutVars>
          <dgm:bulletEnabled val="1"/>
        </dgm:presLayoutVars>
      </dgm:prSet>
      <dgm:spPr/>
    </dgm:pt>
    <dgm:pt modelId="{7E16A83C-7F29-4DE3-902D-E8941F369467}" type="pres">
      <dgm:prSet presAssocID="{A18FF8D0-503C-4FBB-9A16-4C57C9D9BD84}" presName="sibTrans" presStyleCnt="0"/>
      <dgm:spPr/>
    </dgm:pt>
    <dgm:pt modelId="{C73D74F5-538F-41D7-9C46-2DCC8285A18B}" type="pres">
      <dgm:prSet presAssocID="{68F10875-9F0B-4569-AB4E-A56D9B962A42}" presName="node" presStyleLbl="node1" presStyleIdx="4" presStyleCnt="7" custScaleX="123421">
        <dgm:presLayoutVars>
          <dgm:bulletEnabled val="1"/>
        </dgm:presLayoutVars>
      </dgm:prSet>
      <dgm:spPr/>
    </dgm:pt>
    <dgm:pt modelId="{3762BEAC-849B-42AA-B5E1-AD7E0736BF52}" type="pres">
      <dgm:prSet presAssocID="{7D581FCC-CD29-4C85-978A-F599B448F9C3}" presName="sibTrans" presStyleCnt="0"/>
      <dgm:spPr/>
    </dgm:pt>
    <dgm:pt modelId="{E1A8E2C7-CAD0-4307-A56A-DA744C51E157}" type="pres">
      <dgm:prSet presAssocID="{EA49EF99-54E0-4D1B-A8AC-62074A5AC4AE}" presName="node" presStyleLbl="node1" presStyleIdx="5" presStyleCnt="7">
        <dgm:presLayoutVars>
          <dgm:bulletEnabled val="1"/>
        </dgm:presLayoutVars>
      </dgm:prSet>
      <dgm:spPr/>
    </dgm:pt>
    <dgm:pt modelId="{2C97DE46-CB8C-4C4C-94B7-F1FB852C7C95}" type="pres">
      <dgm:prSet presAssocID="{314AD351-150B-4173-BFD8-EC70547D0161}" presName="sibTrans" presStyleCnt="0"/>
      <dgm:spPr/>
    </dgm:pt>
    <dgm:pt modelId="{6C374B1B-1A64-4A9F-B9A7-8E62D637066C}" type="pres">
      <dgm:prSet presAssocID="{B365143A-4DAD-4507-AD93-A83581C72982}" presName="node" presStyleLbl="node1" presStyleIdx="6" presStyleCnt="7" custScaleX="126342">
        <dgm:presLayoutVars>
          <dgm:bulletEnabled val="1"/>
        </dgm:presLayoutVars>
      </dgm:prSet>
      <dgm:spPr/>
    </dgm:pt>
  </dgm:ptLst>
  <dgm:cxnLst>
    <dgm:cxn modelId="{E91C7013-191F-450A-9D82-8F6C45421B72}" type="presOf" srcId="{FDB5CF79-D7B7-462E-A65B-053B80405A17}" destId="{0E8DAC41-B898-4F0B-A0B0-90AB577A9982}" srcOrd="0" destOrd="0" presId="urn:microsoft.com/office/officeart/2005/8/layout/default"/>
    <dgm:cxn modelId="{F946341B-1393-4C73-8394-51C439189D21}" srcId="{C90E4E81-ECA0-4BDD-9D51-948D484252CC}" destId="{2FFFAF07-3D77-410C-9660-641FE1889183}" srcOrd="1" destOrd="0" parTransId="{A6CD08DE-5CB5-4833-9613-96B50BEFD32B}" sibTransId="{19D29FEA-19EA-44DD-8C0F-46A8307E0787}"/>
    <dgm:cxn modelId="{0966461C-2C53-46D5-9022-7B36CC8E254D}" type="presOf" srcId="{B365143A-4DAD-4507-AD93-A83581C72982}" destId="{6C374B1B-1A64-4A9F-B9A7-8E62D637066C}" srcOrd="0" destOrd="0" presId="urn:microsoft.com/office/officeart/2005/8/layout/default"/>
    <dgm:cxn modelId="{9EF9F840-9E5F-48CD-A68D-66D71F94E733}" srcId="{C90E4E81-ECA0-4BDD-9D51-948D484252CC}" destId="{68F10875-9F0B-4569-AB4E-A56D9B962A42}" srcOrd="4" destOrd="0" parTransId="{B5BE319E-C1D9-4D4C-B227-423D009805FC}" sibTransId="{7D581FCC-CD29-4C85-978A-F599B448F9C3}"/>
    <dgm:cxn modelId="{9B200446-281A-48FB-B60E-E4EDE8D295E1}" srcId="{C90E4E81-ECA0-4BDD-9D51-948D484252CC}" destId="{64359F20-4435-49C8-A7AC-84245DF53299}" srcOrd="2" destOrd="0" parTransId="{14F3432E-F3F2-49BA-BA87-B1CEBFB906D1}" sibTransId="{1E6B7117-F98B-4E45-A924-2C81A3731D77}"/>
    <dgm:cxn modelId="{F2E4B689-7E67-4BE5-9B4D-12C5726BE336}" type="presOf" srcId="{EA49EF99-54E0-4D1B-A8AC-62074A5AC4AE}" destId="{E1A8E2C7-CAD0-4307-A56A-DA744C51E157}" srcOrd="0" destOrd="0" presId="urn:microsoft.com/office/officeart/2005/8/layout/default"/>
    <dgm:cxn modelId="{62ED208F-596A-466A-9A6D-5BE8DB09DB81}" srcId="{C90E4E81-ECA0-4BDD-9D51-948D484252CC}" destId="{B365143A-4DAD-4507-AD93-A83581C72982}" srcOrd="6" destOrd="0" parTransId="{55D25177-9328-4590-B8A4-39F2BD05FA1F}" sibTransId="{9EF12728-B98D-4249-BF4E-D1A5D45086E5}"/>
    <dgm:cxn modelId="{9FCC4192-D36D-4382-8249-6AA0820ED0E2}" srcId="{C90E4E81-ECA0-4BDD-9D51-948D484252CC}" destId="{FDB5CF79-D7B7-462E-A65B-053B80405A17}" srcOrd="0" destOrd="0" parTransId="{50C0ADE9-1B0F-41AE-8CA2-DA8162F80B68}" sibTransId="{FFD757A4-CC49-4214-94DB-19220FFC1EAE}"/>
    <dgm:cxn modelId="{9356459E-8304-463A-A17E-D92F569ED8B9}" type="presOf" srcId="{B2562D6C-F210-45D4-8CFF-6A4DE4220F3A}" destId="{18C51B99-6E8E-469B-8B69-16021D623A32}" srcOrd="0" destOrd="0" presId="urn:microsoft.com/office/officeart/2005/8/layout/default"/>
    <dgm:cxn modelId="{650AFEB9-DD61-4DED-AB1B-FE6876B26384}" srcId="{C90E4E81-ECA0-4BDD-9D51-948D484252CC}" destId="{B2562D6C-F210-45D4-8CFF-6A4DE4220F3A}" srcOrd="3" destOrd="0" parTransId="{334BF807-8B24-44F2-82E9-21CCED0AEAD9}" sibTransId="{A18FF8D0-503C-4FBB-9A16-4C57C9D9BD84}"/>
    <dgm:cxn modelId="{654D4ABC-38C6-4CBC-8E07-2ADD3E8C9A06}" type="presOf" srcId="{C90E4E81-ECA0-4BDD-9D51-948D484252CC}" destId="{9CA26F84-B7FF-43CE-BA22-76F7444AED86}" srcOrd="0" destOrd="0" presId="urn:microsoft.com/office/officeart/2005/8/layout/default"/>
    <dgm:cxn modelId="{72EE39D4-78EE-4C3F-B6C0-0914BD9327FE}" type="presOf" srcId="{68F10875-9F0B-4569-AB4E-A56D9B962A42}" destId="{C73D74F5-538F-41D7-9C46-2DCC8285A18B}" srcOrd="0" destOrd="0" presId="urn:microsoft.com/office/officeart/2005/8/layout/default"/>
    <dgm:cxn modelId="{6904DEE5-2820-4A63-A6F4-437BF6869DA8}" type="presOf" srcId="{64359F20-4435-49C8-A7AC-84245DF53299}" destId="{7C7163CB-1960-4AA0-A619-71AD7D4C5847}" srcOrd="0" destOrd="0" presId="urn:microsoft.com/office/officeart/2005/8/layout/default"/>
    <dgm:cxn modelId="{C8BCABEC-9830-447A-B620-33904984C77D}" type="presOf" srcId="{2FFFAF07-3D77-410C-9660-641FE1889183}" destId="{A0F839E0-5C7F-4DE3-9DEB-854F03825526}" srcOrd="0" destOrd="0" presId="urn:microsoft.com/office/officeart/2005/8/layout/default"/>
    <dgm:cxn modelId="{B96667ED-6EBE-4A0B-9824-7FB71AC0EE6C}" srcId="{C90E4E81-ECA0-4BDD-9D51-948D484252CC}" destId="{EA49EF99-54E0-4D1B-A8AC-62074A5AC4AE}" srcOrd="5" destOrd="0" parTransId="{764BCE15-4B94-4674-984E-AAF92CD592F8}" sibTransId="{314AD351-150B-4173-BFD8-EC70547D0161}"/>
    <dgm:cxn modelId="{9EE782C9-EC9E-4663-B852-30CC4058CD00}" type="presParOf" srcId="{9CA26F84-B7FF-43CE-BA22-76F7444AED86}" destId="{0E8DAC41-B898-4F0B-A0B0-90AB577A9982}" srcOrd="0" destOrd="0" presId="urn:microsoft.com/office/officeart/2005/8/layout/default"/>
    <dgm:cxn modelId="{9AD37611-59D2-4836-9A7B-9B246FFC6A3F}" type="presParOf" srcId="{9CA26F84-B7FF-43CE-BA22-76F7444AED86}" destId="{CABB271A-1D76-4E9B-9F75-CC9D53E0B56E}" srcOrd="1" destOrd="0" presId="urn:microsoft.com/office/officeart/2005/8/layout/default"/>
    <dgm:cxn modelId="{B43F9502-DE9C-4903-B032-2195880A9E4B}" type="presParOf" srcId="{9CA26F84-B7FF-43CE-BA22-76F7444AED86}" destId="{A0F839E0-5C7F-4DE3-9DEB-854F03825526}" srcOrd="2" destOrd="0" presId="urn:microsoft.com/office/officeart/2005/8/layout/default"/>
    <dgm:cxn modelId="{A28BA3FD-783F-491F-8FEA-7ACF5BD90857}" type="presParOf" srcId="{9CA26F84-B7FF-43CE-BA22-76F7444AED86}" destId="{C35F503C-77FD-47AF-A0DA-43278BA21C5D}" srcOrd="3" destOrd="0" presId="urn:microsoft.com/office/officeart/2005/8/layout/default"/>
    <dgm:cxn modelId="{8572B4E2-0F75-47E0-8AD7-FF7BE1862F93}" type="presParOf" srcId="{9CA26F84-B7FF-43CE-BA22-76F7444AED86}" destId="{7C7163CB-1960-4AA0-A619-71AD7D4C5847}" srcOrd="4" destOrd="0" presId="urn:microsoft.com/office/officeart/2005/8/layout/default"/>
    <dgm:cxn modelId="{3A7D2B41-144E-4ACF-B0CF-FAF69315D960}" type="presParOf" srcId="{9CA26F84-B7FF-43CE-BA22-76F7444AED86}" destId="{DF21B59A-9DB5-48EF-982E-FD6378218BDC}" srcOrd="5" destOrd="0" presId="urn:microsoft.com/office/officeart/2005/8/layout/default"/>
    <dgm:cxn modelId="{AA057008-243E-4C97-AC44-F2DDFFC4EF10}" type="presParOf" srcId="{9CA26F84-B7FF-43CE-BA22-76F7444AED86}" destId="{18C51B99-6E8E-469B-8B69-16021D623A32}" srcOrd="6" destOrd="0" presId="urn:microsoft.com/office/officeart/2005/8/layout/default"/>
    <dgm:cxn modelId="{52D14F6D-8245-4874-AA1E-8DDE58E15EE3}" type="presParOf" srcId="{9CA26F84-B7FF-43CE-BA22-76F7444AED86}" destId="{7E16A83C-7F29-4DE3-902D-E8941F369467}" srcOrd="7" destOrd="0" presId="urn:microsoft.com/office/officeart/2005/8/layout/default"/>
    <dgm:cxn modelId="{B417CBBF-215E-4581-9E52-0FA3A87337AD}" type="presParOf" srcId="{9CA26F84-B7FF-43CE-BA22-76F7444AED86}" destId="{C73D74F5-538F-41D7-9C46-2DCC8285A18B}" srcOrd="8" destOrd="0" presId="urn:microsoft.com/office/officeart/2005/8/layout/default"/>
    <dgm:cxn modelId="{BFE71690-943D-47C1-954C-C9DB48107930}" type="presParOf" srcId="{9CA26F84-B7FF-43CE-BA22-76F7444AED86}" destId="{3762BEAC-849B-42AA-B5E1-AD7E0736BF52}" srcOrd="9" destOrd="0" presId="urn:microsoft.com/office/officeart/2005/8/layout/default"/>
    <dgm:cxn modelId="{5197F276-F666-4B17-A55F-473B0BD88958}" type="presParOf" srcId="{9CA26F84-B7FF-43CE-BA22-76F7444AED86}" destId="{E1A8E2C7-CAD0-4307-A56A-DA744C51E157}" srcOrd="10" destOrd="0" presId="urn:microsoft.com/office/officeart/2005/8/layout/default"/>
    <dgm:cxn modelId="{24856ADD-40F3-4833-AB0B-43B4901A6754}" type="presParOf" srcId="{9CA26F84-B7FF-43CE-BA22-76F7444AED86}" destId="{2C97DE46-CB8C-4C4C-94B7-F1FB852C7C95}" srcOrd="11" destOrd="0" presId="urn:microsoft.com/office/officeart/2005/8/layout/default"/>
    <dgm:cxn modelId="{74E4DC72-7AF1-4AB8-8B2E-AACCCC12A40D}" type="presParOf" srcId="{9CA26F84-B7FF-43CE-BA22-76F7444AED86}" destId="{6C374B1B-1A64-4A9F-B9A7-8E62D637066C}"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5.xml><?xml version="1.0" encoding="utf-8"?>
<dgm:dataModel xmlns:dgm="http://schemas.openxmlformats.org/drawingml/2006/diagram" xmlns:a="http://schemas.openxmlformats.org/drawingml/2006/main">
  <dgm:ptLst>
    <dgm:pt modelId="{9F055A17-E310-4CDA-800A-525BEE3D6A3F}" type="doc">
      <dgm:prSet loTypeId="urn:microsoft.com/office/officeart/2005/8/layout/hierarchy2" loCatId="hierarchy" qsTypeId="urn:microsoft.com/office/officeart/2005/8/quickstyle/simple1" qsCatId="simple" csTypeId="urn:microsoft.com/office/officeart/2005/8/colors/colorful2" csCatId="colorful" phldr="1"/>
      <dgm:spPr/>
      <dgm:t>
        <a:bodyPr/>
        <a:lstStyle/>
        <a:p>
          <a:endParaRPr lang="pt-BR"/>
        </a:p>
      </dgm:t>
    </dgm:pt>
    <dgm:pt modelId="{62C49957-4EFF-488E-801A-00BCE726CC38}">
      <dgm:prSet phldrT="[Texto]"/>
      <dgm:spPr/>
      <dgm:t>
        <a:bodyPr/>
        <a:lstStyle/>
        <a:p>
          <a:r>
            <a:rPr lang="pt-BR" dirty="0"/>
            <a:t>Modalidades</a:t>
          </a:r>
        </a:p>
      </dgm:t>
    </dgm:pt>
    <dgm:pt modelId="{701C94C3-264D-4A9F-8780-09D2E702DFE8}" type="parTrans" cxnId="{DF8BED55-4E75-4EF1-B265-43DB2DAB8727}">
      <dgm:prSet/>
      <dgm:spPr/>
      <dgm:t>
        <a:bodyPr/>
        <a:lstStyle/>
        <a:p>
          <a:endParaRPr lang="pt-BR"/>
        </a:p>
      </dgm:t>
    </dgm:pt>
    <dgm:pt modelId="{9E6823CE-2C26-46E0-B017-E69FBB7105FB}" type="sibTrans" cxnId="{DF8BED55-4E75-4EF1-B265-43DB2DAB8727}">
      <dgm:prSet/>
      <dgm:spPr/>
      <dgm:t>
        <a:bodyPr/>
        <a:lstStyle/>
        <a:p>
          <a:endParaRPr lang="pt-BR"/>
        </a:p>
      </dgm:t>
    </dgm:pt>
    <dgm:pt modelId="{DDE2AEAC-80AE-4259-8FFC-B4E2B0BB22AF}">
      <dgm:prSet phldrT="[Texto]"/>
      <dgm:spPr/>
      <dgm:t>
        <a:bodyPr/>
        <a:lstStyle/>
        <a:p>
          <a:r>
            <a:rPr lang="pt-BR" dirty="0"/>
            <a:t>Imprudência</a:t>
          </a:r>
        </a:p>
      </dgm:t>
    </dgm:pt>
    <dgm:pt modelId="{4E983DE4-0F66-49C6-835D-BBD20915F84C}" type="parTrans" cxnId="{B8A0EC85-ED85-40B9-BB66-76220A4BE085}">
      <dgm:prSet/>
      <dgm:spPr/>
      <dgm:t>
        <a:bodyPr/>
        <a:lstStyle/>
        <a:p>
          <a:endParaRPr lang="pt-BR"/>
        </a:p>
      </dgm:t>
    </dgm:pt>
    <dgm:pt modelId="{A60F41CB-3718-4B67-9598-CC04AB8F3C41}" type="sibTrans" cxnId="{B8A0EC85-ED85-40B9-BB66-76220A4BE085}">
      <dgm:prSet/>
      <dgm:spPr/>
      <dgm:t>
        <a:bodyPr/>
        <a:lstStyle/>
        <a:p>
          <a:endParaRPr lang="pt-BR"/>
        </a:p>
      </dgm:t>
    </dgm:pt>
    <dgm:pt modelId="{E0C208D5-65F7-435D-8D82-B4EA913A8AB9}">
      <dgm:prSet phldrT="[Texto]"/>
      <dgm:spPr/>
      <dgm:t>
        <a:bodyPr/>
        <a:lstStyle/>
        <a:p>
          <a:r>
            <a:rPr lang="pt-BR" dirty="0"/>
            <a:t>Negligência</a:t>
          </a:r>
        </a:p>
      </dgm:t>
    </dgm:pt>
    <dgm:pt modelId="{DB01BB91-64EF-49BD-BFDF-7F4009EFCDD2}" type="parTrans" cxnId="{3670C1F2-B00C-4EAE-A6DC-E72B9F2C5590}">
      <dgm:prSet/>
      <dgm:spPr/>
      <dgm:t>
        <a:bodyPr/>
        <a:lstStyle/>
        <a:p>
          <a:endParaRPr lang="pt-BR"/>
        </a:p>
      </dgm:t>
    </dgm:pt>
    <dgm:pt modelId="{270E8A1D-A2A4-4860-92D3-2A690D1E18E7}" type="sibTrans" cxnId="{3670C1F2-B00C-4EAE-A6DC-E72B9F2C5590}">
      <dgm:prSet/>
      <dgm:spPr/>
      <dgm:t>
        <a:bodyPr/>
        <a:lstStyle/>
        <a:p>
          <a:endParaRPr lang="pt-BR"/>
        </a:p>
      </dgm:t>
    </dgm:pt>
    <dgm:pt modelId="{B2BCDB61-3EB3-4BD4-AA42-77F75054EDC0}">
      <dgm:prSet phldrT="[Texto]"/>
      <dgm:spPr/>
      <dgm:t>
        <a:bodyPr/>
        <a:lstStyle/>
        <a:p>
          <a:r>
            <a:rPr lang="pt-BR" dirty="0"/>
            <a:t>Imperícia</a:t>
          </a:r>
        </a:p>
      </dgm:t>
    </dgm:pt>
    <dgm:pt modelId="{EEF64E97-5685-416E-9640-FA853987CD71}" type="parTrans" cxnId="{A0C8C4A8-827E-42F6-973C-3D497A30B235}">
      <dgm:prSet/>
      <dgm:spPr/>
      <dgm:t>
        <a:bodyPr/>
        <a:lstStyle/>
        <a:p>
          <a:endParaRPr lang="pt-BR"/>
        </a:p>
      </dgm:t>
    </dgm:pt>
    <dgm:pt modelId="{A2DBE00A-E1ED-48F1-B357-7CAB818EE49A}" type="sibTrans" cxnId="{A0C8C4A8-827E-42F6-973C-3D497A30B235}">
      <dgm:prSet/>
      <dgm:spPr/>
      <dgm:t>
        <a:bodyPr/>
        <a:lstStyle/>
        <a:p>
          <a:endParaRPr lang="pt-BR"/>
        </a:p>
      </dgm:t>
    </dgm:pt>
    <dgm:pt modelId="{920E3C51-0EA3-4B04-B09E-3E1656B1FCAA}" type="pres">
      <dgm:prSet presAssocID="{9F055A17-E310-4CDA-800A-525BEE3D6A3F}" presName="diagram" presStyleCnt="0">
        <dgm:presLayoutVars>
          <dgm:chPref val="1"/>
          <dgm:dir/>
          <dgm:animOne val="branch"/>
          <dgm:animLvl val="lvl"/>
          <dgm:resizeHandles val="exact"/>
        </dgm:presLayoutVars>
      </dgm:prSet>
      <dgm:spPr/>
    </dgm:pt>
    <dgm:pt modelId="{418D4A3C-EC3B-431D-AE43-CD70D6BD5736}" type="pres">
      <dgm:prSet presAssocID="{62C49957-4EFF-488E-801A-00BCE726CC38}" presName="root1" presStyleCnt="0"/>
      <dgm:spPr/>
    </dgm:pt>
    <dgm:pt modelId="{3F8C4A0F-32F1-4776-BA49-C60755EC615D}" type="pres">
      <dgm:prSet presAssocID="{62C49957-4EFF-488E-801A-00BCE726CC38}" presName="LevelOneTextNode" presStyleLbl="node0" presStyleIdx="0" presStyleCnt="1">
        <dgm:presLayoutVars>
          <dgm:chPref val="3"/>
        </dgm:presLayoutVars>
      </dgm:prSet>
      <dgm:spPr/>
    </dgm:pt>
    <dgm:pt modelId="{05AE9180-BF28-41F5-9CEA-1E475EAFE876}" type="pres">
      <dgm:prSet presAssocID="{62C49957-4EFF-488E-801A-00BCE726CC38}" presName="level2hierChild" presStyleCnt="0"/>
      <dgm:spPr/>
    </dgm:pt>
    <dgm:pt modelId="{0A54B66E-97BD-4285-81B0-2A35BD571786}" type="pres">
      <dgm:prSet presAssocID="{4E983DE4-0F66-49C6-835D-BBD20915F84C}" presName="conn2-1" presStyleLbl="parChTrans1D2" presStyleIdx="0" presStyleCnt="3"/>
      <dgm:spPr/>
    </dgm:pt>
    <dgm:pt modelId="{1BB148F8-4A35-462B-878E-74C56B4CDEE6}" type="pres">
      <dgm:prSet presAssocID="{4E983DE4-0F66-49C6-835D-BBD20915F84C}" presName="connTx" presStyleLbl="parChTrans1D2" presStyleIdx="0" presStyleCnt="3"/>
      <dgm:spPr/>
    </dgm:pt>
    <dgm:pt modelId="{9E736696-B629-4C2B-B321-C5DCC80C2B9B}" type="pres">
      <dgm:prSet presAssocID="{DDE2AEAC-80AE-4259-8FFC-B4E2B0BB22AF}" presName="root2" presStyleCnt="0"/>
      <dgm:spPr/>
    </dgm:pt>
    <dgm:pt modelId="{B8FB705B-1152-47A3-A243-B38C4DC47338}" type="pres">
      <dgm:prSet presAssocID="{DDE2AEAC-80AE-4259-8FFC-B4E2B0BB22AF}" presName="LevelTwoTextNode" presStyleLbl="node2" presStyleIdx="0" presStyleCnt="3">
        <dgm:presLayoutVars>
          <dgm:chPref val="3"/>
        </dgm:presLayoutVars>
      </dgm:prSet>
      <dgm:spPr/>
    </dgm:pt>
    <dgm:pt modelId="{46C8037C-2A64-412E-A87D-FE23A6B0EB8B}" type="pres">
      <dgm:prSet presAssocID="{DDE2AEAC-80AE-4259-8FFC-B4E2B0BB22AF}" presName="level3hierChild" presStyleCnt="0"/>
      <dgm:spPr/>
    </dgm:pt>
    <dgm:pt modelId="{40E6A3BB-FDF6-459F-B4F4-139F971D423B}" type="pres">
      <dgm:prSet presAssocID="{DB01BB91-64EF-49BD-BFDF-7F4009EFCDD2}" presName="conn2-1" presStyleLbl="parChTrans1D2" presStyleIdx="1" presStyleCnt="3"/>
      <dgm:spPr/>
    </dgm:pt>
    <dgm:pt modelId="{800C1721-CF57-4A96-9454-5A97D9DCEF09}" type="pres">
      <dgm:prSet presAssocID="{DB01BB91-64EF-49BD-BFDF-7F4009EFCDD2}" presName="connTx" presStyleLbl="parChTrans1D2" presStyleIdx="1" presStyleCnt="3"/>
      <dgm:spPr/>
    </dgm:pt>
    <dgm:pt modelId="{B18514F7-9E0F-44F5-A15C-D9DD6C8C93F4}" type="pres">
      <dgm:prSet presAssocID="{E0C208D5-65F7-435D-8D82-B4EA913A8AB9}" presName="root2" presStyleCnt="0"/>
      <dgm:spPr/>
    </dgm:pt>
    <dgm:pt modelId="{4335C59F-FFC2-44B4-A369-D94BF06E83ED}" type="pres">
      <dgm:prSet presAssocID="{E0C208D5-65F7-435D-8D82-B4EA913A8AB9}" presName="LevelTwoTextNode" presStyleLbl="node2" presStyleIdx="1" presStyleCnt="3">
        <dgm:presLayoutVars>
          <dgm:chPref val="3"/>
        </dgm:presLayoutVars>
      </dgm:prSet>
      <dgm:spPr/>
    </dgm:pt>
    <dgm:pt modelId="{D7E781E7-8340-4634-AB38-1BCF7D06AC45}" type="pres">
      <dgm:prSet presAssocID="{E0C208D5-65F7-435D-8D82-B4EA913A8AB9}" presName="level3hierChild" presStyleCnt="0"/>
      <dgm:spPr/>
    </dgm:pt>
    <dgm:pt modelId="{6DF24581-35AB-4EAA-BF52-A3EB0BE50982}" type="pres">
      <dgm:prSet presAssocID="{EEF64E97-5685-416E-9640-FA853987CD71}" presName="conn2-1" presStyleLbl="parChTrans1D2" presStyleIdx="2" presStyleCnt="3"/>
      <dgm:spPr/>
    </dgm:pt>
    <dgm:pt modelId="{143D1B82-C1BD-4A35-B7DC-D0277618FB27}" type="pres">
      <dgm:prSet presAssocID="{EEF64E97-5685-416E-9640-FA853987CD71}" presName="connTx" presStyleLbl="parChTrans1D2" presStyleIdx="2" presStyleCnt="3"/>
      <dgm:spPr/>
    </dgm:pt>
    <dgm:pt modelId="{C9C6ADE8-1AF3-48CC-9206-4492F4879402}" type="pres">
      <dgm:prSet presAssocID="{B2BCDB61-3EB3-4BD4-AA42-77F75054EDC0}" presName="root2" presStyleCnt="0"/>
      <dgm:spPr/>
    </dgm:pt>
    <dgm:pt modelId="{7CBC773A-FDAB-40E8-95DE-090184045301}" type="pres">
      <dgm:prSet presAssocID="{B2BCDB61-3EB3-4BD4-AA42-77F75054EDC0}" presName="LevelTwoTextNode" presStyleLbl="node2" presStyleIdx="2" presStyleCnt="3">
        <dgm:presLayoutVars>
          <dgm:chPref val="3"/>
        </dgm:presLayoutVars>
      </dgm:prSet>
      <dgm:spPr/>
    </dgm:pt>
    <dgm:pt modelId="{4AAEDEB6-EB00-419E-8DA3-A42708B9AB36}" type="pres">
      <dgm:prSet presAssocID="{B2BCDB61-3EB3-4BD4-AA42-77F75054EDC0}" presName="level3hierChild" presStyleCnt="0"/>
      <dgm:spPr/>
    </dgm:pt>
  </dgm:ptLst>
  <dgm:cxnLst>
    <dgm:cxn modelId="{C6CBC63F-D6FF-4F3D-B6F6-941ED38BE1E5}" type="presOf" srcId="{E0C208D5-65F7-435D-8D82-B4EA913A8AB9}" destId="{4335C59F-FFC2-44B4-A369-D94BF06E83ED}" srcOrd="0" destOrd="0" presId="urn:microsoft.com/office/officeart/2005/8/layout/hierarchy2"/>
    <dgm:cxn modelId="{93F4A871-0A7C-4F0F-88CF-66B0925EDB3E}" type="presOf" srcId="{4E983DE4-0F66-49C6-835D-BBD20915F84C}" destId="{1BB148F8-4A35-462B-878E-74C56B4CDEE6}" srcOrd="1" destOrd="0" presId="urn:microsoft.com/office/officeart/2005/8/layout/hierarchy2"/>
    <dgm:cxn modelId="{DF8BED55-4E75-4EF1-B265-43DB2DAB8727}" srcId="{9F055A17-E310-4CDA-800A-525BEE3D6A3F}" destId="{62C49957-4EFF-488E-801A-00BCE726CC38}" srcOrd="0" destOrd="0" parTransId="{701C94C3-264D-4A9F-8780-09D2E702DFE8}" sibTransId="{9E6823CE-2C26-46E0-B017-E69FBB7105FB}"/>
    <dgm:cxn modelId="{AB274259-4E4C-4879-A82A-85754C5814D7}" type="presOf" srcId="{EEF64E97-5685-416E-9640-FA853987CD71}" destId="{143D1B82-C1BD-4A35-B7DC-D0277618FB27}" srcOrd="1" destOrd="0" presId="urn:microsoft.com/office/officeart/2005/8/layout/hierarchy2"/>
    <dgm:cxn modelId="{B8A0EC85-ED85-40B9-BB66-76220A4BE085}" srcId="{62C49957-4EFF-488E-801A-00BCE726CC38}" destId="{DDE2AEAC-80AE-4259-8FFC-B4E2B0BB22AF}" srcOrd="0" destOrd="0" parTransId="{4E983DE4-0F66-49C6-835D-BBD20915F84C}" sibTransId="{A60F41CB-3718-4B67-9598-CC04AB8F3C41}"/>
    <dgm:cxn modelId="{9656D6A0-49E8-48A1-8758-F6C3853604E5}" type="presOf" srcId="{DB01BB91-64EF-49BD-BFDF-7F4009EFCDD2}" destId="{40E6A3BB-FDF6-459F-B4F4-139F971D423B}" srcOrd="0" destOrd="0" presId="urn:microsoft.com/office/officeart/2005/8/layout/hierarchy2"/>
    <dgm:cxn modelId="{A0C8C4A8-827E-42F6-973C-3D497A30B235}" srcId="{62C49957-4EFF-488E-801A-00BCE726CC38}" destId="{B2BCDB61-3EB3-4BD4-AA42-77F75054EDC0}" srcOrd="2" destOrd="0" parTransId="{EEF64E97-5685-416E-9640-FA853987CD71}" sibTransId="{A2DBE00A-E1ED-48F1-B357-7CAB818EE49A}"/>
    <dgm:cxn modelId="{D6D3BDB0-D2E5-445E-B279-510E4D319C57}" type="presOf" srcId="{EEF64E97-5685-416E-9640-FA853987CD71}" destId="{6DF24581-35AB-4EAA-BF52-A3EB0BE50982}" srcOrd="0" destOrd="0" presId="urn:microsoft.com/office/officeart/2005/8/layout/hierarchy2"/>
    <dgm:cxn modelId="{E63AF0B9-D422-416A-A634-9D90AA4E4940}" type="presOf" srcId="{4E983DE4-0F66-49C6-835D-BBD20915F84C}" destId="{0A54B66E-97BD-4285-81B0-2A35BD571786}" srcOrd="0" destOrd="0" presId="urn:microsoft.com/office/officeart/2005/8/layout/hierarchy2"/>
    <dgm:cxn modelId="{C5467DBA-30C1-438A-9910-31B7FECA369B}" type="presOf" srcId="{9F055A17-E310-4CDA-800A-525BEE3D6A3F}" destId="{920E3C51-0EA3-4B04-B09E-3E1656B1FCAA}" srcOrd="0" destOrd="0" presId="urn:microsoft.com/office/officeart/2005/8/layout/hierarchy2"/>
    <dgm:cxn modelId="{099220C7-CC10-467A-9A6C-7EF68F9B3F4A}" type="presOf" srcId="{DDE2AEAC-80AE-4259-8FFC-B4E2B0BB22AF}" destId="{B8FB705B-1152-47A3-A243-B38C4DC47338}" srcOrd="0" destOrd="0" presId="urn:microsoft.com/office/officeart/2005/8/layout/hierarchy2"/>
    <dgm:cxn modelId="{AE2262C7-72B6-4738-BBF0-8D0F64784DC2}" type="presOf" srcId="{B2BCDB61-3EB3-4BD4-AA42-77F75054EDC0}" destId="{7CBC773A-FDAB-40E8-95DE-090184045301}" srcOrd="0" destOrd="0" presId="urn:microsoft.com/office/officeart/2005/8/layout/hierarchy2"/>
    <dgm:cxn modelId="{C89CADCD-FEA9-44DA-B0C0-C784F75B2B11}" type="presOf" srcId="{DB01BB91-64EF-49BD-BFDF-7F4009EFCDD2}" destId="{800C1721-CF57-4A96-9454-5A97D9DCEF09}" srcOrd="1" destOrd="0" presId="urn:microsoft.com/office/officeart/2005/8/layout/hierarchy2"/>
    <dgm:cxn modelId="{E6751FEB-B542-45FF-B35C-BC72E966090D}" type="presOf" srcId="{62C49957-4EFF-488E-801A-00BCE726CC38}" destId="{3F8C4A0F-32F1-4776-BA49-C60755EC615D}" srcOrd="0" destOrd="0" presId="urn:microsoft.com/office/officeart/2005/8/layout/hierarchy2"/>
    <dgm:cxn modelId="{3670C1F2-B00C-4EAE-A6DC-E72B9F2C5590}" srcId="{62C49957-4EFF-488E-801A-00BCE726CC38}" destId="{E0C208D5-65F7-435D-8D82-B4EA913A8AB9}" srcOrd="1" destOrd="0" parTransId="{DB01BB91-64EF-49BD-BFDF-7F4009EFCDD2}" sibTransId="{270E8A1D-A2A4-4860-92D3-2A690D1E18E7}"/>
    <dgm:cxn modelId="{F8953DF6-1703-4787-AEC7-F93DBF262ECF}" type="presParOf" srcId="{920E3C51-0EA3-4B04-B09E-3E1656B1FCAA}" destId="{418D4A3C-EC3B-431D-AE43-CD70D6BD5736}" srcOrd="0" destOrd="0" presId="urn:microsoft.com/office/officeart/2005/8/layout/hierarchy2"/>
    <dgm:cxn modelId="{8874F2D8-0530-4435-9468-177AED367978}" type="presParOf" srcId="{418D4A3C-EC3B-431D-AE43-CD70D6BD5736}" destId="{3F8C4A0F-32F1-4776-BA49-C60755EC615D}" srcOrd="0" destOrd="0" presId="urn:microsoft.com/office/officeart/2005/8/layout/hierarchy2"/>
    <dgm:cxn modelId="{B6C5CBFA-983A-4098-8991-3809632926F9}" type="presParOf" srcId="{418D4A3C-EC3B-431D-AE43-CD70D6BD5736}" destId="{05AE9180-BF28-41F5-9CEA-1E475EAFE876}" srcOrd="1" destOrd="0" presId="urn:microsoft.com/office/officeart/2005/8/layout/hierarchy2"/>
    <dgm:cxn modelId="{66470E58-1289-47B7-9236-60F51D3A740E}" type="presParOf" srcId="{05AE9180-BF28-41F5-9CEA-1E475EAFE876}" destId="{0A54B66E-97BD-4285-81B0-2A35BD571786}" srcOrd="0" destOrd="0" presId="urn:microsoft.com/office/officeart/2005/8/layout/hierarchy2"/>
    <dgm:cxn modelId="{1E65D3F0-404D-49F1-9EB5-C23DF297C9D4}" type="presParOf" srcId="{0A54B66E-97BD-4285-81B0-2A35BD571786}" destId="{1BB148F8-4A35-462B-878E-74C56B4CDEE6}" srcOrd="0" destOrd="0" presId="urn:microsoft.com/office/officeart/2005/8/layout/hierarchy2"/>
    <dgm:cxn modelId="{B2F9351B-AC4D-4E0A-8E1B-D89CF9BBBC6E}" type="presParOf" srcId="{05AE9180-BF28-41F5-9CEA-1E475EAFE876}" destId="{9E736696-B629-4C2B-B321-C5DCC80C2B9B}" srcOrd="1" destOrd="0" presId="urn:microsoft.com/office/officeart/2005/8/layout/hierarchy2"/>
    <dgm:cxn modelId="{68F60A29-9BA8-4FDB-8468-444581DE45B0}" type="presParOf" srcId="{9E736696-B629-4C2B-B321-C5DCC80C2B9B}" destId="{B8FB705B-1152-47A3-A243-B38C4DC47338}" srcOrd="0" destOrd="0" presId="urn:microsoft.com/office/officeart/2005/8/layout/hierarchy2"/>
    <dgm:cxn modelId="{0E8782DE-BD50-44E1-BFD5-42156928295B}" type="presParOf" srcId="{9E736696-B629-4C2B-B321-C5DCC80C2B9B}" destId="{46C8037C-2A64-412E-A87D-FE23A6B0EB8B}" srcOrd="1" destOrd="0" presId="urn:microsoft.com/office/officeart/2005/8/layout/hierarchy2"/>
    <dgm:cxn modelId="{4581D581-9B4C-4F9C-8266-677576739CE1}" type="presParOf" srcId="{05AE9180-BF28-41F5-9CEA-1E475EAFE876}" destId="{40E6A3BB-FDF6-459F-B4F4-139F971D423B}" srcOrd="2" destOrd="0" presId="urn:microsoft.com/office/officeart/2005/8/layout/hierarchy2"/>
    <dgm:cxn modelId="{83BA2DD4-19F7-4D16-A29F-64B11D5A3250}" type="presParOf" srcId="{40E6A3BB-FDF6-459F-B4F4-139F971D423B}" destId="{800C1721-CF57-4A96-9454-5A97D9DCEF09}" srcOrd="0" destOrd="0" presId="urn:microsoft.com/office/officeart/2005/8/layout/hierarchy2"/>
    <dgm:cxn modelId="{81EAC20A-6273-4463-B7E2-F0E3957BD17C}" type="presParOf" srcId="{05AE9180-BF28-41F5-9CEA-1E475EAFE876}" destId="{B18514F7-9E0F-44F5-A15C-D9DD6C8C93F4}" srcOrd="3" destOrd="0" presId="urn:microsoft.com/office/officeart/2005/8/layout/hierarchy2"/>
    <dgm:cxn modelId="{7821857D-D1AC-4460-9D8B-0B02CD1C813F}" type="presParOf" srcId="{B18514F7-9E0F-44F5-A15C-D9DD6C8C93F4}" destId="{4335C59F-FFC2-44B4-A369-D94BF06E83ED}" srcOrd="0" destOrd="0" presId="urn:microsoft.com/office/officeart/2005/8/layout/hierarchy2"/>
    <dgm:cxn modelId="{0DC231B8-3001-4E2C-B835-C93FD4D2D71D}" type="presParOf" srcId="{B18514F7-9E0F-44F5-A15C-D9DD6C8C93F4}" destId="{D7E781E7-8340-4634-AB38-1BCF7D06AC45}" srcOrd="1" destOrd="0" presId="urn:microsoft.com/office/officeart/2005/8/layout/hierarchy2"/>
    <dgm:cxn modelId="{827ECE25-59B2-4962-932C-83160C4672D5}" type="presParOf" srcId="{05AE9180-BF28-41F5-9CEA-1E475EAFE876}" destId="{6DF24581-35AB-4EAA-BF52-A3EB0BE50982}" srcOrd="4" destOrd="0" presId="urn:microsoft.com/office/officeart/2005/8/layout/hierarchy2"/>
    <dgm:cxn modelId="{C8081385-FA53-4B61-8675-341067BFFE29}" type="presParOf" srcId="{6DF24581-35AB-4EAA-BF52-A3EB0BE50982}" destId="{143D1B82-C1BD-4A35-B7DC-D0277618FB27}" srcOrd="0" destOrd="0" presId="urn:microsoft.com/office/officeart/2005/8/layout/hierarchy2"/>
    <dgm:cxn modelId="{03809903-D873-4C0E-886D-E7BF53C4FE7F}" type="presParOf" srcId="{05AE9180-BF28-41F5-9CEA-1E475EAFE876}" destId="{C9C6ADE8-1AF3-48CC-9206-4492F4879402}" srcOrd="5" destOrd="0" presId="urn:microsoft.com/office/officeart/2005/8/layout/hierarchy2"/>
    <dgm:cxn modelId="{8DC90193-8A08-40B7-AE1F-247A75B4E063}" type="presParOf" srcId="{C9C6ADE8-1AF3-48CC-9206-4492F4879402}" destId="{7CBC773A-FDAB-40E8-95DE-090184045301}" srcOrd="0" destOrd="0" presId="urn:microsoft.com/office/officeart/2005/8/layout/hierarchy2"/>
    <dgm:cxn modelId="{6AF928A1-561D-4CDE-B00D-467CD2228C87}" type="presParOf" srcId="{C9C6ADE8-1AF3-48CC-9206-4492F4879402}" destId="{4AAEDEB6-EB00-419E-8DA3-A42708B9AB3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6.xml><?xml version="1.0" encoding="utf-8"?>
<dgm:dataModel xmlns:dgm="http://schemas.openxmlformats.org/drawingml/2006/diagram" xmlns:a="http://schemas.openxmlformats.org/drawingml/2006/main">
  <dgm:ptLst>
    <dgm:pt modelId="{9771823F-32D7-4238-800A-A6FB08EDCF10}"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731BFDFF-5553-4545-9816-D4914880A27A}">
      <dgm:prSet phldrT="[Texto]" custT="1"/>
      <dgm:spPr/>
      <dgm:t>
        <a:bodyPr/>
        <a:lstStyle/>
        <a:p>
          <a:r>
            <a:rPr lang="pt-BR" sz="1400" dirty="0"/>
            <a:t>ANÁLISE DO DEVER OBJETIVO DE CUIDADO NA SITUAÇÃO CONCRETA</a:t>
          </a:r>
        </a:p>
      </dgm:t>
    </dgm:pt>
    <dgm:pt modelId="{4613C229-31D6-47B5-9AD1-16D3B1209A4B}" type="parTrans" cxnId="{D361337C-3FF3-4D7C-BB6E-97294F9BAB17}">
      <dgm:prSet/>
      <dgm:spPr/>
      <dgm:t>
        <a:bodyPr/>
        <a:lstStyle/>
        <a:p>
          <a:endParaRPr lang="pt-BR"/>
        </a:p>
      </dgm:t>
    </dgm:pt>
    <dgm:pt modelId="{531A33CA-266F-4ADE-94A2-5B76767A8D5E}" type="sibTrans" cxnId="{D361337C-3FF3-4D7C-BB6E-97294F9BAB17}">
      <dgm:prSet/>
      <dgm:spPr/>
      <dgm:t>
        <a:bodyPr/>
        <a:lstStyle/>
        <a:p>
          <a:endParaRPr lang="pt-BR"/>
        </a:p>
      </dgm:t>
    </dgm:pt>
    <dgm:pt modelId="{91B28B64-B40D-44E0-A186-213E1C1CCB58}">
      <dgm:prSet phldrT="[Texto]" custT="1"/>
      <dgm:spPr/>
      <dgm:t>
        <a:bodyPr/>
        <a:lstStyle/>
        <a:p>
          <a:r>
            <a:rPr lang="pt-BR" sz="1400" dirty="0"/>
            <a:t>BUSCA POR ALGUMA CAUSA EXCLUDENTE DE ILICITUDE</a:t>
          </a:r>
        </a:p>
      </dgm:t>
    </dgm:pt>
    <dgm:pt modelId="{99CBFA16-91C7-47CD-AE9F-8418E0E9C4FE}" type="parTrans" cxnId="{2134B2F4-0948-474A-B32B-D01A09DB0867}">
      <dgm:prSet/>
      <dgm:spPr/>
      <dgm:t>
        <a:bodyPr/>
        <a:lstStyle/>
        <a:p>
          <a:endParaRPr lang="pt-BR"/>
        </a:p>
      </dgm:t>
    </dgm:pt>
    <dgm:pt modelId="{36DBECDF-DD2D-4884-B32B-967368705CBA}" type="sibTrans" cxnId="{2134B2F4-0948-474A-B32B-D01A09DB0867}">
      <dgm:prSet/>
      <dgm:spPr/>
      <dgm:t>
        <a:bodyPr/>
        <a:lstStyle/>
        <a:p>
          <a:endParaRPr lang="pt-BR"/>
        </a:p>
      </dgm:t>
    </dgm:pt>
    <dgm:pt modelId="{86D09953-7EAB-439E-AC9D-1DB0D26869A3}">
      <dgm:prSet phldrT="[Texto]" custT="1"/>
      <dgm:spPr/>
      <dgm:t>
        <a:bodyPr/>
        <a:lstStyle/>
        <a:p>
          <a:r>
            <a:rPr lang="pt-BR" sz="1400" dirty="0"/>
            <a:t>ANÁLISE DA PREVISIBILDIADE SUBJETIVA DO RESULTADO, OU SEJA, SE O AGENTE, DE ACORDO COM AS SUAS APTIDOES PESOAIS, PODERIA ANTEVER O RESULTADO</a:t>
          </a:r>
        </a:p>
      </dgm:t>
    </dgm:pt>
    <dgm:pt modelId="{20529997-3ACE-4A03-A8D2-388C0CDF454A}" type="parTrans" cxnId="{9492568D-C73E-4B66-96D0-6C6C8D361150}">
      <dgm:prSet/>
      <dgm:spPr/>
      <dgm:t>
        <a:bodyPr/>
        <a:lstStyle/>
        <a:p>
          <a:endParaRPr lang="pt-BR"/>
        </a:p>
      </dgm:t>
    </dgm:pt>
    <dgm:pt modelId="{1F15D020-EB9E-401E-B278-DCEF22713A13}" type="sibTrans" cxnId="{9492568D-C73E-4B66-96D0-6C6C8D361150}">
      <dgm:prSet/>
      <dgm:spPr/>
      <dgm:t>
        <a:bodyPr/>
        <a:lstStyle/>
        <a:p>
          <a:endParaRPr lang="pt-BR"/>
        </a:p>
      </dgm:t>
    </dgm:pt>
    <dgm:pt modelId="{E36E6B6A-B6CA-4B8B-A7AA-6654A8F63A29}">
      <dgm:prSet phldrT="[Texto]" custT="1"/>
      <dgm:spPr/>
      <dgm:t>
        <a:bodyPr/>
        <a:lstStyle/>
        <a:p>
          <a:r>
            <a:rPr lang="pt-BR" sz="1400" dirty="0"/>
            <a:t>VERIFICAÇÃO DA PREVISIBILIDADE OBJETIVA DO RESULTADO PRODUZIDO</a:t>
          </a:r>
        </a:p>
      </dgm:t>
    </dgm:pt>
    <dgm:pt modelId="{C66F0577-0A2E-479C-9ED2-36FF4627A79C}" type="parTrans" cxnId="{D9219E9A-B76A-4369-9B68-BF9300873BFD}">
      <dgm:prSet/>
      <dgm:spPr/>
      <dgm:t>
        <a:bodyPr/>
        <a:lstStyle/>
        <a:p>
          <a:endParaRPr lang="pt-BR"/>
        </a:p>
      </dgm:t>
    </dgm:pt>
    <dgm:pt modelId="{B0C32139-82DB-4777-8F75-55E8A354145A}" type="sibTrans" cxnId="{D9219E9A-B76A-4369-9B68-BF9300873BFD}">
      <dgm:prSet/>
      <dgm:spPr/>
      <dgm:t>
        <a:bodyPr/>
        <a:lstStyle/>
        <a:p>
          <a:endParaRPr lang="pt-BR"/>
        </a:p>
      </dgm:t>
    </dgm:pt>
    <dgm:pt modelId="{87FB95C5-59F0-48EF-BCF3-19FEDF1C623E}">
      <dgm:prSet phldrT="[Texto]" custT="1"/>
      <dgm:spPr/>
      <dgm:t>
        <a:bodyPr/>
        <a:lstStyle/>
        <a:p>
          <a:r>
            <a:rPr lang="pt-BR" sz="1400" dirty="0"/>
            <a:t>DIANTE DA PERFECTIBILIZAÇÃO DA TIPICIDADE, PARTE-SE PARA A ANÁLISE DA ILICITUDE</a:t>
          </a:r>
        </a:p>
      </dgm:t>
    </dgm:pt>
    <dgm:pt modelId="{B5DC92AE-AF14-4EFA-A4E2-20A3EC7576C7}" type="parTrans" cxnId="{CF729E8A-17D9-4F99-A652-F49661899EA7}">
      <dgm:prSet/>
      <dgm:spPr/>
      <dgm:t>
        <a:bodyPr/>
        <a:lstStyle/>
        <a:p>
          <a:endParaRPr lang="pt-BR"/>
        </a:p>
      </dgm:t>
    </dgm:pt>
    <dgm:pt modelId="{B9AF2195-A378-4E26-AB2B-02EFA153C97D}" type="sibTrans" cxnId="{CF729E8A-17D9-4F99-A652-F49661899EA7}">
      <dgm:prSet/>
      <dgm:spPr/>
      <dgm:t>
        <a:bodyPr/>
        <a:lstStyle/>
        <a:p>
          <a:endParaRPr lang="pt-BR"/>
        </a:p>
      </dgm:t>
    </dgm:pt>
    <dgm:pt modelId="{92276259-138E-45A3-A32A-A020A3D078B0}">
      <dgm:prSet phldrT="[Texto]" custT="1"/>
      <dgm:spPr/>
      <dgm:t>
        <a:bodyPr/>
        <a:lstStyle/>
        <a:p>
          <a:r>
            <a:rPr lang="pt-BR" sz="1400" dirty="0"/>
            <a:t>SE PRESENTE, O AGENTE RESPONDERÁ PELO CRIME CULPOSO; CASO CONTRÁRIO, A CULPABILIDADE RESTARÁ EXCLUÍDA</a:t>
          </a:r>
        </a:p>
      </dgm:t>
    </dgm:pt>
    <dgm:pt modelId="{B61DDD96-FB43-498B-A932-438C80D30B55}" type="parTrans" cxnId="{F778D4B9-F9F2-4C09-802D-A9146D50E8E3}">
      <dgm:prSet/>
      <dgm:spPr/>
      <dgm:t>
        <a:bodyPr/>
        <a:lstStyle/>
        <a:p>
          <a:endParaRPr lang="pt-BR"/>
        </a:p>
      </dgm:t>
    </dgm:pt>
    <dgm:pt modelId="{A26BAF00-277D-48A6-BA74-2AECFF434790}" type="sibTrans" cxnId="{F778D4B9-F9F2-4C09-802D-A9146D50E8E3}">
      <dgm:prSet/>
      <dgm:spPr/>
      <dgm:t>
        <a:bodyPr/>
        <a:lstStyle/>
        <a:p>
          <a:endParaRPr lang="pt-BR"/>
        </a:p>
      </dgm:t>
    </dgm:pt>
    <dgm:pt modelId="{DFAD34BF-A3DB-48DD-83A4-57CD94DA3957}" type="pres">
      <dgm:prSet presAssocID="{9771823F-32D7-4238-800A-A6FB08EDCF10}" presName="diagram" presStyleCnt="0">
        <dgm:presLayoutVars>
          <dgm:dir/>
          <dgm:resizeHandles val="exact"/>
        </dgm:presLayoutVars>
      </dgm:prSet>
      <dgm:spPr/>
    </dgm:pt>
    <dgm:pt modelId="{314DF133-DBFA-4178-B1C0-5A5CC293BA27}" type="pres">
      <dgm:prSet presAssocID="{731BFDFF-5553-4545-9816-D4914880A27A}" presName="node" presStyleLbl="node1" presStyleIdx="0" presStyleCnt="6" custScaleX="254990">
        <dgm:presLayoutVars>
          <dgm:bulletEnabled val="1"/>
        </dgm:presLayoutVars>
      </dgm:prSet>
      <dgm:spPr/>
    </dgm:pt>
    <dgm:pt modelId="{C42DDAED-2295-4FDA-A87D-520704824A99}" type="pres">
      <dgm:prSet presAssocID="{531A33CA-266F-4ADE-94A2-5B76767A8D5E}" presName="sibTrans" presStyleCnt="0"/>
      <dgm:spPr/>
    </dgm:pt>
    <dgm:pt modelId="{8A4A755E-A17A-48F7-8D95-D3FAD2092A17}" type="pres">
      <dgm:prSet presAssocID="{E36E6B6A-B6CA-4B8B-A7AA-6654A8F63A29}" presName="node" presStyleLbl="node1" presStyleIdx="1" presStyleCnt="6" custScaleX="254990">
        <dgm:presLayoutVars>
          <dgm:bulletEnabled val="1"/>
        </dgm:presLayoutVars>
      </dgm:prSet>
      <dgm:spPr/>
    </dgm:pt>
    <dgm:pt modelId="{481F6CDF-0120-4D34-9630-8B4D1BE01212}" type="pres">
      <dgm:prSet presAssocID="{B0C32139-82DB-4777-8F75-55E8A354145A}" presName="sibTrans" presStyleCnt="0"/>
      <dgm:spPr/>
    </dgm:pt>
    <dgm:pt modelId="{2959E073-9F34-4113-B711-2A9DC7DD1560}" type="pres">
      <dgm:prSet presAssocID="{87FB95C5-59F0-48EF-BCF3-19FEDF1C623E}" presName="node" presStyleLbl="node1" presStyleIdx="2" presStyleCnt="6" custScaleX="254990">
        <dgm:presLayoutVars>
          <dgm:bulletEnabled val="1"/>
        </dgm:presLayoutVars>
      </dgm:prSet>
      <dgm:spPr/>
    </dgm:pt>
    <dgm:pt modelId="{0565E2A2-17DD-4485-8CE8-D616B2EBE436}" type="pres">
      <dgm:prSet presAssocID="{B9AF2195-A378-4E26-AB2B-02EFA153C97D}" presName="sibTrans" presStyleCnt="0"/>
      <dgm:spPr/>
    </dgm:pt>
    <dgm:pt modelId="{665E390C-4772-41FA-964F-FE7F181433BA}" type="pres">
      <dgm:prSet presAssocID="{91B28B64-B40D-44E0-A186-213E1C1CCB58}" presName="node" presStyleLbl="node1" presStyleIdx="3" presStyleCnt="6" custScaleX="254990">
        <dgm:presLayoutVars>
          <dgm:bulletEnabled val="1"/>
        </dgm:presLayoutVars>
      </dgm:prSet>
      <dgm:spPr/>
    </dgm:pt>
    <dgm:pt modelId="{677DB448-D898-431A-B561-C3A3759E74D8}" type="pres">
      <dgm:prSet presAssocID="{36DBECDF-DD2D-4884-B32B-967368705CBA}" presName="sibTrans" presStyleCnt="0"/>
      <dgm:spPr/>
    </dgm:pt>
    <dgm:pt modelId="{7F814FAB-E8FC-46DE-B563-88BD0E1247B3}" type="pres">
      <dgm:prSet presAssocID="{86D09953-7EAB-439E-AC9D-1DB0D26869A3}" presName="node" presStyleLbl="node1" presStyleIdx="4" presStyleCnt="6" custScaleX="254990">
        <dgm:presLayoutVars>
          <dgm:bulletEnabled val="1"/>
        </dgm:presLayoutVars>
      </dgm:prSet>
      <dgm:spPr/>
    </dgm:pt>
    <dgm:pt modelId="{04041531-1662-4358-B985-54EE70C623C8}" type="pres">
      <dgm:prSet presAssocID="{1F15D020-EB9E-401E-B278-DCEF22713A13}" presName="sibTrans" presStyleCnt="0"/>
      <dgm:spPr/>
    </dgm:pt>
    <dgm:pt modelId="{E99C5B8F-1BE2-4DCE-AAD6-726484CCB8A9}" type="pres">
      <dgm:prSet presAssocID="{92276259-138E-45A3-A32A-A020A3D078B0}" presName="node" presStyleLbl="node1" presStyleIdx="5" presStyleCnt="6" custScaleX="254990">
        <dgm:presLayoutVars>
          <dgm:bulletEnabled val="1"/>
        </dgm:presLayoutVars>
      </dgm:prSet>
      <dgm:spPr/>
    </dgm:pt>
  </dgm:ptLst>
  <dgm:cxnLst>
    <dgm:cxn modelId="{15BFA824-AE0A-4868-B514-DE0C266DAD37}" type="presOf" srcId="{91B28B64-B40D-44E0-A186-213E1C1CCB58}" destId="{665E390C-4772-41FA-964F-FE7F181433BA}" srcOrd="0" destOrd="0" presId="urn:microsoft.com/office/officeart/2005/8/layout/default"/>
    <dgm:cxn modelId="{A1ECBB3C-8761-4612-B5AC-1939D705D853}" type="presOf" srcId="{87FB95C5-59F0-48EF-BCF3-19FEDF1C623E}" destId="{2959E073-9F34-4113-B711-2A9DC7DD1560}" srcOrd="0" destOrd="0" presId="urn:microsoft.com/office/officeart/2005/8/layout/default"/>
    <dgm:cxn modelId="{B386E075-D54E-4181-8231-18D00C0B1E0E}" type="presOf" srcId="{E36E6B6A-B6CA-4B8B-A7AA-6654A8F63A29}" destId="{8A4A755E-A17A-48F7-8D95-D3FAD2092A17}" srcOrd="0" destOrd="0" presId="urn:microsoft.com/office/officeart/2005/8/layout/default"/>
    <dgm:cxn modelId="{D361337C-3FF3-4D7C-BB6E-97294F9BAB17}" srcId="{9771823F-32D7-4238-800A-A6FB08EDCF10}" destId="{731BFDFF-5553-4545-9816-D4914880A27A}" srcOrd="0" destOrd="0" parTransId="{4613C229-31D6-47B5-9AD1-16D3B1209A4B}" sibTransId="{531A33CA-266F-4ADE-94A2-5B76767A8D5E}"/>
    <dgm:cxn modelId="{CF729E8A-17D9-4F99-A652-F49661899EA7}" srcId="{9771823F-32D7-4238-800A-A6FB08EDCF10}" destId="{87FB95C5-59F0-48EF-BCF3-19FEDF1C623E}" srcOrd="2" destOrd="0" parTransId="{B5DC92AE-AF14-4EFA-A4E2-20A3EC7576C7}" sibTransId="{B9AF2195-A378-4E26-AB2B-02EFA153C97D}"/>
    <dgm:cxn modelId="{9492568D-C73E-4B66-96D0-6C6C8D361150}" srcId="{9771823F-32D7-4238-800A-A6FB08EDCF10}" destId="{86D09953-7EAB-439E-AC9D-1DB0D26869A3}" srcOrd="4" destOrd="0" parTransId="{20529997-3ACE-4A03-A8D2-388C0CDF454A}" sibTransId="{1F15D020-EB9E-401E-B278-DCEF22713A13}"/>
    <dgm:cxn modelId="{8C62398E-81B6-489B-8343-F3008288CFB9}" type="presOf" srcId="{86D09953-7EAB-439E-AC9D-1DB0D26869A3}" destId="{7F814FAB-E8FC-46DE-B563-88BD0E1247B3}" srcOrd="0" destOrd="0" presId="urn:microsoft.com/office/officeart/2005/8/layout/default"/>
    <dgm:cxn modelId="{D9219E9A-B76A-4369-9B68-BF9300873BFD}" srcId="{9771823F-32D7-4238-800A-A6FB08EDCF10}" destId="{E36E6B6A-B6CA-4B8B-A7AA-6654A8F63A29}" srcOrd="1" destOrd="0" parTransId="{C66F0577-0A2E-479C-9ED2-36FF4627A79C}" sibTransId="{B0C32139-82DB-4777-8F75-55E8A354145A}"/>
    <dgm:cxn modelId="{B4258EB6-7B3E-4703-A73D-C703F30C40FF}" type="presOf" srcId="{92276259-138E-45A3-A32A-A020A3D078B0}" destId="{E99C5B8F-1BE2-4DCE-AAD6-726484CCB8A9}" srcOrd="0" destOrd="0" presId="urn:microsoft.com/office/officeart/2005/8/layout/default"/>
    <dgm:cxn modelId="{F778D4B9-F9F2-4C09-802D-A9146D50E8E3}" srcId="{9771823F-32D7-4238-800A-A6FB08EDCF10}" destId="{92276259-138E-45A3-A32A-A020A3D078B0}" srcOrd="5" destOrd="0" parTransId="{B61DDD96-FB43-498B-A932-438C80D30B55}" sibTransId="{A26BAF00-277D-48A6-BA74-2AECFF434790}"/>
    <dgm:cxn modelId="{2EC6DFC1-263E-403D-A125-2BB578B57464}" type="presOf" srcId="{9771823F-32D7-4238-800A-A6FB08EDCF10}" destId="{DFAD34BF-A3DB-48DD-83A4-57CD94DA3957}" srcOrd="0" destOrd="0" presId="urn:microsoft.com/office/officeart/2005/8/layout/default"/>
    <dgm:cxn modelId="{57CBD6C9-DE64-4DEA-AA66-37EC02FD782E}" type="presOf" srcId="{731BFDFF-5553-4545-9816-D4914880A27A}" destId="{314DF133-DBFA-4178-B1C0-5A5CC293BA27}" srcOrd="0" destOrd="0" presId="urn:microsoft.com/office/officeart/2005/8/layout/default"/>
    <dgm:cxn modelId="{2134B2F4-0948-474A-B32B-D01A09DB0867}" srcId="{9771823F-32D7-4238-800A-A6FB08EDCF10}" destId="{91B28B64-B40D-44E0-A186-213E1C1CCB58}" srcOrd="3" destOrd="0" parTransId="{99CBFA16-91C7-47CD-AE9F-8418E0E9C4FE}" sibTransId="{36DBECDF-DD2D-4884-B32B-967368705CBA}"/>
    <dgm:cxn modelId="{D3CBF615-358E-47BC-B9FB-87879B070441}" type="presParOf" srcId="{DFAD34BF-A3DB-48DD-83A4-57CD94DA3957}" destId="{314DF133-DBFA-4178-B1C0-5A5CC293BA27}" srcOrd="0" destOrd="0" presId="urn:microsoft.com/office/officeart/2005/8/layout/default"/>
    <dgm:cxn modelId="{75CD0447-7096-4523-AABE-747ADBF3F869}" type="presParOf" srcId="{DFAD34BF-A3DB-48DD-83A4-57CD94DA3957}" destId="{C42DDAED-2295-4FDA-A87D-520704824A99}" srcOrd="1" destOrd="0" presId="urn:microsoft.com/office/officeart/2005/8/layout/default"/>
    <dgm:cxn modelId="{B17860C5-BCD0-4873-866D-FF11CE0D43CB}" type="presParOf" srcId="{DFAD34BF-A3DB-48DD-83A4-57CD94DA3957}" destId="{8A4A755E-A17A-48F7-8D95-D3FAD2092A17}" srcOrd="2" destOrd="0" presId="urn:microsoft.com/office/officeart/2005/8/layout/default"/>
    <dgm:cxn modelId="{F2E1A277-4956-4AA6-8404-A3A0E5909524}" type="presParOf" srcId="{DFAD34BF-A3DB-48DD-83A4-57CD94DA3957}" destId="{481F6CDF-0120-4D34-9630-8B4D1BE01212}" srcOrd="3" destOrd="0" presId="urn:microsoft.com/office/officeart/2005/8/layout/default"/>
    <dgm:cxn modelId="{4A1B5A71-6C3A-4FB1-97BC-B943DB9031F6}" type="presParOf" srcId="{DFAD34BF-A3DB-48DD-83A4-57CD94DA3957}" destId="{2959E073-9F34-4113-B711-2A9DC7DD1560}" srcOrd="4" destOrd="0" presId="urn:microsoft.com/office/officeart/2005/8/layout/default"/>
    <dgm:cxn modelId="{1028F7AD-7A35-4E11-B676-7789B52A9711}" type="presParOf" srcId="{DFAD34BF-A3DB-48DD-83A4-57CD94DA3957}" destId="{0565E2A2-17DD-4485-8CE8-D616B2EBE436}" srcOrd="5" destOrd="0" presId="urn:microsoft.com/office/officeart/2005/8/layout/default"/>
    <dgm:cxn modelId="{A610AC81-D9C1-44B0-87EB-197AAA089EEB}" type="presParOf" srcId="{DFAD34BF-A3DB-48DD-83A4-57CD94DA3957}" destId="{665E390C-4772-41FA-964F-FE7F181433BA}" srcOrd="6" destOrd="0" presId="urn:microsoft.com/office/officeart/2005/8/layout/default"/>
    <dgm:cxn modelId="{D1F85A8F-735F-4DBD-A096-56CF9F61BF29}" type="presParOf" srcId="{DFAD34BF-A3DB-48DD-83A4-57CD94DA3957}" destId="{677DB448-D898-431A-B561-C3A3759E74D8}" srcOrd="7" destOrd="0" presId="urn:microsoft.com/office/officeart/2005/8/layout/default"/>
    <dgm:cxn modelId="{DB197B51-B696-43EC-9AB7-3ED42AB3BEA7}" type="presParOf" srcId="{DFAD34BF-A3DB-48DD-83A4-57CD94DA3957}" destId="{7F814FAB-E8FC-46DE-B563-88BD0E1247B3}" srcOrd="8" destOrd="0" presId="urn:microsoft.com/office/officeart/2005/8/layout/default"/>
    <dgm:cxn modelId="{80041FB2-2CF5-4432-940B-151D96F7D718}" type="presParOf" srcId="{DFAD34BF-A3DB-48DD-83A4-57CD94DA3957}" destId="{04041531-1662-4358-B985-54EE70C623C8}" srcOrd="9" destOrd="0" presId="urn:microsoft.com/office/officeart/2005/8/layout/default"/>
    <dgm:cxn modelId="{7C79C589-C0C8-4051-9A6A-AE9551B19597}" type="presParOf" srcId="{DFAD34BF-A3DB-48DD-83A4-57CD94DA3957}" destId="{E99C5B8F-1BE2-4DCE-AAD6-726484CCB8A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7.xml><?xml version="1.0" encoding="utf-8"?>
<dgm:dataModel xmlns:dgm="http://schemas.openxmlformats.org/drawingml/2006/diagram" xmlns:a="http://schemas.openxmlformats.org/drawingml/2006/main">
  <dgm:ptLst>
    <dgm:pt modelId="{1A609EE6-17F9-440A-B9E5-5FD7EB0FBE4D}"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FFB9C226-0DF8-44BA-8F14-FAA0AABB4EF1}">
      <dgm:prSet phldrT="[Texto]"/>
      <dgm:spPr/>
      <dgm:t>
        <a:bodyPr/>
        <a:lstStyle/>
        <a:p>
          <a:r>
            <a:rPr lang="pt-BR" dirty="0"/>
            <a:t>VIOLÊNCIA DOMÉSTICA E FAMILIAR</a:t>
          </a:r>
        </a:p>
      </dgm:t>
    </dgm:pt>
    <dgm:pt modelId="{3ADDA43F-281C-480E-B86C-A78249E6ADFB}" type="parTrans" cxnId="{CCB41AD0-7EAC-4C99-9B12-061DEEEAA5CD}">
      <dgm:prSet/>
      <dgm:spPr/>
      <dgm:t>
        <a:bodyPr/>
        <a:lstStyle/>
        <a:p>
          <a:endParaRPr lang="pt-BR"/>
        </a:p>
      </dgm:t>
    </dgm:pt>
    <dgm:pt modelId="{CED9A5BB-BDA0-4EE5-BA6B-41E127291667}" type="sibTrans" cxnId="{CCB41AD0-7EAC-4C99-9B12-061DEEEAA5CD}">
      <dgm:prSet/>
      <dgm:spPr/>
      <dgm:t>
        <a:bodyPr/>
        <a:lstStyle/>
        <a:p>
          <a:endParaRPr lang="pt-BR"/>
        </a:p>
      </dgm:t>
    </dgm:pt>
    <dgm:pt modelId="{F868D148-ABD4-479F-864E-DA19CA4E2663}">
      <dgm:prSet/>
      <dgm:spPr/>
      <dgm:t>
        <a:bodyPr/>
        <a:lstStyle/>
        <a:p>
          <a:r>
            <a:rPr lang="pt-BR"/>
            <a:t>MENOSPREZO OU DISCRIMINAÇÃO À CONDIÇÃO DE MULHER</a:t>
          </a:r>
          <a:endParaRPr lang="pt-BR" dirty="0"/>
        </a:p>
      </dgm:t>
    </dgm:pt>
    <dgm:pt modelId="{3C840B07-D60D-4922-A37A-50630ADF7EF4}" type="parTrans" cxnId="{4283685A-C5AB-4736-8CC7-DBF63B1688F7}">
      <dgm:prSet/>
      <dgm:spPr/>
      <dgm:t>
        <a:bodyPr/>
        <a:lstStyle/>
        <a:p>
          <a:endParaRPr lang="pt-BR"/>
        </a:p>
      </dgm:t>
    </dgm:pt>
    <dgm:pt modelId="{ADB1C9EA-387E-422C-9163-A48DCF2CDA8A}" type="sibTrans" cxnId="{4283685A-C5AB-4736-8CC7-DBF63B1688F7}">
      <dgm:prSet/>
      <dgm:spPr/>
      <dgm:t>
        <a:bodyPr/>
        <a:lstStyle/>
        <a:p>
          <a:endParaRPr lang="pt-BR"/>
        </a:p>
      </dgm:t>
    </dgm:pt>
    <dgm:pt modelId="{5E0B59DD-0079-4372-ACB4-7F39FB45F2D9}" type="pres">
      <dgm:prSet presAssocID="{1A609EE6-17F9-440A-B9E5-5FD7EB0FBE4D}" presName="diagram" presStyleCnt="0">
        <dgm:presLayoutVars>
          <dgm:dir/>
          <dgm:resizeHandles val="exact"/>
        </dgm:presLayoutVars>
      </dgm:prSet>
      <dgm:spPr/>
    </dgm:pt>
    <dgm:pt modelId="{DC81080D-8319-411A-BE69-9A0EB925F941}" type="pres">
      <dgm:prSet presAssocID="{FFB9C226-0DF8-44BA-8F14-FAA0AABB4EF1}" presName="node" presStyleLbl="node1" presStyleIdx="0" presStyleCnt="2">
        <dgm:presLayoutVars>
          <dgm:bulletEnabled val="1"/>
        </dgm:presLayoutVars>
      </dgm:prSet>
      <dgm:spPr/>
    </dgm:pt>
    <dgm:pt modelId="{4A2F8322-1EFE-46B5-A040-BDA77F4A1D3C}" type="pres">
      <dgm:prSet presAssocID="{CED9A5BB-BDA0-4EE5-BA6B-41E127291667}" presName="sibTrans" presStyleCnt="0"/>
      <dgm:spPr/>
    </dgm:pt>
    <dgm:pt modelId="{42F0A541-A125-4EAF-AD2B-593F90197F4B}" type="pres">
      <dgm:prSet presAssocID="{F868D148-ABD4-479F-864E-DA19CA4E2663}" presName="node" presStyleLbl="node1" presStyleIdx="1" presStyleCnt="2">
        <dgm:presLayoutVars>
          <dgm:bulletEnabled val="1"/>
        </dgm:presLayoutVars>
      </dgm:prSet>
      <dgm:spPr/>
    </dgm:pt>
  </dgm:ptLst>
  <dgm:cxnLst>
    <dgm:cxn modelId="{2DE7EB13-5261-4F9E-92C4-A961F13CFC48}" type="presOf" srcId="{1A609EE6-17F9-440A-B9E5-5FD7EB0FBE4D}" destId="{5E0B59DD-0079-4372-ACB4-7F39FB45F2D9}" srcOrd="0" destOrd="0" presId="urn:microsoft.com/office/officeart/2005/8/layout/default"/>
    <dgm:cxn modelId="{38402833-7489-429B-A36F-26F6675C1CDB}" type="presOf" srcId="{FFB9C226-0DF8-44BA-8F14-FAA0AABB4EF1}" destId="{DC81080D-8319-411A-BE69-9A0EB925F941}" srcOrd="0" destOrd="0" presId="urn:microsoft.com/office/officeart/2005/8/layout/default"/>
    <dgm:cxn modelId="{09E99279-FE58-4D23-807D-D82A1CA7F715}" type="presOf" srcId="{F868D148-ABD4-479F-864E-DA19CA4E2663}" destId="{42F0A541-A125-4EAF-AD2B-593F90197F4B}" srcOrd="0" destOrd="0" presId="urn:microsoft.com/office/officeart/2005/8/layout/default"/>
    <dgm:cxn modelId="{4283685A-C5AB-4736-8CC7-DBF63B1688F7}" srcId="{1A609EE6-17F9-440A-B9E5-5FD7EB0FBE4D}" destId="{F868D148-ABD4-479F-864E-DA19CA4E2663}" srcOrd="1" destOrd="0" parTransId="{3C840B07-D60D-4922-A37A-50630ADF7EF4}" sibTransId="{ADB1C9EA-387E-422C-9163-A48DCF2CDA8A}"/>
    <dgm:cxn modelId="{CCB41AD0-7EAC-4C99-9B12-061DEEEAA5CD}" srcId="{1A609EE6-17F9-440A-B9E5-5FD7EB0FBE4D}" destId="{FFB9C226-0DF8-44BA-8F14-FAA0AABB4EF1}" srcOrd="0" destOrd="0" parTransId="{3ADDA43F-281C-480E-B86C-A78249E6ADFB}" sibTransId="{CED9A5BB-BDA0-4EE5-BA6B-41E127291667}"/>
    <dgm:cxn modelId="{8C30C5CB-FB2B-4E4A-A735-5CDCE5CD93CC}" type="presParOf" srcId="{5E0B59DD-0079-4372-ACB4-7F39FB45F2D9}" destId="{DC81080D-8319-411A-BE69-9A0EB925F941}" srcOrd="0" destOrd="0" presId="urn:microsoft.com/office/officeart/2005/8/layout/default"/>
    <dgm:cxn modelId="{77839C75-0665-4924-9108-9B98B38243A4}" type="presParOf" srcId="{5E0B59DD-0079-4372-ACB4-7F39FB45F2D9}" destId="{4A2F8322-1EFE-46B5-A040-BDA77F4A1D3C}" srcOrd="1" destOrd="0" presId="urn:microsoft.com/office/officeart/2005/8/layout/default"/>
    <dgm:cxn modelId="{3485ABD9-922B-43BA-AAA6-DE6E102FD1C7}" type="presParOf" srcId="{5E0B59DD-0079-4372-ACB4-7F39FB45F2D9}" destId="{42F0A541-A125-4EAF-AD2B-593F90197F4B}"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8.xml><?xml version="1.0" encoding="utf-8"?>
<dgm:dataModel xmlns:dgm="http://schemas.openxmlformats.org/drawingml/2006/diagram" xmlns:a="http://schemas.openxmlformats.org/drawingml/2006/main">
  <dgm:ptLst>
    <dgm:pt modelId="{4E4F8C83-82C9-4AE6-B90D-28814573BC69}"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F2EFE3E9-DD95-4614-9DBC-3B5E5B34BC52}">
      <dgm:prSet phldrT="[Texto]"/>
      <dgm:spPr/>
      <dgm:t>
        <a:bodyPr/>
        <a:lstStyle/>
        <a:p>
          <a:r>
            <a:rPr lang="pt-BR" dirty="0"/>
            <a:t>VIAS DE FATO</a:t>
          </a:r>
        </a:p>
      </dgm:t>
    </dgm:pt>
    <dgm:pt modelId="{025067DA-83D9-43C3-9997-D8DDAF40BD0F}" type="parTrans" cxnId="{44712CF0-9F3E-4962-96A3-DEAF3E36DCB0}">
      <dgm:prSet/>
      <dgm:spPr/>
      <dgm:t>
        <a:bodyPr/>
        <a:lstStyle/>
        <a:p>
          <a:endParaRPr lang="pt-BR"/>
        </a:p>
      </dgm:t>
    </dgm:pt>
    <dgm:pt modelId="{EFAE860C-416E-4775-BB86-78B8DF83EB06}" type="sibTrans" cxnId="{44712CF0-9F3E-4962-96A3-DEAF3E36DCB0}">
      <dgm:prSet/>
      <dgm:spPr/>
      <dgm:t>
        <a:bodyPr/>
        <a:lstStyle/>
        <a:p>
          <a:endParaRPr lang="pt-BR"/>
        </a:p>
      </dgm:t>
    </dgm:pt>
    <dgm:pt modelId="{DE46776E-2815-40F8-A0EF-FE3432A67698}">
      <dgm:prSet phldrT="[Texto]"/>
      <dgm:spPr/>
      <dgm:t>
        <a:bodyPr/>
        <a:lstStyle/>
        <a:p>
          <a:r>
            <a:rPr lang="pt-BR" dirty="0"/>
            <a:t>ETC.</a:t>
          </a:r>
        </a:p>
      </dgm:t>
    </dgm:pt>
    <dgm:pt modelId="{EC4EBCAE-E887-4674-9A38-E0BB23B93B4C}" type="parTrans" cxnId="{8E6B8667-6927-40A4-B932-51802BC20863}">
      <dgm:prSet/>
      <dgm:spPr/>
      <dgm:t>
        <a:bodyPr/>
        <a:lstStyle/>
        <a:p>
          <a:endParaRPr lang="pt-BR"/>
        </a:p>
      </dgm:t>
    </dgm:pt>
    <dgm:pt modelId="{45B1128E-7464-4110-A17D-34DE600FA381}" type="sibTrans" cxnId="{8E6B8667-6927-40A4-B932-51802BC20863}">
      <dgm:prSet/>
      <dgm:spPr/>
      <dgm:t>
        <a:bodyPr/>
        <a:lstStyle/>
        <a:p>
          <a:endParaRPr lang="pt-BR"/>
        </a:p>
      </dgm:t>
    </dgm:pt>
    <dgm:pt modelId="{DCF53B17-C7E9-43D4-9045-1FE2D4D866BB}">
      <dgm:prSet phldrT="[Texto]"/>
      <dgm:spPr/>
      <dgm:t>
        <a:bodyPr/>
        <a:lstStyle/>
        <a:p>
          <a:r>
            <a:rPr lang="pt-BR" dirty="0"/>
            <a:t>INJÚRIA REAL</a:t>
          </a:r>
        </a:p>
      </dgm:t>
    </dgm:pt>
    <dgm:pt modelId="{6DA75947-1B1D-4225-8116-0C70DEE88E4A}" type="parTrans" cxnId="{FC35BD5B-B323-4494-ABC3-11B515333703}">
      <dgm:prSet/>
      <dgm:spPr/>
      <dgm:t>
        <a:bodyPr/>
        <a:lstStyle/>
        <a:p>
          <a:endParaRPr lang="pt-BR"/>
        </a:p>
      </dgm:t>
    </dgm:pt>
    <dgm:pt modelId="{73147BD6-CCF3-477C-968E-84425AAAA15D}" type="sibTrans" cxnId="{FC35BD5B-B323-4494-ABC3-11B515333703}">
      <dgm:prSet/>
      <dgm:spPr/>
      <dgm:t>
        <a:bodyPr/>
        <a:lstStyle/>
        <a:p>
          <a:endParaRPr lang="pt-BR"/>
        </a:p>
      </dgm:t>
    </dgm:pt>
    <dgm:pt modelId="{74907ACA-C2AB-469D-A307-174CCD7B0106}">
      <dgm:prSet phldrT="[Texto]"/>
      <dgm:spPr/>
      <dgm:t>
        <a:bodyPr/>
        <a:lstStyle/>
        <a:p>
          <a:r>
            <a:rPr lang="pt-BR" dirty="0"/>
            <a:t>TRANSPALNTE DE ÓRGÃOS</a:t>
          </a:r>
        </a:p>
      </dgm:t>
    </dgm:pt>
    <dgm:pt modelId="{98C06E0E-68DA-47BF-8E99-033BB0223FF6}" type="parTrans" cxnId="{32C429C2-4F70-421D-A3C0-0AED48D43B4F}">
      <dgm:prSet/>
      <dgm:spPr/>
      <dgm:t>
        <a:bodyPr/>
        <a:lstStyle/>
        <a:p>
          <a:endParaRPr lang="pt-BR"/>
        </a:p>
      </dgm:t>
    </dgm:pt>
    <dgm:pt modelId="{26055AEA-9414-4C5C-8AA5-7B46773C7C2D}" type="sibTrans" cxnId="{32C429C2-4F70-421D-A3C0-0AED48D43B4F}">
      <dgm:prSet/>
      <dgm:spPr/>
      <dgm:t>
        <a:bodyPr/>
        <a:lstStyle/>
        <a:p>
          <a:endParaRPr lang="pt-BR"/>
        </a:p>
      </dgm:t>
    </dgm:pt>
    <dgm:pt modelId="{7F86F08C-FE3D-4F38-827D-05E027FF46DB}">
      <dgm:prSet phldrT="[Texto]"/>
      <dgm:spPr/>
      <dgm:t>
        <a:bodyPr/>
        <a:lstStyle/>
        <a:p>
          <a:r>
            <a:rPr lang="pt-BR" dirty="0"/>
            <a:t>ESTERILIZAÇÃO ILÍCITA</a:t>
          </a:r>
        </a:p>
      </dgm:t>
    </dgm:pt>
    <dgm:pt modelId="{2E69E24E-7053-4436-8A62-3FF167389F57}" type="parTrans" cxnId="{CE453D8C-B0A5-4A86-9DA7-E4EECA3A4E3B}">
      <dgm:prSet/>
      <dgm:spPr/>
      <dgm:t>
        <a:bodyPr/>
        <a:lstStyle/>
        <a:p>
          <a:endParaRPr lang="pt-BR"/>
        </a:p>
      </dgm:t>
    </dgm:pt>
    <dgm:pt modelId="{06BE4EBB-FB7E-455F-BD8A-7CF67BE344BA}" type="sibTrans" cxnId="{CE453D8C-B0A5-4A86-9DA7-E4EECA3A4E3B}">
      <dgm:prSet/>
      <dgm:spPr/>
      <dgm:t>
        <a:bodyPr/>
        <a:lstStyle/>
        <a:p>
          <a:endParaRPr lang="pt-BR"/>
        </a:p>
      </dgm:t>
    </dgm:pt>
    <dgm:pt modelId="{5D13498F-5F7A-42CE-87EF-9DC8EBEC546F}">
      <dgm:prSet phldrT="[Texto]"/>
      <dgm:spPr/>
      <dgm:t>
        <a:bodyPr/>
        <a:lstStyle/>
        <a:p>
          <a:r>
            <a:rPr lang="pt-BR" dirty="0"/>
            <a:t>TORTURA</a:t>
          </a:r>
        </a:p>
      </dgm:t>
    </dgm:pt>
    <dgm:pt modelId="{D22236ED-CA13-45F8-BE5D-91CB104CA8B1}" type="parTrans" cxnId="{03ECF556-242E-4FB4-B57E-2D40A357D8F6}">
      <dgm:prSet/>
      <dgm:spPr/>
      <dgm:t>
        <a:bodyPr/>
        <a:lstStyle/>
        <a:p>
          <a:endParaRPr lang="pt-BR"/>
        </a:p>
      </dgm:t>
    </dgm:pt>
    <dgm:pt modelId="{A872EEC7-1E77-40AC-9882-93880B95BD5E}" type="sibTrans" cxnId="{03ECF556-242E-4FB4-B57E-2D40A357D8F6}">
      <dgm:prSet/>
      <dgm:spPr/>
      <dgm:t>
        <a:bodyPr/>
        <a:lstStyle/>
        <a:p>
          <a:endParaRPr lang="pt-BR"/>
        </a:p>
      </dgm:t>
    </dgm:pt>
    <dgm:pt modelId="{D92875A4-7A52-4157-87CC-9B93632457E5}">
      <dgm:prSet phldrT="[Texto]"/>
      <dgm:spPr/>
      <dgm:t>
        <a:bodyPr/>
        <a:lstStyle/>
        <a:p>
          <a:r>
            <a:rPr lang="pt-BR" dirty="0"/>
            <a:t>LESÃO CORPORAL CULPOSA NO TRÂNSITO</a:t>
          </a:r>
        </a:p>
      </dgm:t>
    </dgm:pt>
    <dgm:pt modelId="{E49AA6F3-E416-4A2F-9181-FA6FCA716988}" type="parTrans" cxnId="{15C4CBA0-3C4C-4D99-822D-0191437AFB9F}">
      <dgm:prSet/>
      <dgm:spPr/>
      <dgm:t>
        <a:bodyPr/>
        <a:lstStyle/>
        <a:p>
          <a:endParaRPr lang="pt-BR"/>
        </a:p>
      </dgm:t>
    </dgm:pt>
    <dgm:pt modelId="{179CEB93-406E-479B-97B9-6CE8D0F5797A}" type="sibTrans" cxnId="{15C4CBA0-3C4C-4D99-822D-0191437AFB9F}">
      <dgm:prSet/>
      <dgm:spPr/>
      <dgm:t>
        <a:bodyPr/>
        <a:lstStyle/>
        <a:p>
          <a:endParaRPr lang="pt-BR"/>
        </a:p>
      </dgm:t>
    </dgm:pt>
    <dgm:pt modelId="{D3A17DD8-7BF5-4948-B3B6-100349D72DD8}">
      <dgm:prSet phldrT="[Texto]"/>
      <dgm:spPr/>
      <dgm:t>
        <a:bodyPr/>
        <a:lstStyle/>
        <a:p>
          <a:r>
            <a:rPr lang="pt-BR" dirty="0"/>
            <a:t>PERICLITAÇÃO DA VIDA OU SAÚDE DE OUTREM</a:t>
          </a:r>
        </a:p>
      </dgm:t>
    </dgm:pt>
    <dgm:pt modelId="{2ACDF478-F008-472C-AFC3-6A7E889CBD26}" type="parTrans" cxnId="{3775797F-80B4-4FD6-97D0-FB4B715F8E25}">
      <dgm:prSet/>
      <dgm:spPr/>
      <dgm:t>
        <a:bodyPr/>
        <a:lstStyle/>
        <a:p>
          <a:endParaRPr lang="pt-BR"/>
        </a:p>
      </dgm:t>
    </dgm:pt>
    <dgm:pt modelId="{1E104E02-A77A-469B-BFD1-E4CFD24B6030}" type="sibTrans" cxnId="{3775797F-80B4-4FD6-97D0-FB4B715F8E25}">
      <dgm:prSet/>
      <dgm:spPr/>
      <dgm:t>
        <a:bodyPr/>
        <a:lstStyle/>
        <a:p>
          <a:endParaRPr lang="pt-BR"/>
        </a:p>
      </dgm:t>
    </dgm:pt>
    <dgm:pt modelId="{61C9C289-E58B-4E12-82D9-CB1DCD6AA367}" type="pres">
      <dgm:prSet presAssocID="{4E4F8C83-82C9-4AE6-B90D-28814573BC69}" presName="diagram" presStyleCnt="0">
        <dgm:presLayoutVars>
          <dgm:dir/>
          <dgm:resizeHandles val="exact"/>
        </dgm:presLayoutVars>
      </dgm:prSet>
      <dgm:spPr/>
    </dgm:pt>
    <dgm:pt modelId="{10348B5F-FC28-46E8-8515-B67010017983}" type="pres">
      <dgm:prSet presAssocID="{F2EFE3E9-DD95-4614-9DBC-3B5E5B34BC52}" presName="node" presStyleLbl="node1" presStyleIdx="0" presStyleCnt="8">
        <dgm:presLayoutVars>
          <dgm:bulletEnabled val="1"/>
        </dgm:presLayoutVars>
      </dgm:prSet>
      <dgm:spPr/>
    </dgm:pt>
    <dgm:pt modelId="{C6BD7B31-A9E9-494A-B6D5-C55088C73CE9}" type="pres">
      <dgm:prSet presAssocID="{EFAE860C-416E-4775-BB86-78B8DF83EB06}" presName="sibTrans" presStyleCnt="0"/>
      <dgm:spPr/>
    </dgm:pt>
    <dgm:pt modelId="{1D5FF825-E7E1-4324-AF06-DBC261649345}" type="pres">
      <dgm:prSet presAssocID="{DCF53B17-C7E9-43D4-9045-1FE2D4D866BB}" presName="node" presStyleLbl="node1" presStyleIdx="1" presStyleCnt="8">
        <dgm:presLayoutVars>
          <dgm:bulletEnabled val="1"/>
        </dgm:presLayoutVars>
      </dgm:prSet>
      <dgm:spPr/>
    </dgm:pt>
    <dgm:pt modelId="{D0398F93-C3AF-4EBD-91AA-3730D1E9B421}" type="pres">
      <dgm:prSet presAssocID="{73147BD6-CCF3-477C-968E-84425AAAA15D}" presName="sibTrans" presStyleCnt="0"/>
      <dgm:spPr/>
    </dgm:pt>
    <dgm:pt modelId="{E8D0FC40-E852-4BED-B76F-23624B703444}" type="pres">
      <dgm:prSet presAssocID="{74907ACA-C2AB-469D-A307-174CCD7B0106}" presName="node" presStyleLbl="node1" presStyleIdx="2" presStyleCnt="8">
        <dgm:presLayoutVars>
          <dgm:bulletEnabled val="1"/>
        </dgm:presLayoutVars>
      </dgm:prSet>
      <dgm:spPr/>
    </dgm:pt>
    <dgm:pt modelId="{56725768-80F9-4FA3-8C6E-9E414B894DDB}" type="pres">
      <dgm:prSet presAssocID="{26055AEA-9414-4C5C-8AA5-7B46773C7C2D}" presName="sibTrans" presStyleCnt="0"/>
      <dgm:spPr/>
    </dgm:pt>
    <dgm:pt modelId="{2FFD56D8-ED60-44A2-9C4C-448386174ACC}" type="pres">
      <dgm:prSet presAssocID="{7F86F08C-FE3D-4F38-827D-05E027FF46DB}" presName="node" presStyleLbl="node1" presStyleIdx="3" presStyleCnt="8">
        <dgm:presLayoutVars>
          <dgm:bulletEnabled val="1"/>
        </dgm:presLayoutVars>
      </dgm:prSet>
      <dgm:spPr/>
    </dgm:pt>
    <dgm:pt modelId="{4A1B8F60-2DE7-445D-8299-C8440DC4BB2C}" type="pres">
      <dgm:prSet presAssocID="{06BE4EBB-FB7E-455F-BD8A-7CF67BE344BA}" presName="sibTrans" presStyleCnt="0"/>
      <dgm:spPr/>
    </dgm:pt>
    <dgm:pt modelId="{7E428CE0-524C-409A-8F73-11CDFACD0AA0}" type="pres">
      <dgm:prSet presAssocID="{5D13498F-5F7A-42CE-87EF-9DC8EBEC546F}" presName="node" presStyleLbl="node1" presStyleIdx="4" presStyleCnt="8">
        <dgm:presLayoutVars>
          <dgm:bulletEnabled val="1"/>
        </dgm:presLayoutVars>
      </dgm:prSet>
      <dgm:spPr/>
    </dgm:pt>
    <dgm:pt modelId="{CC78505F-9B1E-4B8C-8DE0-939A0774F04F}" type="pres">
      <dgm:prSet presAssocID="{A872EEC7-1E77-40AC-9882-93880B95BD5E}" presName="sibTrans" presStyleCnt="0"/>
      <dgm:spPr/>
    </dgm:pt>
    <dgm:pt modelId="{FFA45C53-06FE-45B6-91DF-441E185FA729}" type="pres">
      <dgm:prSet presAssocID="{D92875A4-7A52-4157-87CC-9B93632457E5}" presName="node" presStyleLbl="node1" presStyleIdx="5" presStyleCnt="8">
        <dgm:presLayoutVars>
          <dgm:bulletEnabled val="1"/>
        </dgm:presLayoutVars>
      </dgm:prSet>
      <dgm:spPr/>
    </dgm:pt>
    <dgm:pt modelId="{D77683A2-738D-4B36-A369-7D57A61EECF3}" type="pres">
      <dgm:prSet presAssocID="{179CEB93-406E-479B-97B9-6CE8D0F5797A}" presName="sibTrans" presStyleCnt="0"/>
      <dgm:spPr/>
    </dgm:pt>
    <dgm:pt modelId="{ABD788F1-E0DC-41B7-A705-7FBC440AEA1B}" type="pres">
      <dgm:prSet presAssocID="{D3A17DD8-7BF5-4948-B3B6-100349D72DD8}" presName="node" presStyleLbl="node1" presStyleIdx="6" presStyleCnt="8">
        <dgm:presLayoutVars>
          <dgm:bulletEnabled val="1"/>
        </dgm:presLayoutVars>
      </dgm:prSet>
      <dgm:spPr/>
    </dgm:pt>
    <dgm:pt modelId="{7367671E-D789-47AD-A206-A56FF7DC5A80}" type="pres">
      <dgm:prSet presAssocID="{1E104E02-A77A-469B-BFD1-E4CFD24B6030}" presName="sibTrans" presStyleCnt="0"/>
      <dgm:spPr/>
    </dgm:pt>
    <dgm:pt modelId="{A77FD674-FE0C-4B1D-AFDC-CC358F72855F}" type="pres">
      <dgm:prSet presAssocID="{DE46776E-2815-40F8-A0EF-FE3432A67698}" presName="node" presStyleLbl="node1" presStyleIdx="7" presStyleCnt="8">
        <dgm:presLayoutVars>
          <dgm:bulletEnabled val="1"/>
        </dgm:presLayoutVars>
      </dgm:prSet>
      <dgm:spPr/>
    </dgm:pt>
  </dgm:ptLst>
  <dgm:cxnLst>
    <dgm:cxn modelId="{BD6B0F3D-1339-48AF-A2A7-70D532FB3064}" type="presOf" srcId="{DE46776E-2815-40F8-A0EF-FE3432A67698}" destId="{A77FD674-FE0C-4B1D-AFDC-CC358F72855F}" srcOrd="0" destOrd="0" presId="urn:microsoft.com/office/officeart/2005/8/layout/default"/>
    <dgm:cxn modelId="{FC35BD5B-B323-4494-ABC3-11B515333703}" srcId="{4E4F8C83-82C9-4AE6-B90D-28814573BC69}" destId="{DCF53B17-C7E9-43D4-9045-1FE2D4D866BB}" srcOrd="1" destOrd="0" parTransId="{6DA75947-1B1D-4225-8116-0C70DEE88E4A}" sibTransId="{73147BD6-CCF3-477C-968E-84425AAAA15D}"/>
    <dgm:cxn modelId="{2D4D7564-FD8D-4B23-8B95-B9FA1D3F3AB2}" type="presOf" srcId="{7F86F08C-FE3D-4F38-827D-05E027FF46DB}" destId="{2FFD56D8-ED60-44A2-9C4C-448386174ACC}" srcOrd="0" destOrd="0" presId="urn:microsoft.com/office/officeart/2005/8/layout/default"/>
    <dgm:cxn modelId="{8E6B8667-6927-40A4-B932-51802BC20863}" srcId="{4E4F8C83-82C9-4AE6-B90D-28814573BC69}" destId="{DE46776E-2815-40F8-A0EF-FE3432A67698}" srcOrd="7" destOrd="0" parTransId="{EC4EBCAE-E887-4674-9A38-E0BB23B93B4C}" sibTransId="{45B1128E-7464-4110-A17D-34DE600FA381}"/>
    <dgm:cxn modelId="{6D22294C-6722-45B2-8E6C-D7015655DE99}" type="presOf" srcId="{5D13498F-5F7A-42CE-87EF-9DC8EBEC546F}" destId="{7E428CE0-524C-409A-8F73-11CDFACD0AA0}" srcOrd="0" destOrd="0" presId="urn:microsoft.com/office/officeart/2005/8/layout/default"/>
    <dgm:cxn modelId="{03ECF556-242E-4FB4-B57E-2D40A357D8F6}" srcId="{4E4F8C83-82C9-4AE6-B90D-28814573BC69}" destId="{5D13498F-5F7A-42CE-87EF-9DC8EBEC546F}" srcOrd="4" destOrd="0" parTransId="{D22236ED-CA13-45F8-BE5D-91CB104CA8B1}" sibTransId="{A872EEC7-1E77-40AC-9882-93880B95BD5E}"/>
    <dgm:cxn modelId="{09ADA57A-C9AA-471D-B094-FB2E18BAB0B4}" type="presOf" srcId="{4E4F8C83-82C9-4AE6-B90D-28814573BC69}" destId="{61C9C289-E58B-4E12-82D9-CB1DCD6AA367}" srcOrd="0" destOrd="0" presId="urn:microsoft.com/office/officeart/2005/8/layout/default"/>
    <dgm:cxn modelId="{3775797F-80B4-4FD6-97D0-FB4B715F8E25}" srcId="{4E4F8C83-82C9-4AE6-B90D-28814573BC69}" destId="{D3A17DD8-7BF5-4948-B3B6-100349D72DD8}" srcOrd="6" destOrd="0" parTransId="{2ACDF478-F008-472C-AFC3-6A7E889CBD26}" sibTransId="{1E104E02-A77A-469B-BFD1-E4CFD24B6030}"/>
    <dgm:cxn modelId="{1BF6E682-6EBA-4310-ADE8-6485DC7D2B12}" type="presOf" srcId="{DCF53B17-C7E9-43D4-9045-1FE2D4D866BB}" destId="{1D5FF825-E7E1-4324-AF06-DBC261649345}" srcOrd="0" destOrd="0" presId="urn:microsoft.com/office/officeart/2005/8/layout/default"/>
    <dgm:cxn modelId="{CE453D8C-B0A5-4A86-9DA7-E4EECA3A4E3B}" srcId="{4E4F8C83-82C9-4AE6-B90D-28814573BC69}" destId="{7F86F08C-FE3D-4F38-827D-05E027FF46DB}" srcOrd="3" destOrd="0" parTransId="{2E69E24E-7053-4436-8A62-3FF167389F57}" sibTransId="{06BE4EBB-FB7E-455F-BD8A-7CF67BE344BA}"/>
    <dgm:cxn modelId="{8152D091-E983-4B19-B7D5-092B5ACA3D98}" type="presOf" srcId="{74907ACA-C2AB-469D-A307-174CCD7B0106}" destId="{E8D0FC40-E852-4BED-B76F-23624B703444}" srcOrd="0" destOrd="0" presId="urn:microsoft.com/office/officeart/2005/8/layout/default"/>
    <dgm:cxn modelId="{15C4CBA0-3C4C-4D99-822D-0191437AFB9F}" srcId="{4E4F8C83-82C9-4AE6-B90D-28814573BC69}" destId="{D92875A4-7A52-4157-87CC-9B93632457E5}" srcOrd="5" destOrd="0" parTransId="{E49AA6F3-E416-4A2F-9181-FA6FCA716988}" sibTransId="{179CEB93-406E-479B-97B9-6CE8D0F5797A}"/>
    <dgm:cxn modelId="{F04045BE-FBB5-4981-A222-0B7E2E1FA3E5}" type="presOf" srcId="{D3A17DD8-7BF5-4948-B3B6-100349D72DD8}" destId="{ABD788F1-E0DC-41B7-A705-7FBC440AEA1B}" srcOrd="0" destOrd="0" presId="urn:microsoft.com/office/officeart/2005/8/layout/default"/>
    <dgm:cxn modelId="{32C429C2-4F70-421D-A3C0-0AED48D43B4F}" srcId="{4E4F8C83-82C9-4AE6-B90D-28814573BC69}" destId="{74907ACA-C2AB-469D-A307-174CCD7B0106}" srcOrd="2" destOrd="0" parTransId="{98C06E0E-68DA-47BF-8E99-033BB0223FF6}" sibTransId="{26055AEA-9414-4C5C-8AA5-7B46773C7C2D}"/>
    <dgm:cxn modelId="{44712CF0-9F3E-4962-96A3-DEAF3E36DCB0}" srcId="{4E4F8C83-82C9-4AE6-B90D-28814573BC69}" destId="{F2EFE3E9-DD95-4614-9DBC-3B5E5B34BC52}" srcOrd="0" destOrd="0" parTransId="{025067DA-83D9-43C3-9997-D8DDAF40BD0F}" sibTransId="{EFAE860C-416E-4775-BB86-78B8DF83EB06}"/>
    <dgm:cxn modelId="{2C7D2EFB-6EF6-40BC-9A38-68059405B9D9}" type="presOf" srcId="{D92875A4-7A52-4157-87CC-9B93632457E5}" destId="{FFA45C53-06FE-45B6-91DF-441E185FA729}" srcOrd="0" destOrd="0" presId="urn:microsoft.com/office/officeart/2005/8/layout/default"/>
    <dgm:cxn modelId="{4E846CFF-D8F5-4A91-87D9-11E4239037DE}" type="presOf" srcId="{F2EFE3E9-DD95-4614-9DBC-3B5E5B34BC52}" destId="{10348B5F-FC28-46E8-8515-B67010017983}" srcOrd="0" destOrd="0" presId="urn:microsoft.com/office/officeart/2005/8/layout/default"/>
    <dgm:cxn modelId="{A9727D7D-A028-4CA0-AEB6-61CC0783935C}" type="presParOf" srcId="{61C9C289-E58B-4E12-82D9-CB1DCD6AA367}" destId="{10348B5F-FC28-46E8-8515-B67010017983}" srcOrd="0" destOrd="0" presId="urn:microsoft.com/office/officeart/2005/8/layout/default"/>
    <dgm:cxn modelId="{836FC54D-B810-45DC-ACFF-8960601C681A}" type="presParOf" srcId="{61C9C289-E58B-4E12-82D9-CB1DCD6AA367}" destId="{C6BD7B31-A9E9-494A-B6D5-C55088C73CE9}" srcOrd="1" destOrd="0" presId="urn:microsoft.com/office/officeart/2005/8/layout/default"/>
    <dgm:cxn modelId="{F2F7FB7E-2B72-48C4-A0C6-6104A628CCE6}" type="presParOf" srcId="{61C9C289-E58B-4E12-82D9-CB1DCD6AA367}" destId="{1D5FF825-E7E1-4324-AF06-DBC261649345}" srcOrd="2" destOrd="0" presId="urn:microsoft.com/office/officeart/2005/8/layout/default"/>
    <dgm:cxn modelId="{6EAB7C81-E44F-4182-A450-3FE13C2E333C}" type="presParOf" srcId="{61C9C289-E58B-4E12-82D9-CB1DCD6AA367}" destId="{D0398F93-C3AF-4EBD-91AA-3730D1E9B421}" srcOrd="3" destOrd="0" presId="urn:microsoft.com/office/officeart/2005/8/layout/default"/>
    <dgm:cxn modelId="{A1841AEF-8CEF-487E-BBE6-0F329E09276E}" type="presParOf" srcId="{61C9C289-E58B-4E12-82D9-CB1DCD6AA367}" destId="{E8D0FC40-E852-4BED-B76F-23624B703444}" srcOrd="4" destOrd="0" presId="urn:microsoft.com/office/officeart/2005/8/layout/default"/>
    <dgm:cxn modelId="{05CC832E-4B63-4D58-957E-E962227404AD}" type="presParOf" srcId="{61C9C289-E58B-4E12-82D9-CB1DCD6AA367}" destId="{56725768-80F9-4FA3-8C6E-9E414B894DDB}" srcOrd="5" destOrd="0" presId="urn:microsoft.com/office/officeart/2005/8/layout/default"/>
    <dgm:cxn modelId="{9BE83D02-2A2D-4074-A3C0-22330124204D}" type="presParOf" srcId="{61C9C289-E58B-4E12-82D9-CB1DCD6AA367}" destId="{2FFD56D8-ED60-44A2-9C4C-448386174ACC}" srcOrd="6" destOrd="0" presId="urn:microsoft.com/office/officeart/2005/8/layout/default"/>
    <dgm:cxn modelId="{ABA28050-129F-4C90-B831-7DC94C6E9853}" type="presParOf" srcId="{61C9C289-E58B-4E12-82D9-CB1DCD6AA367}" destId="{4A1B8F60-2DE7-445D-8299-C8440DC4BB2C}" srcOrd="7" destOrd="0" presId="urn:microsoft.com/office/officeart/2005/8/layout/default"/>
    <dgm:cxn modelId="{F4318B2D-1B01-4409-87DB-17A088FC1D2D}" type="presParOf" srcId="{61C9C289-E58B-4E12-82D9-CB1DCD6AA367}" destId="{7E428CE0-524C-409A-8F73-11CDFACD0AA0}" srcOrd="8" destOrd="0" presId="urn:microsoft.com/office/officeart/2005/8/layout/default"/>
    <dgm:cxn modelId="{F4946212-8073-4E60-9C53-38E841776C7E}" type="presParOf" srcId="{61C9C289-E58B-4E12-82D9-CB1DCD6AA367}" destId="{CC78505F-9B1E-4B8C-8DE0-939A0774F04F}" srcOrd="9" destOrd="0" presId="urn:microsoft.com/office/officeart/2005/8/layout/default"/>
    <dgm:cxn modelId="{124205A2-F0CA-4A95-9153-1A9BE0FC61EA}" type="presParOf" srcId="{61C9C289-E58B-4E12-82D9-CB1DCD6AA367}" destId="{FFA45C53-06FE-45B6-91DF-441E185FA729}" srcOrd="10" destOrd="0" presId="urn:microsoft.com/office/officeart/2005/8/layout/default"/>
    <dgm:cxn modelId="{6B641D83-E218-424F-9F17-B840B888D3CE}" type="presParOf" srcId="{61C9C289-E58B-4E12-82D9-CB1DCD6AA367}" destId="{D77683A2-738D-4B36-A369-7D57A61EECF3}" srcOrd="11" destOrd="0" presId="urn:microsoft.com/office/officeart/2005/8/layout/default"/>
    <dgm:cxn modelId="{C52EBFC7-9DB4-4406-A189-E7FE1ABEE85B}" type="presParOf" srcId="{61C9C289-E58B-4E12-82D9-CB1DCD6AA367}" destId="{ABD788F1-E0DC-41B7-A705-7FBC440AEA1B}" srcOrd="12" destOrd="0" presId="urn:microsoft.com/office/officeart/2005/8/layout/default"/>
    <dgm:cxn modelId="{413FCB1C-8F88-49AB-A0E6-D8F3BBB4557E}" type="presParOf" srcId="{61C9C289-E58B-4E12-82D9-CB1DCD6AA367}" destId="{7367671E-D789-47AD-A206-A56FF7DC5A80}" srcOrd="13" destOrd="0" presId="urn:microsoft.com/office/officeart/2005/8/layout/default"/>
    <dgm:cxn modelId="{14DDA6EE-08DD-4D78-87F9-E65677C04013}" type="presParOf" srcId="{61C9C289-E58B-4E12-82D9-CB1DCD6AA367}" destId="{A77FD674-FE0C-4B1D-AFDC-CC358F72855F}"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9.xml><?xml version="1.0" encoding="utf-8"?>
<dgm:dataModel xmlns:dgm="http://schemas.openxmlformats.org/drawingml/2006/diagram" xmlns:a="http://schemas.openxmlformats.org/drawingml/2006/main">
  <dgm:ptLst>
    <dgm:pt modelId="{799C0714-22A0-4424-86A4-34E2F229241C}"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pt-BR"/>
        </a:p>
      </dgm:t>
    </dgm:pt>
    <dgm:pt modelId="{C7449D3D-0352-42CC-BE16-AE0BF738F303}">
      <dgm:prSet phldrT="[Texto]"/>
      <dgm:spPr/>
      <dgm:t>
        <a:bodyPr/>
        <a:lstStyle/>
        <a:p>
          <a:r>
            <a:rPr lang="pt-BR" dirty="0"/>
            <a:t>CRIME DE FORMA LIVRE</a:t>
          </a:r>
        </a:p>
      </dgm:t>
    </dgm:pt>
    <dgm:pt modelId="{AB7E5EE9-F082-4248-A074-B829B99543B6}" type="parTrans" cxnId="{6D585090-E2B9-4242-BB10-7576FA16869F}">
      <dgm:prSet/>
      <dgm:spPr/>
      <dgm:t>
        <a:bodyPr/>
        <a:lstStyle/>
        <a:p>
          <a:endParaRPr lang="pt-BR"/>
        </a:p>
      </dgm:t>
    </dgm:pt>
    <dgm:pt modelId="{7ABAEDEC-303E-4AE7-920A-8312746C6CDF}" type="sibTrans" cxnId="{6D585090-E2B9-4242-BB10-7576FA16869F}">
      <dgm:prSet/>
      <dgm:spPr/>
      <dgm:t>
        <a:bodyPr/>
        <a:lstStyle/>
        <a:p>
          <a:endParaRPr lang="pt-BR"/>
        </a:p>
      </dgm:t>
    </dgm:pt>
    <dgm:pt modelId="{3488ADFA-6ABC-49A9-BC07-82126EDAD80E}">
      <dgm:prSet phldrT="[Texto]"/>
      <dgm:spPr/>
      <dgm:t>
        <a:bodyPr/>
        <a:lstStyle/>
        <a:p>
          <a:r>
            <a:rPr lang="pt-BR" dirty="0"/>
            <a:t>CRIME COMUM</a:t>
          </a:r>
        </a:p>
      </dgm:t>
    </dgm:pt>
    <dgm:pt modelId="{C8F2E0F7-D1F5-4D4A-A22A-9AA5204AC0C9}" type="parTrans" cxnId="{F90A16B6-83EF-4F3E-998C-08F334C9A512}">
      <dgm:prSet/>
      <dgm:spPr/>
      <dgm:t>
        <a:bodyPr/>
        <a:lstStyle/>
        <a:p>
          <a:endParaRPr lang="pt-BR"/>
        </a:p>
      </dgm:t>
    </dgm:pt>
    <dgm:pt modelId="{1C38FE8E-605C-441E-A00B-1BAC5D60811E}" type="sibTrans" cxnId="{F90A16B6-83EF-4F3E-998C-08F334C9A512}">
      <dgm:prSet/>
      <dgm:spPr/>
      <dgm:t>
        <a:bodyPr/>
        <a:lstStyle/>
        <a:p>
          <a:endParaRPr lang="pt-BR"/>
        </a:p>
      </dgm:t>
    </dgm:pt>
    <dgm:pt modelId="{B4E89850-769D-43F4-8036-019CBF11ADD9}">
      <dgm:prSet phldrT="[Texto]"/>
      <dgm:spPr/>
      <dgm:t>
        <a:bodyPr/>
        <a:lstStyle/>
        <a:p>
          <a:r>
            <a:rPr lang="pt-BR" dirty="0"/>
            <a:t>CRIME MATERIAL</a:t>
          </a:r>
        </a:p>
      </dgm:t>
    </dgm:pt>
    <dgm:pt modelId="{37A175FA-CCB8-41A3-99FB-DBCFA9EF3580}" type="parTrans" cxnId="{0ED6EC6F-7F2D-416A-A1D3-DD367657BCB4}">
      <dgm:prSet/>
      <dgm:spPr/>
      <dgm:t>
        <a:bodyPr/>
        <a:lstStyle/>
        <a:p>
          <a:endParaRPr lang="pt-BR"/>
        </a:p>
      </dgm:t>
    </dgm:pt>
    <dgm:pt modelId="{77B8098D-D75E-42FF-B5AA-95638AF94B65}" type="sibTrans" cxnId="{0ED6EC6F-7F2D-416A-A1D3-DD367657BCB4}">
      <dgm:prSet/>
      <dgm:spPr/>
      <dgm:t>
        <a:bodyPr/>
        <a:lstStyle/>
        <a:p>
          <a:endParaRPr lang="pt-BR"/>
        </a:p>
      </dgm:t>
    </dgm:pt>
    <dgm:pt modelId="{E7656E9C-1445-4DA1-AA70-E401F71021C0}">
      <dgm:prSet phldrT="[Texto]"/>
      <dgm:spPr/>
      <dgm:t>
        <a:bodyPr/>
        <a:lstStyle/>
        <a:p>
          <a:r>
            <a:rPr lang="pt-BR" dirty="0"/>
            <a:t>CRIME DE DANO</a:t>
          </a:r>
        </a:p>
      </dgm:t>
    </dgm:pt>
    <dgm:pt modelId="{6224E27C-1522-4B2A-BF96-3632DE81D46F}" type="parTrans" cxnId="{AB874838-97FD-4794-8361-DDBB217EBD1F}">
      <dgm:prSet/>
      <dgm:spPr/>
      <dgm:t>
        <a:bodyPr/>
        <a:lstStyle/>
        <a:p>
          <a:endParaRPr lang="pt-BR"/>
        </a:p>
      </dgm:t>
    </dgm:pt>
    <dgm:pt modelId="{712B7BF2-307F-49E8-9F61-F9CABAC5CC55}" type="sibTrans" cxnId="{AB874838-97FD-4794-8361-DDBB217EBD1F}">
      <dgm:prSet/>
      <dgm:spPr/>
      <dgm:t>
        <a:bodyPr/>
        <a:lstStyle/>
        <a:p>
          <a:endParaRPr lang="pt-BR"/>
        </a:p>
      </dgm:t>
    </dgm:pt>
    <dgm:pt modelId="{0ABA7EE9-26A4-48C9-9D11-5659833C5132}">
      <dgm:prSet phldrT="[Texto]"/>
      <dgm:spPr/>
      <dgm:t>
        <a:bodyPr/>
        <a:lstStyle/>
        <a:p>
          <a:r>
            <a:rPr lang="pt-BR" dirty="0"/>
            <a:t>CRIME INSTANTÂNEO DE EFETIOS PERMANENTES</a:t>
          </a:r>
        </a:p>
      </dgm:t>
    </dgm:pt>
    <dgm:pt modelId="{BF728B15-F4ED-46BE-9A24-BE2263673FC1}" type="parTrans" cxnId="{31696F18-F98B-4981-8D0F-2C3F118B140A}">
      <dgm:prSet/>
      <dgm:spPr/>
      <dgm:t>
        <a:bodyPr/>
        <a:lstStyle/>
        <a:p>
          <a:endParaRPr lang="pt-BR"/>
        </a:p>
      </dgm:t>
    </dgm:pt>
    <dgm:pt modelId="{5A0D4E89-D2DE-4288-8080-A174411A1547}" type="sibTrans" cxnId="{31696F18-F98B-4981-8D0F-2C3F118B140A}">
      <dgm:prSet/>
      <dgm:spPr/>
      <dgm:t>
        <a:bodyPr/>
        <a:lstStyle/>
        <a:p>
          <a:endParaRPr lang="pt-BR"/>
        </a:p>
      </dgm:t>
    </dgm:pt>
    <dgm:pt modelId="{A5A18D7D-15CB-4BA8-8262-C7B5272D5DB8}">
      <dgm:prSet phldrT="[Texto]"/>
      <dgm:spPr/>
      <dgm:t>
        <a:bodyPr/>
        <a:lstStyle/>
        <a:p>
          <a:r>
            <a:rPr lang="pt-BR" dirty="0"/>
            <a:t>CRIME UNISSUBJETIVO (DE CONCURSO EVENTUAL)</a:t>
          </a:r>
        </a:p>
      </dgm:t>
    </dgm:pt>
    <dgm:pt modelId="{E63A78B8-005C-40F7-9D32-4615E0B38978}" type="parTrans" cxnId="{11DDF271-081F-48C9-8499-BB2C5DE8DFEB}">
      <dgm:prSet/>
      <dgm:spPr/>
      <dgm:t>
        <a:bodyPr/>
        <a:lstStyle/>
        <a:p>
          <a:endParaRPr lang="pt-BR"/>
        </a:p>
      </dgm:t>
    </dgm:pt>
    <dgm:pt modelId="{9E5297A8-7D06-43F5-8C08-E06A6B4C8E82}" type="sibTrans" cxnId="{11DDF271-081F-48C9-8499-BB2C5DE8DFEB}">
      <dgm:prSet/>
      <dgm:spPr/>
      <dgm:t>
        <a:bodyPr/>
        <a:lstStyle/>
        <a:p>
          <a:endParaRPr lang="pt-BR"/>
        </a:p>
      </dgm:t>
    </dgm:pt>
    <dgm:pt modelId="{518E0773-0BAC-441F-838D-9752BFBD1383}">
      <dgm:prSet phldrT="[Texto]"/>
      <dgm:spPr/>
      <dgm:t>
        <a:bodyPr/>
        <a:lstStyle/>
        <a:p>
          <a:r>
            <a:rPr lang="pt-BR" dirty="0"/>
            <a:t>CRIME PLURISSUBSISTENTE</a:t>
          </a:r>
        </a:p>
      </dgm:t>
    </dgm:pt>
    <dgm:pt modelId="{A5773027-725D-4447-949E-2BF305B16801}" type="parTrans" cxnId="{30BC6FDD-FC93-4EB5-9DCF-F96E40F6C284}">
      <dgm:prSet/>
      <dgm:spPr/>
      <dgm:t>
        <a:bodyPr/>
        <a:lstStyle/>
        <a:p>
          <a:endParaRPr lang="pt-BR"/>
        </a:p>
      </dgm:t>
    </dgm:pt>
    <dgm:pt modelId="{55318281-956E-422E-987B-6016F1600844}" type="sibTrans" cxnId="{30BC6FDD-FC93-4EB5-9DCF-F96E40F6C284}">
      <dgm:prSet/>
      <dgm:spPr/>
      <dgm:t>
        <a:bodyPr/>
        <a:lstStyle/>
        <a:p>
          <a:endParaRPr lang="pt-BR"/>
        </a:p>
      </dgm:t>
    </dgm:pt>
    <dgm:pt modelId="{6F0C8B43-713B-4FCC-8562-F6E86FCF40DB}" type="pres">
      <dgm:prSet presAssocID="{799C0714-22A0-4424-86A4-34E2F229241C}" presName="diagram" presStyleCnt="0">
        <dgm:presLayoutVars>
          <dgm:dir/>
          <dgm:resizeHandles val="exact"/>
        </dgm:presLayoutVars>
      </dgm:prSet>
      <dgm:spPr/>
    </dgm:pt>
    <dgm:pt modelId="{669FD965-6D5B-4CDD-AED1-73DA3B7D0B5F}" type="pres">
      <dgm:prSet presAssocID="{C7449D3D-0352-42CC-BE16-AE0BF738F303}" presName="node" presStyleLbl="node1" presStyleIdx="0" presStyleCnt="7">
        <dgm:presLayoutVars>
          <dgm:bulletEnabled val="1"/>
        </dgm:presLayoutVars>
      </dgm:prSet>
      <dgm:spPr/>
    </dgm:pt>
    <dgm:pt modelId="{97DDB1FD-70C5-4DBD-B407-40FA82EC8F30}" type="pres">
      <dgm:prSet presAssocID="{7ABAEDEC-303E-4AE7-920A-8312746C6CDF}" presName="sibTrans" presStyleCnt="0"/>
      <dgm:spPr/>
    </dgm:pt>
    <dgm:pt modelId="{F215B0B7-E7E3-48ED-A9E2-CC7A37A7E11D}" type="pres">
      <dgm:prSet presAssocID="{3488ADFA-6ABC-49A9-BC07-82126EDAD80E}" presName="node" presStyleLbl="node1" presStyleIdx="1" presStyleCnt="7">
        <dgm:presLayoutVars>
          <dgm:bulletEnabled val="1"/>
        </dgm:presLayoutVars>
      </dgm:prSet>
      <dgm:spPr/>
    </dgm:pt>
    <dgm:pt modelId="{12BCFF53-F77B-4540-BA25-C812DA6F2042}" type="pres">
      <dgm:prSet presAssocID="{1C38FE8E-605C-441E-A00B-1BAC5D60811E}" presName="sibTrans" presStyleCnt="0"/>
      <dgm:spPr/>
    </dgm:pt>
    <dgm:pt modelId="{D139DA84-D842-44DB-B946-B9B09B23D604}" type="pres">
      <dgm:prSet presAssocID="{B4E89850-769D-43F4-8036-019CBF11ADD9}" presName="node" presStyleLbl="node1" presStyleIdx="2" presStyleCnt="7">
        <dgm:presLayoutVars>
          <dgm:bulletEnabled val="1"/>
        </dgm:presLayoutVars>
      </dgm:prSet>
      <dgm:spPr/>
    </dgm:pt>
    <dgm:pt modelId="{C004D27A-D324-4D56-B79D-E695BFB9C1B1}" type="pres">
      <dgm:prSet presAssocID="{77B8098D-D75E-42FF-B5AA-95638AF94B65}" presName="sibTrans" presStyleCnt="0"/>
      <dgm:spPr/>
    </dgm:pt>
    <dgm:pt modelId="{E4FFDF87-DD9F-427F-8C73-419135D7BA35}" type="pres">
      <dgm:prSet presAssocID="{E7656E9C-1445-4DA1-AA70-E401F71021C0}" presName="node" presStyleLbl="node1" presStyleIdx="3" presStyleCnt="7">
        <dgm:presLayoutVars>
          <dgm:bulletEnabled val="1"/>
        </dgm:presLayoutVars>
      </dgm:prSet>
      <dgm:spPr/>
    </dgm:pt>
    <dgm:pt modelId="{736AA343-8311-4C44-B6FF-7941EA2E85E9}" type="pres">
      <dgm:prSet presAssocID="{712B7BF2-307F-49E8-9F61-F9CABAC5CC55}" presName="sibTrans" presStyleCnt="0"/>
      <dgm:spPr/>
    </dgm:pt>
    <dgm:pt modelId="{0DEA9475-ACA6-4528-9112-C70EC75273D2}" type="pres">
      <dgm:prSet presAssocID="{0ABA7EE9-26A4-48C9-9D11-5659833C5132}" presName="node" presStyleLbl="node1" presStyleIdx="4" presStyleCnt="7">
        <dgm:presLayoutVars>
          <dgm:bulletEnabled val="1"/>
        </dgm:presLayoutVars>
      </dgm:prSet>
      <dgm:spPr/>
    </dgm:pt>
    <dgm:pt modelId="{D73683AA-B17B-4668-9963-CC2C3F608789}" type="pres">
      <dgm:prSet presAssocID="{5A0D4E89-D2DE-4288-8080-A174411A1547}" presName="sibTrans" presStyleCnt="0"/>
      <dgm:spPr/>
    </dgm:pt>
    <dgm:pt modelId="{19BB21B0-CFC2-48C7-AA4D-915391669503}" type="pres">
      <dgm:prSet presAssocID="{A5A18D7D-15CB-4BA8-8262-C7B5272D5DB8}" presName="node" presStyleLbl="node1" presStyleIdx="5" presStyleCnt="7">
        <dgm:presLayoutVars>
          <dgm:bulletEnabled val="1"/>
        </dgm:presLayoutVars>
      </dgm:prSet>
      <dgm:spPr/>
    </dgm:pt>
    <dgm:pt modelId="{A7D345BD-051A-441D-9F15-EC1EA6FB83EF}" type="pres">
      <dgm:prSet presAssocID="{9E5297A8-7D06-43F5-8C08-E06A6B4C8E82}" presName="sibTrans" presStyleCnt="0"/>
      <dgm:spPr/>
    </dgm:pt>
    <dgm:pt modelId="{F3B79912-775F-4966-9372-193B84E5FD07}" type="pres">
      <dgm:prSet presAssocID="{518E0773-0BAC-441F-838D-9752BFBD1383}" presName="node" presStyleLbl="node1" presStyleIdx="6" presStyleCnt="7">
        <dgm:presLayoutVars>
          <dgm:bulletEnabled val="1"/>
        </dgm:presLayoutVars>
      </dgm:prSet>
      <dgm:spPr/>
    </dgm:pt>
  </dgm:ptLst>
  <dgm:cxnLst>
    <dgm:cxn modelId="{31696F18-F98B-4981-8D0F-2C3F118B140A}" srcId="{799C0714-22A0-4424-86A4-34E2F229241C}" destId="{0ABA7EE9-26A4-48C9-9D11-5659833C5132}" srcOrd="4" destOrd="0" parTransId="{BF728B15-F4ED-46BE-9A24-BE2263673FC1}" sibTransId="{5A0D4E89-D2DE-4288-8080-A174411A1547}"/>
    <dgm:cxn modelId="{D3D4EB1A-08FE-4B50-B004-364395F3105C}" type="presOf" srcId="{C7449D3D-0352-42CC-BE16-AE0BF738F303}" destId="{669FD965-6D5B-4CDD-AED1-73DA3B7D0B5F}" srcOrd="0" destOrd="0" presId="urn:microsoft.com/office/officeart/2005/8/layout/default"/>
    <dgm:cxn modelId="{AB874838-97FD-4794-8361-DDBB217EBD1F}" srcId="{799C0714-22A0-4424-86A4-34E2F229241C}" destId="{E7656E9C-1445-4DA1-AA70-E401F71021C0}" srcOrd="3" destOrd="0" parTransId="{6224E27C-1522-4B2A-BF96-3632DE81D46F}" sibTransId="{712B7BF2-307F-49E8-9F61-F9CABAC5CC55}"/>
    <dgm:cxn modelId="{A0A05065-7179-4922-89FB-8F6F35DAE97F}" type="presOf" srcId="{E7656E9C-1445-4DA1-AA70-E401F71021C0}" destId="{E4FFDF87-DD9F-427F-8C73-419135D7BA35}" srcOrd="0" destOrd="0" presId="urn:microsoft.com/office/officeart/2005/8/layout/default"/>
    <dgm:cxn modelId="{7181D36A-7DE5-4A5A-B1B2-57AACA51E54E}" type="presOf" srcId="{518E0773-0BAC-441F-838D-9752BFBD1383}" destId="{F3B79912-775F-4966-9372-193B84E5FD07}" srcOrd="0" destOrd="0" presId="urn:microsoft.com/office/officeart/2005/8/layout/default"/>
    <dgm:cxn modelId="{0ED6EC6F-7F2D-416A-A1D3-DD367657BCB4}" srcId="{799C0714-22A0-4424-86A4-34E2F229241C}" destId="{B4E89850-769D-43F4-8036-019CBF11ADD9}" srcOrd="2" destOrd="0" parTransId="{37A175FA-CCB8-41A3-99FB-DBCFA9EF3580}" sibTransId="{77B8098D-D75E-42FF-B5AA-95638AF94B65}"/>
    <dgm:cxn modelId="{11DDF271-081F-48C9-8499-BB2C5DE8DFEB}" srcId="{799C0714-22A0-4424-86A4-34E2F229241C}" destId="{A5A18D7D-15CB-4BA8-8262-C7B5272D5DB8}" srcOrd="5" destOrd="0" parTransId="{E63A78B8-005C-40F7-9D32-4615E0B38978}" sibTransId="{9E5297A8-7D06-43F5-8C08-E06A6B4C8E82}"/>
    <dgm:cxn modelId="{C073767B-88A5-4D3A-9C04-C30BD7896F61}" type="presOf" srcId="{799C0714-22A0-4424-86A4-34E2F229241C}" destId="{6F0C8B43-713B-4FCC-8562-F6E86FCF40DB}" srcOrd="0" destOrd="0" presId="urn:microsoft.com/office/officeart/2005/8/layout/default"/>
    <dgm:cxn modelId="{BC6BB584-2A1C-495C-A480-EC037436C057}" type="presOf" srcId="{3488ADFA-6ABC-49A9-BC07-82126EDAD80E}" destId="{F215B0B7-E7E3-48ED-A9E2-CC7A37A7E11D}" srcOrd="0" destOrd="0" presId="urn:microsoft.com/office/officeart/2005/8/layout/default"/>
    <dgm:cxn modelId="{6D585090-E2B9-4242-BB10-7576FA16869F}" srcId="{799C0714-22A0-4424-86A4-34E2F229241C}" destId="{C7449D3D-0352-42CC-BE16-AE0BF738F303}" srcOrd="0" destOrd="0" parTransId="{AB7E5EE9-F082-4248-A074-B829B99543B6}" sibTransId="{7ABAEDEC-303E-4AE7-920A-8312746C6CDF}"/>
    <dgm:cxn modelId="{CF00AD97-EEC8-4909-9F26-2E5DC54F3E0A}" type="presOf" srcId="{0ABA7EE9-26A4-48C9-9D11-5659833C5132}" destId="{0DEA9475-ACA6-4528-9112-C70EC75273D2}" srcOrd="0" destOrd="0" presId="urn:microsoft.com/office/officeart/2005/8/layout/default"/>
    <dgm:cxn modelId="{F90A16B6-83EF-4F3E-998C-08F334C9A512}" srcId="{799C0714-22A0-4424-86A4-34E2F229241C}" destId="{3488ADFA-6ABC-49A9-BC07-82126EDAD80E}" srcOrd="1" destOrd="0" parTransId="{C8F2E0F7-D1F5-4D4A-A22A-9AA5204AC0C9}" sibTransId="{1C38FE8E-605C-441E-A00B-1BAC5D60811E}"/>
    <dgm:cxn modelId="{1B1760BC-3F08-4890-B77E-C5B17E3C2AFD}" type="presOf" srcId="{B4E89850-769D-43F4-8036-019CBF11ADD9}" destId="{D139DA84-D842-44DB-B946-B9B09B23D604}" srcOrd="0" destOrd="0" presId="urn:microsoft.com/office/officeart/2005/8/layout/default"/>
    <dgm:cxn modelId="{30BC6FDD-FC93-4EB5-9DCF-F96E40F6C284}" srcId="{799C0714-22A0-4424-86A4-34E2F229241C}" destId="{518E0773-0BAC-441F-838D-9752BFBD1383}" srcOrd="6" destOrd="0" parTransId="{A5773027-725D-4447-949E-2BF305B16801}" sibTransId="{55318281-956E-422E-987B-6016F1600844}"/>
    <dgm:cxn modelId="{60936EE3-9E9A-4F50-AA7A-D254631C4806}" type="presOf" srcId="{A5A18D7D-15CB-4BA8-8262-C7B5272D5DB8}" destId="{19BB21B0-CFC2-48C7-AA4D-915391669503}" srcOrd="0" destOrd="0" presId="urn:microsoft.com/office/officeart/2005/8/layout/default"/>
    <dgm:cxn modelId="{ADB5EE4C-D2B8-4FF8-AEB1-820DEB365C56}" type="presParOf" srcId="{6F0C8B43-713B-4FCC-8562-F6E86FCF40DB}" destId="{669FD965-6D5B-4CDD-AED1-73DA3B7D0B5F}" srcOrd="0" destOrd="0" presId="urn:microsoft.com/office/officeart/2005/8/layout/default"/>
    <dgm:cxn modelId="{031700F7-9D3E-46AF-8FB9-3090DBBB4E21}" type="presParOf" srcId="{6F0C8B43-713B-4FCC-8562-F6E86FCF40DB}" destId="{97DDB1FD-70C5-4DBD-B407-40FA82EC8F30}" srcOrd="1" destOrd="0" presId="urn:microsoft.com/office/officeart/2005/8/layout/default"/>
    <dgm:cxn modelId="{DDF93AD9-A9A3-4AAB-83A8-8BD89FBBA387}" type="presParOf" srcId="{6F0C8B43-713B-4FCC-8562-F6E86FCF40DB}" destId="{F215B0B7-E7E3-48ED-A9E2-CC7A37A7E11D}" srcOrd="2" destOrd="0" presId="urn:microsoft.com/office/officeart/2005/8/layout/default"/>
    <dgm:cxn modelId="{260F05C4-9979-4CAC-BAF6-BC7BA05FDB3B}" type="presParOf" srcId="{6F0C8B43-713B-4FCC-8562-F6E86FCF40DB}" destId="{12BCFF53-F77B-4540-BA25-C812DA6F2042}" srcOrd="3" destOrd="0" presId="urn:microsoft.com/office/officeart/2005/8/layout/default"/>
    <dgm:cxn modelId="{78C88BCF-A552-4F51-BDF2-8130601BC145}" type="presParOf" srcId="{6F0C8B43-713B-4FCC-8562-F6E86FCF40DB}" destId="{D139DA84-D842-44DB-B946-B9B09B23D604}" srcOrd="4" destOrd="0" presId="urn:microsoft.com/office/officeart/2005/8/layout/default"/>
    <dgm:cxn modelId="{AEBAFF7D-18A3-4E07-B603-7100F6B7B133}" type="presParOf" srcId="{6F0C8B43-713B-4FCC-8562-F6E86FCF40DB}" destId="{C004D27A-D324-4D56-B79D-E695BFB9C1B1}" srcOrd="5" destOrd="0" presId="urn:microsoft.com/office/officeart/2005/8/layout/default"/>
    <dgm:cxn modelId="{8E126D31-F2D1-44E1-A675-8986ECE11907}" type="presParOf" srcId="{6F0C8B43-713B-4FCC-8562-F6E86FCF40DB}" destId="{E4FFDF87-DD9F-427F-8C73-419135D7BA35}" srcOrd="6" destOrd="0" presId="urn:microsoft.com/office/officeart/2005/8/layout/default"/>
    <dgm:cxn modelId="{CBDE62F0-693F-4D7E-9F8B-EB187F954A27}" type="presParOf" srcId="{6F0C8B43-713B-4FCC-8562-F6E86FCF40DB}" destId="{736AA343-8311-4C44-B6FF-7941EA2E85E9}" srcOrd="7" destOrd="0" presId="urn:microsoft.com/office/officeart/2005/8/layout/default"/>
    <dgm:cxn modelId="{91A06D17-4572-49CC-ACCC-956938325272}" type="presParOf" srcId="{6F0C8B43-713B-4FCC-8562-F6E86FCF40DB}" destId="{0DEA9475-ACA6-4528-9112-C70EC75273D2}" srcOrd="8" destOrd="0" presId="urn:microsoft.com/office/officeart/2005/8/layout/default"/>
    <dgm:cxn modelId="{D27941A9-B98B-435E-9F4A-239D0694EF47}" type="presParOf" srcId="{6F0C8B43-713B-4FCC-8562-F6E86FCF40DB}" destId="{D73683AA-B17B-4668-9963-CC2C3F608789}" srcOrd="9" destOrd="0" presId="urn:microsoft.com/office/officeart/2005/8/layout/default"/>
    <dgm:cxn modelId="{681B979F-CAED-42F1-9781-635F858AE82F}" type="presParOf" srcId="{6F0C8B43-713B-4FCC-8562-F6E86FCF40DB}" destId="{19BB21B0-CFC2-48C7-AA4D-915391669503}" srcOrd="10" destOrd="0" presId="urn:microsoft.com/office/officeart/2005/8/layout/default"/>
    <dgm:cxn modelId="{FCB5F7B4-3512-4E57-9566-124E7443B9AF}" type="presParOf" srcId="{6F0C8B43-713B-4FCC-8562-F6E86FCF40DB}" destId="{A7D345BD-051A-441D-9F15-EC1EA6FB83EF}" srcOrd="11" destOrd="0" presId="urn:microsoft.com/office/officeart/2005/8/layout/default"/>
    <dgm:cxn modelId="{3231FE64-5E87-4929-A930-C80BB4C09B85}" type="presParOf" srcId="{6F0C8B43-713B-4FCC-8562-F6E86FCF40DB}" destId="{F3B79912-775F-4966-9372-193B84E5FD07}"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FA316D3-A28B-42AC-8F08-C7B8687C4FF5}"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pt-BR"/>
        </a:p>
      </dgm:t>
    </dgm:pt>
    <dgm:pt modelId="{8DC524AF-5473-4002-A95E-775BF140B58C}">
      <dgm:prSet phldrT="[Texto]"/>
      <dgm:spPr/>
      <dgm:t>
        <a:bodyPr/>
        <a:lstStyle/>
        <a:p>
          <a:r>
            <a:rPr lang="pt-BR" i="1" dirty="0"/>
            <a:t>Piercings</a:t>
          </a:r>
          <a:endParaRPr lang="pt-BR" dirty="0"/>
        </a:p>
      </dgm:t>
    </dgm:pt>
    <dgm:pt modelId="{4CAB01A5-B4E0-4D73-A366-5DC1B278FFA3}" type="parTrans" cxnId="{ED629955-B845-4900-890B-4E6ECA9D4CE4}">
      <dgm:prSet/>
      <dgm:spPr/>
      <dgm:t>
        <a:bodyPr/>
        <a:lstStyle/>
        <a:p>
          <a:endParaRPr lang="pt-BR"/>
        </a:p>
      </dgm:t>
    </dgm:pt>
    <dgm:pt modelId="{65540B4E-D008-4DE0-9B1A-3EDE9657F1E5}" type="sibTrans" cxnId="{ED629955-B845-4900-890B-4E6ECA9D4CE4}">
      <dgm:prSet/>
      <dgm:spPr/>
      <dgm:t>
        <a:bodyPr/>
        <a:lstStyle/>
        <a:p>
          <a:endParaRPr lang="pt-BR"/>
        </a:p>
      </dgm:t>
    </dgm:pt>
    <dgm:pt modelId="{82CEFD93-70CC-40DF-906A-6D98F3FAAB32}">
      <dgm:prSet/>
      <dgm:spPr/>
      <dgm:t>
        <a:bodyPr/>
        <a:lstStyle/>
        <a:p>
          <a:r>
            <a:rPr lang="pt-BR"/>
            <a:t>Tatuagens</a:t>
          </a:r>
          <a:endParaRPr lang="pt-BR" dirty="0"/>
        </a:p>
      </dgm:t>
    </dgm:pt>
    <dgm:pt modelId="{A873BEFD-6C0B-4144-8851-796755EADEAE}" type="parTrans" cxnId="{81B15A96-6B0C-4C82-8942-2C15A4AA6E1B}">
      <dgm:prSet/>
      <dgm:spPr/>
      <dgm:t>
        <a:bodyPr/>
        <a:lstStyle/>
        <a:p>
          <a:endParaRPr lang="pt-BR"/>
        </a:p>
      </dgm:t>
    </dgm:pt>
    <dgm:pt modelId="{936298C1-131A-47AD-BD18-E10884709169}" type="sibTrans" cxnId="{81B15A96-6B0C-4C82-8942-2C15A4AA6E1B}">
      <dgm:prSet/>
      <dgm:spPr/>
      <dgm:t>
        <a:bodyPr/>
        <a:lstStyle/>
        <a:p>
          <a:endParaRPr lang="pt-BR"/>
        </a:p>
      </dgm:t>
    </dgm:pt>
    <dgm:pt modelId="{AD8C2F7B-1227-4064-A29D-AA26F463CC9C}">
      <dgm:prSet/>
      <dgm:spPr/>
      <dgm:t>
        <a:bodyPr/>
        <a:lstStyle/>
        <a:p>
          <a:r>
            <a:rPr lang="pt-BR" dirty="0"/>
            <a:t>Atos de sadomasoquismo</a:t>
          </a:r>
        </a:p>
      </dgm:t>
    </dgm:pt>
    <dgm:pt modelId="{9F0CB5AA-9750-415A-A0CC-ADDD570B9AA9}" type="parTrans" cxnId="{7C3B6AF2-B104-49C4-9818-526D92E191DE}">
      <dgm:prSet/>
      <dgm:spPr/>
      <dgm:t>
        <a:bodyPr/>
        <a:lstStyle/>
        <a:p>
          <a:endParaRPr lang="pt-BR"/>
        </a:p>
      </dgm:t>
    </dgm:pt>
    <dgm:pt modelId="{F016418B-7C78-4D7F-B9B2-8E89F7D8A057}" type="sibTrans" cxnId="{7C3B6AF2-B104-49C4-9818-526D92E191DE}">
      <dgm:prSet/>
      <dgm:spPr/>
      <dgm:t>
        <a:bodyPr/>
        <a:lstStyle/>
        <a:p>
          <a:endParaRPr lang="pt-BR"/>
        </a:p>
      </dgm:t>
    </dgm:pt>
    <dgm:pt modelId="{272D7B4D-F63A-4EDD-88F1-5F6CEB7F94A2}">
      <dgm:prSet/>
      <dgm:spPr/>
      <dgm:t>
        <a:bodyPr/>
        <a:lstStyle/>
        <a:p>
          <a:r>
            <a:rPr lang="pt-BR" dirty="0"/>
            <a:t>Etc.</a:t>
          </a:r>
        </a:p>
      </dgm:t>
    </dgm:pt>
    <dgm:pt modelId="{D7BB160A-3FDC-4852-A004-34B2551FC87B}" type="parTrans" cxnId="{3BD22DC2-6BF6-4217-87F6-80E4E6DA5A76}">
      <dgm:prSet/>
      <dgm:spPr/>
    </dgm:pt>
    <dgm:pt modelId="{81AACD4D-A039-4C53-B677-244BD822A04B}" type="sibTrans" cxnId="{3BD22DC2-6BF6-4217-87F6-80E4E6DA5A76}">
      <dgm:prSet/>
      <dgm:spPr/>
    </dgm:pt>
    <dgm:pt modelId="{94E65CF0-8382-4A01-B730-A6C89A5A4FA3}" type="pres">
      <dgm:prSet presAssocID="{5FA316D3-A28B-42AC-8F08-C7B8687C4FF5}" presName="diagram" presStyleCnt="0">
        <dgm:presLayoutVars>
          <dgm:dir/>
          <dgm:resizeHandles val="exact"/>
        </dgm:presLayoutVars>
      </dgm:prSet>
      <dgm:spPr/>
    </dgm:pt>
    <dgm:pt modelId="{ACA17480-B19C-479E-A349-74D59EBDE0D9}" type="pres">
      <dgm:prSet presAssocID="{8DC524AF-5473-4002-A95E-775BF140B58C}" presName="node" presStyleLbl="node1" presStyleIdx="0" presStyleCnt="4">
        <dgm:presLayoutVars>
          <dgm:bulletEnabled val="1"/>
        </dgm:presLayoutVars>
      </dgm:prSet>
      <dgm:spPr/>
    </dgm:pt>
    <dgm:pt modelId="{900CD802-D0DB-4DDE-A910-ED55DE15FFCA}" type="pres">
      <dgm:prSet presAssocID="{65540B4E-D008-4DE0-9B1A-3EDE9657F1E5}" presName="sibTrans" presStyleCnt="0"/>
      <dgm:spPr/>
    </dgm:pt>
    <dgm:pt modelId="{7F45D907-0AD4-4B3A-B08C-0EE67F667E3E}" type="pres">
      <dgm:prSet presAssocID="{82CEFD93-70CC-40DF-906A-6D98F3FAAB32}" presName="node" presStyleLbl="node1" presStyleIdx="1" presStyleCnt="4">
        <dgm:presLayoutVars>
          <dgm:bulletEnabled val="1"/>
        </dgm:presLayoutVars>
      </dgm:prSet>
      <dgm:spPr/>
    </dgm:pt>
    <dgm:pt modelId="{49CDDEE9-D54B-4D07-B647-6A4D86C8A105}" type="pres">
      <dgm:prSet presAssocID="{936298C1-131A-47AD-BD18-E10884709169}" presName="sibTrans" presStyleCnt="0"/>
      <dgm:spPr/>
    </dgm:pt>
    <dgm:pt modelId="{339F5DCC-A80A-44A8-997D-B2DE7EE96C92}" type="pres">
      <dgm:prSet presAssocID="{AD8C2F7B-1227-4064-A29D-AA26F463CC9C}" presName="node" presStyleLbl="node1" presStyleIdx="2" presStyleCnt="4">
        <dgm:presLayoutVars>
          <dgm:bulletEnabled val="1"/>
        </dgm:presLayoutVars>
      </dgm:prSet>
      <dgm:spPr/>
    </dgm:pt>
    <dgm:pt modelId="{CAB8FE3F-2895-4E45-A6F0-DCE7688BBD4F}" type="pres">
      <dgm:prSet presAssocID="{F016418B-7C78-4D7F-B9B2-8E89F7D8A057}" presName="sibTrans" presStyleCnt="0"/>
      <dgm:spPr/>
    </dgm:pt>
    <dgm:pt modelId="{74ED5AA5-A1B2-4DAF-A36B-E85625C9AC87}" type="pres">
      <dgm:prSet presAssocID="{272D7B4D-F63A-4EDD-88F1-5F6CEB7F94A2}" presName="node" presStyleLbl="node1" presStyleIdx="3" presStyleCnt="4">
        <dgm:presLayoutVars>
          <dgm:bulletEnabled val="1"/>
        </dgm:presLayoutVars>
      </dgm:prSet>
      <dgm:spPr/>
    </dgm:pt>
  </dgm:ptLst>
  <dgm:cxnLst>
    <dgm:cxn modelId="{ED629955-B845-4900-890B-4E6ECA9D4CE4}" srcId="{5FA316D3-A28B-42AC-8F08-C7B8687C4FF5}" destId="{8DC524AF-5473-4002-A95E-775BF140B58C}" srcOrd="0" destOrd="0" parTransId="{4CAB01A5-B4E0-4D73-A366-5DC1B278FFA3}" sibTransId="{65540B4E-D008-4DE0-9B1A-3EDE9657F1E5}"/>
    <dgm:cxn modelId="{AF7C0E76-4910-43B1-92B4-A7CAE01F52DA}" type="presOf" srcId="{272D7B4D-F63A-4EDD-88F1-5F6CEB7F94A2}" destId="{74ED5AA5-A1B2-4DAF-A36B-E85625C9AC87}" srcOrd="0" destOrd="0" presId="urn:microsoft.com/office/officeart/2005/8/layout/default"/>
    <dgm:cxn modelId="{DF424C82-3434-4D9B-8BEE-5ECC0E3879AD}" type="presOf" srcId="{8DC524AF-5473-4002-A95E-775BF140B58C}" destId="{ACA17480-B19C-479E-A349-74D59EBDE0D9}" srcOrd="0" destOrd="0" presId="urn:microsoft.com/office/officeart/2005/8/layout/default"/>
    <dgm:cxn modelId="{81B15A96-6B0C-4C82-8942-2C15A4AA6E1B}" srcId="{5FA316D3-A28B-42AC-8F08-C7B8687C4FF5}" destId="{82CEFD93-70CC-40DF-906A-6D98F3FAAB32}" srcOrd="1" destOrd="0" parTransId="{A873BEFD-6C0B-4144-8851-796755EADEAE}" sibTransId="{936298C1-131A-47AD-BD18-E10884709169}"/>
    <dgm:cxn modelId="{6720B8AE-059A-42BD-BE8D-34AD2A77B448}" type="presOf" srcId="{82CEFD93-70CC-40DF-906A-6D98F3FAAB32}" destId="{7F45D907-0AD4-4B3A-B08C-0EE67F667E3E}" srcOrd="0" destOrd="0" presId="urn:microsoft.com/office/officeart/2005/8/layout/default"/>
    <dgm:cxn modelId="{61ABA3B4-6618-4AD6-892A-F314BFD7730E}" type="presOf" srcId="{5FA316D3-A28B-42AC-8F08-C7B8687C4FF5}" destId="{94E65CF0-8382-4A01-B730-A6C89A5A4FA3}" srcOrd="0" destOrd="0" presId="urn:microsoft.com/office/officeart/2005/8/layout/default"/>
    <dgm:cxn modelId="{3BD22DC2-6BF6-4217-87F6-80E4E6DA5A76}" srcId="{5FA316D3-A28B-42AC-8F08-C7B8687C4FF5}" destId="{272D7B4D-F63A-4EDD-88F1-5F6CEB7F94A2}" srcOrd="3" destOrd="0" parTransId="{D7BB160A-3FDC-4852-A004-34B2551FC87B}" sibTransId="{81AACD4D-A039-4C53-B677-244BD822A04B}"/>
    <dgm:cxn modelId="{CEE81DEE-B380-4107-A405-A3C4E7178E1F}" type="presOf" srcId="{AD8C2F7B-1227-4064-A29D-AA26F463CC9C}" destId="{339F5DCC-A80A-44A8-997D-B2DE7EE96C92}" srcOrd="0" destOrd="0" presId="urn:microsoft.com/office/officeart/2005/8/layout/default"/>
    <dgm:cxn modelId="{7C3B6AF2-B104-49C4-9818-526D92E191DE}" srcId="{5FA316D3-A28B-42AC-8F08-C7B8687C4FF5}" destId="{AD8C2F7B-1227-4064-A29D-AA26F463CC9C}" srcOrd="2" destOrd="0" parTransId="{9F0CB5AA-9750-415A-A0CC-ADDD570B9AA9}" sibTransId="{F016418B-7C78-4D7F-B9B2-8E89F7D8A057}"/>
    <dgm:cxn modelId="{6F0252EF-E8D9-4709-9842-25D0063C1C2D}" type="presParOf" srcId="{94E65CF0-8382-4A01-B730-A6C89A5A4FA3}" destId="{ACA17480-B19C-479E-A349-74D59EBDE0D9}" srcOrd="0" destOrd="0" presId="urn:microsoft.com/office/officeart/2005/8/layout/default"/>
    <dgm:cxn modelId="{417BED68-9978-4390-865D-AC9FFA7A999B}" type="presParOf" srcId="{94E65CF0-8382-4A01-B730-A6C89A5A4FA3}" destId="{900CD802-D0DB-4DDE-A910-ED55DE15FFCA}" srcOrd="1" destOrd="0" presId="urn:microsoft.com/office/officeart/2005/8/layout/default"/>
    <dgm:cxn modelId="{03B625DC-499E-45F2-8360-6C1EB4F418B1}" type="presParOf" srcId="{94E65CF0-8382-4A01-B730-A6C89A5A4FA3}" destId="{7F45D907-0AD4-4B3A-B08C-0EE67F667E3E}" srcOrd="2" destOrd="0" presId="urn:microsoft.com/office/officeart/2005/8/layout/default"/>
    <dgm:cxn modelId="{D60F1C60-EC92-44BF-80C8-869F901AE889}" type="presParOf" srcId="{94E65CF0-8382-4A01-B730-A6C89A5A4FA3}" destId="{49CDDEE9-D54B-4D07-B647-6A4D86C8A105}" srcOrd="3" destOrd="0" presId="urn:microsoft.com/office/officeart/2005/8/layout/default"/>
    <dgm:cxn modelId="{2A3A2E77-43A4-4E5E-B362-3833E68D15C2}" type="presParOf" srcId="{94E65CF0-8382-4A01-B730-A6C89A5A4FA3}" destId="{339F5DCC-A80A-44A8-997D-B2DE7EE96C92}" srcOrd="4" destOrd="0" presId="urn:microsoft.com/office/officeart/2005/8/layout/default"/>
    <dgm:cxn modelId="{60BECB01-A9F8-499A-A071-6BF11EA8DB3D}" type="presParOf" srcId="{94E65CF0-8382-4A01-B730-A6C89A5A4FA3}" destId="{CAB8FE3F-2895-4E45-A6F0-DCE7688BBD4F}" srcOrd="5" destOrd="0" presId="urn:microsoft.com/office/officeart/2005/8/layout/default"/>
    <dgm:cxn modelId="{1205BA15-4CB0-4CA4-8A7B-0F904E29AA5F}" type="presParOf" srcId="{94E65CF0-8382-4A01-B730-A6C89A5A4FA3}" destId="{74ED5AA5-A1B2-4DAF-A36B-E85625C9AC87}"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A54BB58-3812-46EC-B076-33A3977EF357}"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5ECA58E4-96AF-4C36-A02E-A148E98E5B96}">
      <dgm:prSet phldrT="[Texto]"/>
      <dgm:spPr/>
      <dgm:t>
        <a:bodyPr/>
        <a:lstStyle/>
        <a:p>
          <a:r>
            <a:rPr lang="pt-BR" baseline="0" dirty="0"/>
            <a:t>AUTOLESÃO</a:t>
          </a:r>
        </a:p>
      </dgm:t>
    </dgm:pt>
    <dgm:pt modelId="{63B56270-334A-4918-87DC-A46AE2043E91}" type="parTrans" cxnId="{0A5EE81F-C3D1-4FE7-8BFD-B10EAD2A9A5F}">
      <dgm:prSet/>
      <dgm:spPr/>
      <dgm:t>
        <a:bodyPr/>
        <a:lstStyle/>
        <a:p>
          <a:endParaRPr lang="pt-BR"/>
        </a:p>
      </dgm:t>
    </dgm:pt>
    <dgm:pt modelId="{6BFE4694-F153-4A05-A74E-C58D634C0E36}" type="sibTrans" cxnId="{0A5EE81F-C3D1-4FE7-8BFD-B10EAD2A9A5F}">
      <dgm:prSet/>
      <dgm:spPr/>
      <dgm:t>
        <a:bodyPr/>
        <a:lstStyle/>
        <a:p>
          <a:endParaRPr lang="pt-BR"/>
        </a:p>
      </dgm:t>
    </dgm:pt>
    <dgm:pt modelId="{479E296A-7763-42FA-ADB3-5405A698F611}">
      <dgm:prSet phldrT="[Texto]"/>
      <dgm:spPr/>
      <dgm:t>
        <a:bodyPr/>
        <a:lstStyle/>
        <a:p>
          <a:r>
            <a:rPr lang="pt-BR" baseline="0" dirty="0"/>
            <a:t>EXCEÇÃO</a:t>
          </a:r>
        </a:p>
      </dgm:t>
    </dgm:pt>
    <dgm:pt modelId="{505FDBA9-8D92-4FFC-BF7E-FF2B192F8B33}" type="parTrans" cxnId="{1F1BC7D6-2F2A-4AB2-BC17-B120A907A2DD}">
      <dgm:prSet/>
      <dgm:spPr/>
      <dgm:t>
        <a:bodyPr/>
        <a:lstStyle/>
        <a:p>
          <a:endParaRPr lang="pt-BR"/>
        </a:p>
      </dgm:t>
    </dgm:pt>
    <dgm:pt modelId="{8FEEB9BB-3AF3-408B-8E13-93F4568E89A3}" type="sibTrans" cxnId="{1F1BC7D6-2F2A-4AB2-BC17-B120A907A2DD}">
      <dgm:prSet/>
      <dgm:spPr/>
      <dgm:t>
        <a:bodyPr/>
        <a:lstStyle/>
        <a:p>
          <a:endParaRPr lang="pt-BR"/>
        </a:p>
      </dgm:t>
    </dgm:pt>
    <dgm:pt modelId="{C535FD73-B886-4815-A52D-157DAA611012}">
      <dgm:prSet phldrT="[Texto]"/>
      <dgm:spPr/>
      <dgm:t>
        <a:bodyPr/>
        <a:lstStyle/>
        <a:p>
          <a:r>
            <a:rPr lang="pt-BR" baseline="0" dirty="0"/>
            <a:t>EM REGRA</a:t>
          </a:r>
        </a:p>
      </dgm:t>
    </dgm:pt>
    <dgm:pt modelId="{5DB954E5-AA20-473F-BFB6-0AE54FB5A4C4}" type="parTrans" cxnId="{352414AC-ED0E-4B92-BE59-6CD4C85C4A1E}">
      <dgm:prSet/>
      <dgm:spPr/>
      <dgm:t>
        <a:bodyPr/>
        <a:lstStyle/>
        <a:p>
          <a:endParaRPr lang="pt-BR"/>
        </a:p>
      </dgm:t>
    </dgm:pt>
    <dgm:pt modelId="{4C27D3C1-649B-45ED-A4B2-E2990EAE5865}" type="sibTrans" cxnId="{352414AC-ED0E-4B92-BE59-6CD4C85C4A1E}">
      <dgm:prSet/>
      <dgm:spPr/>
      <dgm:t>
        <a:bodyPr/>
        <a:lstStyle/>
        <a:p>
          <a:endParaRPr lang="pt-BR"/>
        </a:p>
      </dgm:t>
    </dgm:pt>
    <dgm:pt modelId="{73A8F341-F730-49C5-A6DC-C84C619DDAD8}">
      <dgm:prSet phldrT="[Texto]"/>
      <dgm:spPr/>
      <dgm:t>
        <a:bodyPr/>
        <a:lstStyle/>
        <a:p>
          <a:r>
            <a:rPr lang="pt-BR" baseline="0" dirty="0"/>
            <a:t>FATO ATÍPICO</a:t>
          </a:r>
        </a:p>
      </dgm:t>
    </dgm:pt>
    <dgm:pt modelId="{E4369F4B-1331-4F0D-BD14-92CBE649E152}" type="parTrans" cxnId="{88EA0B7C-C0D1-4AC7-A217-21BFB3832387}">
      <dgm:prSet/>
      <dgm:spPr/>
      <dgm:t>
        <a:bodyPr/>
        <a:lstStyle/>
        <a:p>
          <a:endParaRPr lang="pt-BR"/>
        </a:p>
      </dgm:t>
    </dgm:pt>
    <dgm:pt modelId="{2ED1336A-47F6-4F84-BDAB-1645D411C209}" type="sibTrans" cxnId="{88EA0B7C-C0D1-4AC7-A217-21BFB3832387}">
      <dgm:prSet/>
      <dgm:spPr/>
      <dgm:t>
        <a:bodyPr/>
        <a:lstStyle/>
        <a:p>
          <a:endParaRPr lang="pt-BR"/>
        </a:p>
      </dgm:t>
    </dgm:pt>
    <dgm:pt modelId="{E349BD47-9B9D-49CE-AE01-9C499B150648}">
      <dgm:prSet phldrT="[Texto]"/>
      <dgm:spPr/>
      <dgm:t>
        <a:bodyPr/>
        <a:lstStyle/>
        <a:p>
          <a:r>
            <a:rPr lang="pt-BR" baseline="0" dirty="0"/>
            <a:t>NÃO SERÁ OBJETO DE PUNIÇÃO</a:t>
          </a:r>
        </a:p>
      </dgm:t>
    </dgm:pt>
    <dgm:pt modelId="{401F819B-EB11-4366-8376-745B71AA3C7C}" type="parTrans" cxnId="{E8E133A8-BD5B-4E74-9247-A507930079E4}">
      <dgm:prSet/>
      <dgm:spPr/>
      <dgm:t>
        <a:bodyPr/>
        <a:lstStyle/>
        <a:p>
          <a:endParaRPr lang="pt-BR"/>
        </a:p>
      </dgm:t>
    </dgm:pt>
    <dgm:pt modelId="{05FCF4CA-A3BC-4DFC-A5D9-08F10B83019D}" type="sibTrans" cxnId="{E8E133A8-BD5B-4E74-9247-A507930079E4}">
      <dgm:prSet/>
      <dgm:spPr/>
      <dgm:t>
        <a:bodyPr/>
        <a:lstStyle/>
        <a:p>
          <a:endParaRPr lang="pt-BR"/>
        </a:p>
      </dgm:t>
    </dgm:pt>
    <dgm:pt modelId="{F61EF2C5-77CA-4F53-ACE0-7F75E6E7F254}">
      <dgm:prSet phldrT="[Texto]"/>
      <dgm:spPr/>
      <dgm:t>
        <a:bodyPr/>
        <a:lstStyle/>
        <a:p>
          <a:r>
            <a:rPr lang="pt-BR" baseline="0" dirty="0"/>
            <a:t>SERÁ OBJETO DE PUNIÇÃO QUANDO FOR MEIO PARA OUTROS CRIMES</a:t>
          </a:r>
        </a:p>
      </dgm:t>
    </dgm:pt>
    <dgm:pt modelId="{6146806E-7681-4098-95FF-B80F304F9E72}" type="parTrans" cxnId="{91E90290-6DD9-4A3A-A94A-4B1816BF6069}">
      <dgm:prSet/>
      <dgm:spPr/>
      <dgm:t>
        <a:bodyPr/>
        <a:lstStyle/>
        <a:p>
          <a:endParaRPr lang="pt-BR"/>
        </a:p>
      </dgm:t>
    </dgm:pt>
    <dgm:pt modelId="{7DF2FAAE-2AC9-47FC-9D2E-567E565F1C33}" type="sibTrans" cxnId="{91E90290-6DD9-4A3A-A94A-4B1816BF6069}">
      <dgm:prSet/>
      <dgm:spPr/>
      <dgm:t>
        <a:bodyPr/>
        <a:lstStyle/>
        <a:p>
          <a:endParaRPr lang="pt-BR"/>
        </a:p>
      </dgm:t>
    </dgm:pt>
    <dgm:pt modelId="{B284AA26-EE18-4EF8-B1FE-78C2611F1F0F}">
      <dgm:prSet phldrT="[Texto]"/>
      <dgm:spPr/>
      <dgm:t>
        <a:bodyPr/>
        <a:lstStyle/>
        <a:p>
          <a:r>
            <a:rPr lang="pt-BR" baseline="0" dirty="0"/>
            <a:t>FRAUDE PARA RECEBIMENTO DE INDENIZAÇÃO OU VALOR DE SEGURO</a:t>
          </a:r>
        </a:p>
      </dgm:t>
    </dgm:pt>
    <dgm:pt modelId="{A36F0621-D6FD-4E07-88B7-952116B9E0F9}" type="parTrans" cxnId="{6E6446F8-3A51-44BC-ABB2-E5E10C919142}">
      <dgm:prSet/>
      <dgm:spPr/>
      <dgm:t>
        <a:bodyPr/>
        <a:lstStyle/>
        <a:p>
          <a:endParaRPr lang="pt-BR"/>
        </a:p>
      </dgm:t>
    </dgm:pt>
    <dgm:pt modelId="{4D2462C6-F081-4041-AD4B-CD181E47F257}" type="sibTrans" cxnId="{6E6446F8-3A51-44BC-ABB2-E5E10C919142}">
      <dgm:prSet/>
      <dgm:spPr/>
      <dgm:t>
        <a:bodyPr/>
        <a:lstStyle/>
        <a:p>
          <a:endParaRPr lang="pt-BR"/>
        </a:p>
      </dgm:t>
    </dgm:pt>
    <dgm:pt modelId="{B03E044E-A661-4AAA-80A7-3E15C96E9C6E}">
      <dgm:prSet phldrT="[Texto]"/>
      <dgm:spPr/>
      <dgm:t>
        <a:bodyPr/>
        <a:lstStyle/>
        <a:p>
          <a:r>
            <a:rPr lang="pt-BR" baseline="0" dirty="0"/>
            <a:t>ART. 171, §2º, V</a:t>
          </a:r>
        </a:p>
      </dgm:t>
    </dgm:pt>
    <dgm:pt modelId="{DC7C8FD4-AE78-478A-8376-9D437D6B8464}" type="parTrans" cxnId="{F6D150F6-23BF-45C0-991F-71EF9F13B763}">
      <dgm:prSet/>
      <dgm:spPr/>
      <dgm:t>
        <a:bodyPr/>
        <a:lstStyle/>
        <a:p>
          <a:endParaRPr lang="pt-BR"/>
        </a:p>
      </dgm:t>
    </dgm:pt>
    <dgm:pt modelId="{AF4EEE71-A34C-4391-B582-BA67F893C76D}" type="sibTrans" cxnId="{F6D150F6-23BF-45C0-991F-71EF9F13B763}">
      <dgm:prSet/>
      <dgm:spPr/>
      <dgm:t>
        <a:bodyPr/>
        <a:lstStyle/>
        <a:p>
          <a:endParaRPr lang="pt-BR"/>
        </a:p>
      </dgm:t>
    </dgm:pt>
    <dgm:pt modelId="{04F6C102-1BD3-4D5B-87F1-9490B1EB85B7}">
      <dgm:prSet phldrT="[Texto]"/>
      <dgm:spPr/>
      <dgm:t>
        <a:bodyPr/>
        <a:lstStyle/>
        <a:p>
          <a:r>
            <a:rPr lang="pt-BR" baseline="0" dirty="0"/>
            <a:t>COM BASE NO PRINCÍPIO DA ALTERIDADE</a:t>
          </a:r>
        </a:p>
      </dgm:t>
    </dgm:pt>
    <dgm:pt modelId="{20EA83B1-AB1A-471F-9FBF-7A30033075C9}" type="parTrans" cxnId="{5504BAF2-1879-45FC-B06B-BE08D082260F}">
      <dgm:prSet/>
      <dgm:spPr/>
      <dgm:t>
        <a:bodyPr/>
        <a:lstStyle/>
        <a:p>
          <a:endParaRPr lang="pt-BR"/>
        </a:p>
      </dgm:t>
    </dgm:pt>
    <dgm:pt modelId="{8EF58D9B-766E-44A4-9F9F-76AB6107E41A}" type="sibTrans" cxnId="{5504BAF2-1879-45FC-B06B-BE08D082260F}">
      <dgm:prSet/>
      <dgm:spPr/>
      <dgm:t>
        <a:bodyPr/>
        <a:lstStyle/>
        <a:p>
          <a:endParaRPr lang="pt-BR"/>
        </a:p>
      </dgm:t>
    </dgm:pt>
    <dgm:pt modelId="{18108573-1F7A-4CB4-AC6B-EFBC8DA05FAB}">
      <dgm:prSet phldrT="[Texto]"/>
      <dgm:spPr/>
      <dgm:t>
        <a:bodyPr/>
        <a:lstStyle/>
        <a:p>
          <a:r>
            <a:rPr lang="pt-BR" baseline="0" dirty="0"/>
            <a:t>...</a:t>
          </a:r>
        </a:p>
      </dgm:t>
    </dgm:pt>
    <dgm:pt modelId="{1800F096-016F-4C70-A553-B43AB60F87F6}" type="parTrans" cxnId="{C7C4CA51-B5F3-46E7-890F-6DC7E6AAF83A}">
      <dgm:prSet/>
      <dgm:spPr/>
      <dgm:t>
        <a:bodyPr/>
        <a:lstStyle/>
        <a:p>
          <a:endParaRPr lang="pt-BR"/>
        </a:p>
      </dgm:t>
    </dgm:pt>
    <dgm:pt modelId="{FDD43403-624F-4918-96D2-4B35B12074A3}" type="sibTrans" cxnId="{C7C4CA51-B5F3-46E7-890F-6DC7E6AAF83A}">
      <dgm:prSet/>
      <dgm:spPr/>
      <dgm:t>
        <a:bodyPr/>
        <a:lstStyle/>
        <a:p>
          <a:endParaRPr lang="pt-BR"/>
        </a:p>
      </dgm:t>
    </dgm:pt>
    <dgm:pt modelId="{33162385-F01C-4635-BC82-1F9BEE8C0DE7}" type="pres">
      <dgm:prSet presAssocID="{FA54BB58-3812-46EC-B076-33A3977EF357}" presName="diagram" presStyleCnt="0">
        <dgm:presLayoutVars>
          <dgm:chPref val="1"/>
          <dgm:dir/>
          <dgm:animOne val="branch"/>
          <dgm:animLvl val="lvl"/>
          <dgm:resizeHandles val="exact"/>
        </dgm:presLayoutVars>
      </dgm:prSet>
      <dgm:spPr/>
    </dgm:pt>
    <dgm:pt modelId="{028AB8EA-42C2-4EEB-B177-C4C78CBBA96E}" type="pres">
      <dgm:prSet presAssocID="{5ECA58E4-96AF-4C36-A02E-A148E98E5B96}" presName="root1" presStyleCnt="0"/>
      <dgm:spPr/>
    </dgm:pt>
    <dgm:pt modelId="{FBDF6C6A-2BCB-4CBB-8DC3-3C55B7C754E6}" type="pres">
      <dgm:prSet presAssocID="{5ECA58E4-96AF-4C36-A02E-A148E98E5B96}" presName="LevelOneTextNode" presStyleLbl="node0" presStyleIdx="0" presStyleCnt="1">
        <dgm:presLayoutVars>
          <dgm:chPref val="3"/>
        </dgm:presLayoutVars>
      </dgm:prSet>
      <dgm:spPr/>
    </dgm:pt>
    <dgm:pt modelId="{405FE8ED-CA7F-49E8-B0D2-B448072D57B1}" type="pres">
      <dgm:prSet presAssocID="{5ECA58E4-96AF-4C36-A02E-A148E98E5B96}" presName="level2hierChild" presStyleCnt="0"/>
      <dgm:spPr/>
    </dgm:pt>
    <dgm:pt modelId="{3965F1F4-62CF-40F6-86F3-84BD4B5C9E2E}" type="pres">
      <dgm:prSet presAssocID="{5DB954E5-AA20-473F-BFB6-0AE54FB5A4C4}" presName="conn2-1" presStyleLbl="parChTrans1D2" presStyleIdx="0" presStyleCnt="2"/>
      <dgm:spPr/>
    </dgm:pt>
    <dgm:pt modelId="{1C94D2F5-E0D8-4E1D-B5AC-044FBDEB5830}" type="pres">
      <dgm:prSet presAssocID="{5DB954E5-AA20-473F-BFB6-0AE54FB5A4C4}" presName="connTx" presStyleLbl="parChTrans1D2" presStyleIdx="0" presStyleCnt="2"/>
      <dgm:spPr/>
    </dgm:pt>
    <dgm:pt modelId="{D011D5F2-5924-48B2-ADD0-308A75AB8DED}" type="pres">
      <dgm:prSet presAssocID="{C535FD73-B886-4815-A52D-157DAA611012}" presName="root2" presStyleCnt="0"/>
      <dgm:spPr/>
    </dgm:pt>
    <dgm:pt modelId="{F03C8DFE-B583-4B49-BAE2-EAA32103B56F}" type="pres">
      <dgm:prSet presAssocID="{C535FD73-B886-4815-A52D-157DAA611012}" presName="LevelTwoTextNode" presStyleLbl="node2" presStyleIdx="0" presStyleCnt="2">
        <dgm:presLayoutVars>
          <dgm:chPref val="3"/>
        </dgm:presLayoutVars>
      </dgm:prSet>
      <dgm:spPr/>
    </dgm:pt>
    <dgm:pt modelId="{149A3F94-EBD5-40B7-9E9F-0D0D0884DE42}" type="pres">
      <dgm:prSet presAssocID="{C535FD73-B886-4815-A52D-157DAA611012}" presName="level3hierChild" presStyleCnt="0"/>
      <dgm:spPr/>
    </dgm:pt>
    <dgm:pt modelId="{867FFDDF-C2AF-4A2D-85AA-88E7179A508C}" type="pres">
      <dgm:prSet presAssocID="{401F819B-EB11-4366-8376-745B71AA3C7C}" presName="conn2-1" presStyleLbl="parChTrans1D3" presStyleIdx="0" presStyleCnt="2"/>
      <dgm:spPr/>
    </dgm:pt>
    <dgm:pt modelId="{CD7F7D37-9055-4BF7-9A94-1AE35DFFC057}" type="pres">
      <dgm:prSet presAssocID="{401F819B-EB11-4366-8376-745B71AA3C7C}" presName="connTx" presStyleLbl="parChTrans1D3" presStyleIdx="0" presStyleCnt="2"/>
      <dgm:spPr/>
    </dgm:pt>
    <dgm:pt modelId="{6B6C569C-C8CC-4E8B-9015-00F2C921FB3F}" type="pres">
      <dgm:prSet presAssocID="{E349BD47-9B9D-49CE-AE01-9C499B150648}" presName="root2" presStyleCnt="0"/>
      <dgm:spPr/>
    </dgm:pt>
    <dgm:pt modelId="{2222E621-CC0A-4DEF-98BC-35427BE0CF40}" type="pres">
      <dgm:prSet presAssocID="{E349BD47-9B9D-49CE-AE01-9C499B150648}" presName="LevelTwoTextNode" presStyleLbl="node3" presStyleIdx="0" presStyleCnt="2">
        <dgm:presLayoutVars>
          <dgm:chPref val="3"/>
        </dgm:presLayoutVars>
      </dgm:prSet>
      <dgm:spPr/>
    </dgm:pt>
    <dgm:pt modelId="{A256EBE5-9BE8-4954-8D23-142BC095F92E}" type="pres">
      <dgm:prSet presAssocID="{E349BD47-9B9D-49CE-AE01-9C499B150648}" presName="level3hierChild" presStyleCnt="0"/>
      <dgm:spPr/>
    </dgm:pt>
    <dgm:pt modelId="{A8012435-C2B8-400D-9F1A-577A2DCB90E2}" type="pres">
      <dgm:prSet presAssocID="{E4369F4B-1331-4F0D-BD14-92CBE649E152}" presName="conn2-1" presStyleLbl="parChTrans1D4" presStyleIdx="0" presStyleCnt="5"/>
      <dgm:spPr/>
    </dgm:pt>
    <dgm:pt modelId="{3E59229E-B821-4E90-91E9-E03C1A401A7D}" type="pres">
      <dgm:prSet presAssocID="{E4369F4B-1331-4F0D-BD14-92CBE649E152}" presName="connTx" presStyleLbl="parChTrans1D4" presStyleIdx="0" presStyleCnt="5"/>
      <dgm:spPr/>
    </dgm:pt>
    <dgm:pt modelId="{3EB532D6-CFAF-478A-9624-7BD13E2A46C0}" type="pres">
      <dgm:prSet presAssocID="{73A8F341-F730-49C5-A6DC-C84C619DDAD8}" presName="root2" presStyleCnt="0"/>
      <dgm:spPr/>
    </dgm:pt>
    <dgm:pt modelId="{2CDDDDAA-263F-4D40-AB62-C3A85E3B1ADA}" type="pres">
      <dgm:prSet presAssocID="{73A8F341-F730-49C5-A6DC-C84C619DDAD8}" presName="LevelTwoTextNode" presStyleLbl="node4" presStyleIdx="0" presStyleCnt="5">
        <dgm:presLayoutVars>
          <dgm:chPref val="3"/>
        </dgm:presLayoutVars>
      </dgm:prSet>
      <dgm:spPr/>
    </dgm:pt>
    <dgm:pt modelId="{03C6FAF9-026A-4CE7-9BEA-B65351F35182}" type="pres">
      <dgm:prSet presAssocID="{73A8F341-F730-49C5-A6DC-C84C619DDAD8}" presName="level3hierChild" presStyleCnt="0"/>
      <dgm:spPr/>
    </dgm:pt>
    <dgm:pt modelId="{DE4D3D32-7CE6-4BFD-900B-95FEA243418A}" type="pres">
      <dgm:prSet presAssocID="{20EA83B1-AB1A-471F-9FBF-7A30033075C9}" presName="conn2-1" presStyleLbl="parChTrans1D4" presStyleIdx="1" presStyleCnt="5"/>
      <dgm:spPr/>
    </dgm:pt>
    <dgm:pt modelId="{0EEDE7F4-25A2-4E2C-BD14-2C20AEF1E997}" type="pres">
      <dgm:prSet presAssocID="{20EA83B1-AB1A-471F-9FBF-7A30033075C9}" presName="connTx" presStyleLbl="parChTrans1D4" presStyleIdx="1" presStyleCnt="5"/>
      <dgm:spPr/>
    </dgm:pt>
    <dgm:pt modelId="{004E7DE0-B094-47EA-9C6B-DEA2D92C57CB}" type="pres">
      <dgm:prSet presAssocID="{04F6C102-1BD3-4D5B-87F1-9490B1EB85B7}" presName="root2" presStyleCnt="0"/>
      <dgm:spPr/>
    </dgm:pt>
    <dgm:pt modelId="{7EB70330-86B7-4DA6-A6F5-10DA2F9CE4B1}" type="pres">
      <dgm:prSet presAssocID="{04F6C102-1BD3-4D5B-87F1-9490B1EB85B7}" presName="LevelTwoTextNode" presStyleLbl="node4" presStyleIdx="1" presStyleCnt="5">
        <dgm:presLayoutVars>
          <dgm:chPref val="3"/>
        </dgm:presLayoutVars>
      </dgm:prSet>
      <dgm:spPr/>
    </dgm:pt>
    <dgm:pt modelId="{BD33B903-1A46-413D-A614-D0C7317AA501}" type="pres">
      <dgm:prSet presAssocID="{04F6C102-1BD3-4D5B-87F1-9490B1EB85B7}" presName="level3hierChild" presStyleCnt="0"/>
      <dgm:spPr/>
    </dgm:pt>
    <dgm:pt modelId="{5D5A769F-0A33-488D-9826-F77E7A311CD6}" type="pres">
      <dgm:prSet presAssocID="{505FDBA9-8D92-4FFC-BF7E-FF2B192F8B33}" presName="conn2-1" presStyleLbl="parChTrans1D2" presStyleIdx="1" presStyleCnt="2"/>
      <dgm:spPr/>
    </dgm:pt>
    <dgm:pt modelId="{9C7F72E2-282A-4FDE-9934-373DDA25ECC0}" type="pres">
      <dgm:prSet presAssocID="{505FDBA9-8D92-4FFC-BF7E-FF2B192F8B33}" presName="connTx" presStyleLbl="parChTrans1D2" presStyleIdx="1" presStyleCnt="2"/>
      <dgm:spPr/>
    </dgm:pt>
    <dgm:pt modelId="{1B002A92-3E9E-423D-9A0F-D57E41AE9474}" type="pres">
      <dgm:prSet presAssocID="{479E296A-7763-42FA-ADB3-5405A698F611}" presName="root2" presStyleCnt="0"/>
      <dgm:spPr/>
    </dgm:pt>
    <dgm:pt modelId="{D12ACB39-5D9D-4033-9972-FAF5F7B5A1D7}" type="pres">
      <dgm:prSet presAssocID="{479E296A-7763-42FA-ADB3-5405A698F611}" presName="LevelTwoTextNode" presStyleLbl="node2" presStyleIdx="1" presStyleCnt="2">
        <dgm:presLayoutVars>
          <dgm:chPref val="3"/>
        </dgm:presLayoutVars>
      </dgm:prSet>
      <dgm:spPr/>
    </dgm:pt>
    <dgm:pt modelId="{790C775C-F543-48AC-A96D-FFBB50C5BD3C}" type="pres">
      <dgm:prSet presAssocID="{479E296A-7763-42FA-ADB3-5405A698F611}" presName="level3hierChild" presStyleCnt="0"/>
      <dgm:spPr/>
    </dgm:pt>
    <dgm:pt modelId="{02DB51FC-E6CC-4A32-99B8-A4630E795529}" type="pres">
      <dgm:prSet presAssocID="{6146806E-7681-4098-95FF-B80F304F9E72}" presName="conn2-1" presStyleLbl="parChTrans1D3" presStyleIdx="1" presStyleCnt="2"/>
      <dgm:spPr/>
    </dgm:pt>
    <dgm:pt modelId="{29EC13A1-F9A7-4E19-8F3E-A3EE7677DD28}" type="pres">
      <dgm:prSet presAssocID="{6146806E-7681-4098-95FF-B80F304F9E72}" presName="connTx" presStyleLbl="parChTrans1D3" presStyleIdx="1" presStyleCnt="2"/>
      <dgm:spPr/>
    </dgm:pt>
    <dgm:pt modelId="{F509C8B7-1EB2-4AD7-A438-2B285ED89106}" type="pres">
      <dgm:prSet presAssocID="{F61EF2C5-77CA-4F53-ACE0-7F75E6E7F254}" presName="root2" presStyleCnt="0"/>
      <dgm:spPr/>
    </dgm:pt>
    <dgm:pt modelId="{2531DBA8-E958-4885-B7EE-71FC3AE7BA8A}" type="pres">
      <dgm:prSet presAssocID="{F61EF2C5-77CA-4F53-ACE0-7F75E6E7F254}" presName="LevelTwoTextNode" presStyleLbl="node3" presStyleIdx="1" presStyleCnt="2">
        <dgm:presLayoutVars>
          <dgm:chPref val="3"/>
        </dgm:presLayoutVars>
      </dgm:prSet>
      <dgm:spPr/>
    </dgm:pt>
    <dgm:pt modelId="{4505D900-6762-42DD-B9D3-21E548B317A3}" type="pres">
      <dgm:prSet presAssocID="{F61EF2C5-77CA-4F53-ACE0-7F75E6E7F254}" presName="level3hierChild" presStyleCnt="0"/>
      <dgm:spPr/>
    </dgm:pt>
    <dgm:pt modelId="{B988D0DB-8840-4413-952B-1ED3F65C98DA}" type="pres">
      <dgm:prSet presAssocID="{A36F0621-D6FD-4E07-88B7-952116B9E0F9}" presName="conn2-1" presStyleLbl="parChTrans1D4" presStyleIdx="2" presStyleCnt="5"/>
      <dgm:spPr/>
    </dgm:pt>
    <dgm:pt modelId="{82A6F78D-036F-4D7B-B2D2-16B356B6D10F}" type="pres">
      <dgm:prSet presAssocID="{A36F0621-D6FD-4E07-88B7-952116B9E0F9}" presName="connTx" presStyleLbl="parChTrans1D4" presStyleIdx="2" presStyleCnt="5"/>
      <dgm:spPr/>
    </dgm:pt>
    <dgm:pt modelId="{BA307AF5-7A99-4A6B-96E5-D933F7B140C1}" type="pres">
      <dgm:prSet presAssocID="{B284AA26-EE18-4EF8-B1FE-78C2611F1F0F}" presName="root2" presStyleCnt="0"/>
      <dgm:spPr/>
    </dgm:pt>
    <dgm:pt modelId="{2CAD4403-85A9-4617-9E55-03E630C6B603}" type="pres">
      <dgm:prSet presAssocID="{B284AA26-EE18-4EF8-B1FE-78C2611F1F0F}" presName="LevelTwoTextNode" presStyleLbl="node4" presStyleIdx="2" presStyleCnt="5">
        <dgm:presLayoutVars>
          <dgm:chPref val="3"/>
        </dgm:presLayoutVars>
      </dgm:prSet>
      <dgm:spPr/>
    </dgm:pt>
    <dgm:pt modelId="{178521FC-A80B-42EC-92F7-EA3549E86D5A}" type="pres">
      <dgm:prSet presAssocID="{B284AA26-EE18-4EF8-B1FE-78C2611F1F0F}" presName="level3hierChild" presStyleCnt="0"/>
      <dgm:spPr/>
    </dgm:pt>
    <dgm:pt modelId="{05DD2A46-6C5B-4402-9466-4830EC280E9E}" type="pres">
      <dgm:prSet presAssocID="{DC7C8FD4-AE78-478A-8376-9D437D6B8464}" presName="conn2-1" presStyleLbl="parChTrans1D4" presStyleIdx="3" presStyleCnt="5"/>
      <dgm:spPr/>
    </dgm:pt>
    <dgm:pt modelId="{4624AC96-FD16-44A4-AF9C-0A84CCC3ECDF}" type="pres">
      <dgm:prSet presAssocID="{DC7C8FD4-AE78-478A-8376-9D437D6B8464}" presName="connTx" presStyleLbl="parChTrans1D4" presStyleIdx="3" presStyleCnt="5"/>
      <dgm:spPr/>
    </dgm:pt>
    <dgm:pt modelId="{EC29D06E-D72D-4C6D-9E12-96648D479869}" type="pres">
      <dgm:prSet presAssocID="{B03E044E-A661-4AAA-80A7-3E15C96E9C6E}" presName="root2" presStyleCnt="0"/>
      <dgm:spPr/>
    </dgm:pt>
    <dgm:pt modelId="{02FE14B1-F321-4B8E-83AF-B7D60AD8B044}" type="pres">
      <dgm:prSet presAssocID="{B03E044E-A661-4AAA-80A7-3E15C96E9C6E}" presName="LevelTwoTextNode" presStyleLbl="node4" presStyleIdx="3" presStyleCnt="5" custLinFactNeighborX="-809">
        <dgm:presLayoutVars>
          <dgm:chPref val="3"/>
        </dgm:presLayoutVars>
      </dgm:prSet>
      <dgm:spPr/>
    </dgm:pt>
    <dgm:pt modelId="{D8D1E9B9-DC19-4D60-B4AB-157E2EEC83B6}" type="pres">
      <dgm:prSet presAssocID="{B03E044E-A661-4AAA-80A7-3E15C96E9C6E}" presName="level3hierChild" presStyleCnt="0"/>
      <dgm:spPr/>
    </dgm:pt>
    <dgm:pt modelId="{45463CE9-22B6-46C3-A8B0-B0487ADA0708}" type="pres">
      <dgm:prSet presAssocID="{1800F096-016F-4C70-A553-B43AB60F87F6}" presName="conn2-1" presStyleLbl="parChTrans1D4" presStyleIdx="4" presStyleCnt="5"/>
      <dgm:spPr/>
    </dgm:pt>
    <dgm:pt modelId="{C2DC587A-344D-4E4F-92E6-4B30FCB117A2}" type="pres">
      <dgm:prSet presAssocID="{1800F096-016F-4C70-A553-B43AB60F87F6}" presName="connTx" presStyleLbl="parChTrans1D4" presStyleIdx="4" presStyleCnt="5"/>
      <dgm:spPr/>
    </dgm:pt>
    <dgm:pt modelId="{EDCC2413-58D1-4AAB-BB89-18668D461AC7}" type="pres">
      <dgm:prSet presAssocID="{18108573-1F7A-4CB4-AC6B-EFBC8DA05FAB}" presName="root2" presStyleCnt="0"/>
      <dgm:spPr/>
    </dgm:pt>
    <dgm:pt modelId="{0D043151-927A-4386-9D39-C939BC0483E0}" type="pres">
      <dgm:prSet presAssocID="{18108573-1F7A-4CB4-AC6B-EFBC8DA05FAB}" presName="LevelTwoTextNode" presStyleLbl="node4" presStyleIdx="4" presStyleCnt="5">
        <dgm:presLayoutVars>
          <dgm:chPref val="3"/>
        </dgm:presLayoutVars>
      </dgm:prSet>
      <dgm:spPr/>
    </dgm:pt>
    <dgm:pt modelId="{61BEC405-F5DC-4CF7-BA58-7A17618C4E36}" type="pres">
      <dgm:prSet presAssocID="{18108573-1F7A-4CB4-AC6B-EFBC8DA05FAB}" presName="level3hierChild" presStyleCnt="0"/>
      <dgm:spPr/>
    </dgm:pt>
  </dgm:ptLst>
  <dgm:cxnLst>
    <dgm:cxn modelId="{A9798810-4CA1-4D0E-ADEA-E1524C4EE301}" type="presOf" srcId="{E4369F4B-1331-4F0D-BD14-92CBE649E152}" destId="{3E59229E-B821-4E90-91E9-E03C1A401A7D}" srcOrd="1" destOrd="0" presId="urn:microsoft.com/office/officeart/2005/8/layout/hierarchy2"/>
    <dgm:cxn modelId="{AA5F4819-9C0A-47EF-B608-6CE820A59639}" type="presOf" srcId="{20EA83B1-AB1A-471F-9FBF-7A30033075C9}" destId="{0EEDE7F4-25A2-4E2C-BD14-2C20AEF1E997}" srcOrd="1" destOrd="0" presId="urn:microsoft.com/office/officeart/2005/8/layout/hierarchy2"/>
    <dgm:cxn modelId="{3CDBFC1B-5673-4EBE-B110-1A37BA7C7A7E}" type="presOf" srcId="{DC7C8FD4-AE78-478A-8376-9D437D6B8464}" destId="{4624AC96-FD16-44A4-AF9C-0A84CCC3ECDF}" srcOrd="1" destOrd="0" presId="urn:microsoft.com/office/officeart/2005/8/layout/hierarchy2"/>
    <dgm:cxn modelId="{FF41991C-F102-4744-BE93-EC2EB697B686}" type="presOf" srcId="{B03E044E-A661-4AAA-80A7-3E15C96E9C6E}" destId="{02FE14B1-F321-4B8E-83AF-B7D60AD8B044}" srcOrd="0" destOrd="0" presId="urn:microsoft.com/office/officeart/2005/8/layout/hierarchy2"/>
    <dgm:cxn modelId="{0A5EE81F-C3D1-4FE7-8BFD-B10EAD2A9A5F}" srcId="{FA54BB58-3812-46EC-B076-33A3977EF357}" destId="{5ECA58E4-96AF-4C36-A02E-A148E98E5B96}" srcOrd="0" destOrd="0" parTransId="{63B56270-334A-4918-87DC-A46AE2043E91}" sibTransId="{6BFE4694-F153-4A05-A74E-C58D634C0E36}"/>
    <dgm:cxn modelId="{C0884E27-D768-4F1F-92DB-5DBB27CDE3C4}" type="presOf" srcId="{FA54BB58-3812-46EC-B076-33A3977EF357}" destId="{33162385-F01C-4635-BC82-1F9BEE8C0DE7}" srcOrd="0" destOrd="0" presId="urn:microsoft.com/office/officeart/2005/8/layout/hierarchy2"/>
    <dgm:cxn modelId="{59388430-5294-4F8B-89AF-649614E04FA6}" type="presOf" srcId="{B284AA26-EE18-4EF8-B1FE-78C2611F1F0F}" destId="{2CAD4403-85A9-4617-9E55-03E630C6B603}" srcOrd="0" destOrd="0" presId="urn:microsoft.com/office/officeart/2005/8/layout/hierarchy2"/>
    <dgm:cxn modelId="{BBB5733A-F763-4477-90ED-DC263674A2BC}" type="presOf" srcId="{C535FD73-B886-4815-A52D-157DAA611012}" destId="{F03C8DFE-B583-4B49-BAE2-EAA32103B56F}" srcOrd="0" destOrd="0" presId="urn:microsoft.com/office/officeart/2005/8/layout/hierarchy2"/>
    <dgm:cxn modelId="{B8CC643F-0ACE-4F98-ACD7-DAB85E6C91B0}" type="presOf" srcId="{401F819B-EB11-4366-8376-745B71AA3C7C}" destId="{CD7F7D37-9055-4BF7-9A94-1AE35DFFC057}" srcOrd="1" destOrd="0" presId="urn:microsoft.com/office/officeart/2005/8/layout/hierarchy2"/>
    <dgm:cxn modelId="{76DF3748-08CB-4C0E-9182-6F3E67954596}" type="presOf" srcId="{505FDBA9-8D92-4FFC-BF7E-FF2B192F8B33}" destId="{9C7F72E2-282A-4FDE-9934-373DDA25ECC0}" srcOrd="1" destOrd="0" presId="urn:microsoft.com/office/officeart/2005/8/layout/hierarchy2"/>
    <dgm:cxn modelId="{AB46D94B-DA1B-4550-B5D3-BC7D4A7BFFFA}" type="presOf" srcId="{1800F096-016F-4C70-A553-B43AB60F87F6}" destId="{C2DC587A-344D-4E4F-92E6-4B30FCB117A2}" srcOrd="1" destOrd="0" presId="urn:microsoft.com/office/officeart/2005/8/layout/hierarchy2"/>
    <dgm:cxn modelId="{CFE0796D-FEC2-4173-A563-82997A569555}" type="presOf" srcId="{A36F0621-D6FD-4E07-88B7-952116B9E0F9}" destId="{B988D0DB-8840-4413-952B-1ED3F65C98DA}" srcOrd="0" destOrd="0" presId="urn:microsoft.com/office/officeart/2005/8/layout/hierarchy2"/>
    <dgm:cxn modelId="{18F2214F-1018-4F96-B66D-DB6702B3C3EE}" type="presOf" srcId="{5DB954E5-AA20-473F-BFB6-0AE54FB5A4C4}" destId="{1C94D2F5-E0D8-4E1D-B5AC-044FBDEB5830}" srcOrd="1" destOrd="0" presId="urn:microsoft.com/office/officeart/2005/8/layout/hierarchy2"/>
    <dgm:cxn modelId="{C7C4CA51-B5F3-46E7-890F-6DC7E6AAF83A}" srcId="{F61EF2C5-77CA-4F53-ACE0-7F75E6E7F254}" destId="{18108573-1F7A-4CB4-AC6B-EFBC8DA05FAB}" srcOrd="1" destOrd="0" parTransId="{1800F096-016F-4C70-A553-B43AB60F87F6}" sibTransId="{FDD43403-624F-4918-96D2-4B35B12074A3}"/>
    <dgm:cxn modelId="{0296757B-15AA-4521-BFBE-497A58707928}" type="presOf" srcId="{20EA83B1-AB1A-471F-9FBF-7A30033075C9}" destId="{DE4D3D32-7CE6-4BFD-900B-95FEA243418A}" srcOrd="0" destOrd="0" presId="urn:microsoft.com/office/officeart/2005/8/layout/hierarchy2"/>
    <dgm:cxn modelId="{88EA0B7C-C0D1-4AC7-A217-21BFB3832387}" srcId="{E349BD47-9B9D-49CE-AE01-9C499B150648}" destId="{73A8F341-F730-49C5-A6DC-C84C619DDAD8}" srcOrd="0" destOrd="0" parTransId="{E4369F4B-1331-4F0D-BD14-92CBE649E152}" sibTransId="{2ED1336A-47F6-4F84-BDAB-1645D411C209}"/>
    <dgm:cxn modelId="{7C429989-A776-4BB6-A206-1E62546BE321}" type="presOf" srcId="{A36F0621-D6FD-4E07-88B7-952116B9E0F9}" destId="{82A6F78D-036F-4D7B-B2D2-16B356B6D10F}" srcOrd="1" destOrd="0" presId="urn:microsoft.com/office/officeart/2005/8/layout/hierarchy2"/>
    <dgm:cxn modelId="{91E90290-6DD9-4A3A-A94A-4B1816BF6069}" srcId="{479E296A-7763-42FA-ADB3-5405A698F611}" destId="{F61EF2C5-77CA-4F53-ACE0-7F75E6E7F254}" srcOrd="0" destOrd="0" parTransId="{6146806E-7681-4098-95FF-B80F304F9E72}" sibTransId="{7DF2FAAE-2AC9-47FC-9D2E-567E565F1C33}"/>
    <dgm:cxn modelId="{EE4BB695-6456-4D77-898F-B03F72BBA547}" type="presOf" srcId="{401F819B-EB11-4366-8376-745B71AA3C7C}" destId="{867FFDDF-C2AF-4A2D-85AA-88E7179A508C}" srcOrd="0" destOrd="0" presId="urn:microsoft.com/office/officeart/2005/8/layout/hierarchy2"/>
    <dgm:cxn modelId="{D2313896-517E-4C5B-8285-F051A42F2C70}" type="presOf" srcId="{1800F096-016F-4C70-A553-B43AB60F87F6}" destId="{45463CE9-22B6-46C3-A8B0-B0487ADA0708}" srcOrd="0" destOrd="0" presId="urn:microsoft.com/office/officeart/2005/8/layout/hierarchy2"/>
    <dgm:cxn modelId="{A2C54F97-300E-4AE7-8624-6F810C98FBAA}" type="presOf" srcId="{DC7C8FD4-AE78-478A-8376-9D437D6B8464}" destId="{05DD2A46-6C5B-4402-9466-4830EC280E9E}" srcOrd="0" destOrd="0" presId="urn:microsoft.com/office/officeart/2005/8/layout/hierarchy2"/>
    <dgm:cxn modelId="{EC71BD98-D08D-432C-AACD-9BED35F0245D}" type="presOf" srcId="{E349BD47-9B9D-49CE-AE01-9C499B150648}" destId="{2222E621-CC0A-4DEF-98BC-35427BE0CF40}" srcOrd="0" destOrd="0" presId="urn:microsoft.com/office/officeart/2005/8/layout/hierarchy2"/>
    <dgm:cxn modelId="{782AAF99-16E1-4D68-92C3-54479A2750B8}" type="presOf" srcId="{6146806E-7681-4098-95FF-B80F304F9E72}" destId="{02DB51FC-E6CC-4A32-99B8-A4630E795529}" srcOrd="0" destOrd="0" presId="urn:microsoft.com/office/officeart/2005/8/layout/hierarchy2"/>
    <dgm:cxn modelId="{E8E133A8-BD5B-4E74-9247-A507930079E4}" srcId="{C535FD73-B886-4815-A52D-157DAA611012}" destId="{E349BD47-9B9D-49CE-AE01-9C499B150648}" srcOrd="0" destOrd="0" parTransId="{401F819B-EB11-4366-8376-745B71AA3C7C}" sibTransId="{05FCF4CA-A3BC-4DFC-A5D9-08F10B83019D}"/>
    <dgm:cxn modelId="{352414AC-ED0E-4B92-BE59-6CD4C85C4A1E}" srcId="{5ECA58E4-96AF-4C36-A02E-A148E98E5B96}" destId="{C535FD73-B886-4815-A52D-157DAA611012}" srcOrd="0" destOrd="0" parTransId="{5DB954E5-AA20-473F-BFB6-0AE54FB5A4C4}" sibTransId="{4C27D3C1-649B-45ED-A4B2-E2990EAE5865}"/>
    <dgm:cxn modelId="{74BA92AD-1667-4447-A424-154DB6105827}" type="presOf" srcId="{5ECA58E4-96AF-4C36-A02E-A148E98E5B96}" destId="{FBDF6C6A-2BCB-4CBB-8DC3-3C55B7C754E6}" srcOrd="0" destOrd="0" presId="urn:microsoft.com/office/officeart/2005/8/layout/hierarchy2"/>
    <dgm:cxn modelId="{DFB29FB0-F0C1-4F69-BBCB-647A45446AB7}" type="presOf" srcId="{73A8F341-F730-49C5-A6DC-C84C619DDAD8}" destId="{2CDDDDAA-263F-4D40-AB62-C3A85E3B1ADA}" srcOrd="0" destOrd="0" presId="urn:microsoft.com/office/officeart/2005/8/layout/hierarchy2"/>
    <dgm:cxn modelId="{6A0D97C7-9664-42EA-9E2C-52B399A03CED}" type="presOf" srcId="{5DB954E5-AA20-473F-BFB6-0AE54FB5A4C4}" destId="{3965F1F4-62CF-40F6-86F3-84BD4B5C9E2E}" srcOrd="0" destOrd="0" presId="urn:microsoft.com/office/officeart/2005/8/layout/hierarchy2"/>
    <dgm:cxn modelId="{275B72D1-E2EA-40F1-952F-3CA6C136DA3A}" type="presOf" srcId="{479E296A-7763-42FA-ADB3-5405A698F611}" destId="{D12ACB39-5D9D-4033-9972-FAF5F7B5A1D7}" srcOrd="0" destOrd="0" presId="urn:microsoft.com/office/officeart/2005/8/layout/hierarchy2"/>
    <dgm:cxn modelId="{1F1BC7D6-2F2A-4AB2-BC17-B120A907A2DD}" srcId="{5ECA58E4-96AF-4C36-A02E-A148E98E5B96}" destId="{479E296A-7763-42FA-ADB3-5405A698F611}" srcOrd="1" destOrd="0" parTransId="{505FDBA9-8D92-4FFC-BF7E-FF2B192F8B33}" sibTransId="{8FEEB9BB-3AF3-408B-8E13-93F4568E89A3}"/>
    <dgm:cxn modelId="{D2BEA3DA-37C6-4EFA-8634-3FE713E49D1E}" type="presOf" srcId="{6146806E-7681-4098-95FF-B80F304F9E72}" destId="{29EC13A1-F9A7-4E19-8F3E-A3EE7677DD28}" srcOrd="1" destOrd="0" presId="urn:microsoft.com/office/officeart/2005/8/layout/hierarchy2"/>
    <dgm:cxn modelId="{78F6E1DC-3E09-42DB-B1A7-938507C936D3}" type="presOf" srcId="{E4369F4B-1331-4F0D-BD14-92CBE649E152}" destId="{A8012435-C2B8-400D-9F1A-577A2DCB90E2}" srcOrd="0" destOrd="0" presId="urn:microsoft.com/office/officeart/2005/8/layout/hierarchy2"/>
    <dgm:cxn modelId="{C65EE5E1-DD00-4B92-B51D-750B95C2C1C3}" type="presOf" srcId="{505FDBA9-8D92-4FFC-BF7E-FF2B192F8B33}" destId="{5D5A769F-0A33-488D-9826-F77E7A311CD6}" srcOrd="0" destOrd="0" presId="urn:microsoft.com/office/officeart/2005/8/layout/hierarchy2"/>
    <dgm:cxn modelId="{5504BAF2-1879-45FC-B06B-BE08D082260F}" srcId="{73A8F341-F730-49C5-A6DC-C84C619DDAD8}" destId="{04F6C102-1BD3-4D5B-87F1-9490B1EB85B7}" srcOrd="0" destOrd="0" parTransId="{20EA83B1-AB1A-471F-9FBF-7A30033075C9}" sibTransId="{8EF58D9B-766E-44A4-9F9F-76AB6107E41A}"/>
    <dgm:cxn modelId="{F6D150F6-23BF-45C0-991F-71EF9F13B763}" srcId="{B284AA26-EE18-4EF8-B1FE-78C2611F1F0F}" destId="{B03E044E-A661-4AAA-80A7-3E15C96E9C6E}" srcOrd="0" destOrd="0" parTransId="{DC7C8FD4-AE78-478A-8376-9D437D6B8464}" sibTransId="{AF4EEE71-A34C-4391-B582-BA67F893C76D}"/>
    <dgm:cxn modelId="{6E6446F8-3A51-44BC-ABB2-E5E10C919142}" srcId="{F61EF2C5-77CA-4F53-ACE0-7F75E6E7F254}" destId="{B284AA26-EE18-4EF8-B1FE-78C2611F1F0F}" srcOrd="0" destOrd="0" parTransId="{A36F0621-D6FD-4E07-88B7-952116B9E0F9}" sibTransId="{4D2462C6-F081-4041-AD4B-CD181E47F257}"/>
    <dgm:cxn modelId="{8221CEF8-39F5-4553-8074-EAA0E8EB9C30}" type="presOf" srcId="{04F6C102-1BD3-4D5B-87F1-9490B1EB85B7}" destId="{7EB70330-86B7-4DA6-A6F5-10DA2F9CE4B1}" srcOrd="0" destOrd="0" presId="urn:microsoft.com/office/officeart/2005/8/layout/hierarchy2"/>
    <dgm:cxn modelId="{A539A5F9-FFE2-41AC-AD8A-86D0820D9030}" type="presOf" srcId="{18108573-1F7A-4CB4-AC6B-EFBC8DA05FAB}" destId="{0D043151-927A-4386-9D39-C939BC0483E0}" srcOrd="0" destOrd="0" presId="urn:microsoft.com/office/officeart/2005/8/layout/hierarchy2"/>
    <dgm:cxn modelId="{522FAEF9-D418-4DC3-A949-EE97108C1E6A}" type="presOf" srcId="{F61EF2C5-77CA-4F53-ACE0-7F75E6E7F254}" destId="{2531DBA8-E958-4885-B7EE-71FC3AE7BA8A}" srcOrd="0" destOrd="0" presId="urn:microsoft.com/office/officeart/2005/8/layout/hierarchy2"/>
    <dgm:cxn modelId="{CD8150AD-D420-4D62-AF6A-1501CF5488A8}" type="presParOf" srcId="{33162385-F01C-4635-BC82-1F9BEE8C0DE7}" destId="{028AB8EA-42C2-4EEB-B177-C4C78CBBA96E}" srcOrd="0" destOrd="0" presId="urn:microsoft.com/office/officeart/2005/8/layout/hierarchy2"/>
    <dgm:cxn modelId="{AA7DC4FB-3C39-4BED-A2A0-B752BE874D3F}" type="presParOf" srcId="{028AB8EA-42C2-4EEB-B177-C4C78CBBA96E}" destId="{FBDF6C6A-2BCB-4CBB-8DC3-3C55B7C754E6}" srcOrd="0" destOrd="0" presId="urn:microsoft.com/office/officeart/2005/8/layout/hierarchy2"/>
    <dgm:cxn modelId="{B4A0D3C4-FC41-437C-86F2-522552C2F1E1}" type="presParOf" srcId="{028AB8EA-42C2-4EEB-B177-C4C78CBBA96E}" destId="{405FE8ED-CA7F-49E8-B0D2-B448072D57B1}" srcOrd="1" destOrd="0" presId="urn:microsoft.com/office/officeart/2005/8/layout/hierarchy2"/>
    <dgm:cxn modelId="{BD691AA9-0E6C-4245-94FD-D56681AE457E}" type="presParOf" srcId="{405FE8ED-CA7F-49E8-B0D2-B448072D57B1}" destId="{3965F1F4-62CF-40F6-86F3-84BD4B5C9E2E}" srcOrd="0" destOrd="0" presId="urn:microsoft.com/office/officeart/2005/8/layout/hierarchy2"/>
    <dgm:cxn modelId="{0B4D79ED-8AE8-427E-92CB-B21B0A33F69E}" type="presParOf" srcId="{3965F1F4-62CF-40F6-86F3-84BD4B5C9E2E}" destId="{1C94D2F5-E0D8-4E1D-B5AC-044FBDEB5830}" srcOrd="0" destOrd="0" presId="urn:microsoft.com/office/officeart/2005/8/layout/hierarchy2"/>
    <dgm:cxn modelId="{1C453014-4855-421B-A13F-EFCA8C013324}" type="presParOf" srcId="{405FE8ED-CA7F-49E8-B0D2-B448072D57B1}" destId="{D011D5F2-5924-48B2-ADD0-308A75AB8DED}" srcOrd="1" destOrd="0" presId="urn:microsoft.com/office/officeart/2005/8/layout/hierarchy2"/>
    <dgm:cxn modelId="{808678B5-B0EE-4ED4-8666-15328BDCE2CF}" type="presParOf" srcId="{D011D5F2-5924-48B2-ADD0-308A75AB8DED}" destId="{F03C8DFE-B583-4B49-BAE2-EAA32103B56F}" srcOrd="0" destOrd="0" presId="urn:microsoft.com/office/officeart/2005/8/layout/hierarchy2"/>
    <dgm:cxn modelId="{40E56687-80E9-4BCE-84E8-12F408833AB0}" type="presParOf" srcId="{D011D5F2-5924-48B2-ADD0-308A75AB8DED}" destId="{149A3F94-EBD5-40B7-9E9F-0D0D0884DE42}" srcOrd="1" destOrd="0" presId="urn:microsoft.com/office/officeart/2005/8/layout/hierarchy2"/>
    <dgm:cxn modelId="{765BC1E6-9DAF-4AFB-ADE3-FC8F12213CB4}" type="presParOf" srcId="{149A3F94-EBD5-40B7-9E9F-0D0D0884DE42}" destId="{867FFDDF-C2AF-4A2D-85AA-88E7179A508C}" srcOrd="0" destOrd="0" presId="urn:microsoft.com/office/officeart/2005/8/layout/hierarchy2"/>
    <dgm:cxn modelId="{230EB6B0-07F8-4D95-8C2D-6049ADBD710F}" type="presParOf" srcId="{867FFDDF-C2AF-4A2D-85AA-88E7179A508C}" destId="{CD7F7D37-9055-4BF7-9A94-1AE35DFFC057}" srcOrd="0" destOrd="0" presId="urn:microsoft.com/office/officeart/2005/8/layout/hierarchy2"/>
    <dgm:cxn modelId="{3FE2EF84-64E0-4D74-8F30-6AC600017BB1}" type="presParOf" srcId="{149A3F94-EBD5-40B7-9E9F-0D0D0884DE42}" destId="{6B6C569C-C8CC-4E8B-9015-00F2C921FB3F}" srcOrd="1" destOrd="0" presId="urn:microsoft.com/office/officeart/2005/8/layout/hierarchy2"/>
    <dgm:cxn modelId="{48F7E500-BB39-418A-A5AE-F233658295FD}" type="presParOf" srcId="{6B6C569C-C8CC-4E8B-9015-00F2C921FB3F}" destId="{2222E621-CC0A-4DEF-98BC-35427BE0CF40}" srcOrd="0" destOrd="0" presId="urn:microsoft.com/office/officeart/2005/8/layout/hierarchy2"/>
    <dgm:cxn modelId="{D2A983F0-EA14-490C-BB86-107C85AAB1F0}" type="presParOf" srcId="{6B6C569C-C8CC-4E8B-9015-00F2C921FB3F}" destId="{A256EBE5-9BE8-4954-8D23-142BC095F92E}" srcOrd="1" destOrd="0" presId="urn:microsoft.com/office/officeart/2005/8/layout/hierarchy2"/>
    <dgm:cxn modelId="{B228519C-08F6-43AD-ACA7-5DB997332844}" type="presParOf" srcId="{A256EBE5-9BE8-4954-8D23-142BC095F92E}" destId="{A8012435-C2B8-400D-9F1A-577A2DCB90E2}" srcOrd="0" destOrd="0" presId="urn:microsoft.com/office/officeart/2005/8/layout/hierarchy2"/>
    <dgm:cxn modelId="{5D525B09-204F-410B-848C-6A56E0978FBD}" type="presParOf" srcId="{A8012435-C2B8-400D-9F1A-577A2DCB90E2}" destId="{3E59229E-B821-4E90-91E9-E03C1A401A7D}" srcOrd="0" destOrd="0" presId="urn:microsoft.com/office/officeart/2005/8/layout/hierarchy2"/>
    <dgm:cxn modelId="{88467E29-093E-4008-815C-85A109E5EB30}" type="presParOf" srcId="{A256EBE5-9BE8-4954-8D23-142BC095F92E}" destId="{3EB532D6-CFAF-478A-9624-7BD13E2A46C0}" srcOrd="1" destOrd="0" presId="urn:microsoft.com/office/officeart/2005/8/layout/hierarchy2"/>
    <dgm:cxn modelId="{C2429C4C-C0E5-4BCE-9462-DE8799ED710D}" type="presParOf" srcId="{3EB532D6-CFAF-478A-9624-7BD13E2A46C0}" destId="{2CDDDDAA-263F-4D40-AB62-C3A85E3B1ADA}" srcOrd="0" destOrd="0" presId="urn:microsoft.com/office/officeart/2005/8/layout/hierarchy2"/>
    <dgm:cxn modelId="{B3F28260-E203-40FE-A5CD-044561471B05}" type="presParOf" srcId="{3EB532D6-CFAF-478A-9624-7BD13E2A46C0}" destId="{03C6FAF9-026A-4CE7-9BEA-B65351F35182}" srcOrd="1" destOrd="0" presId="urn:microsoft.com/office/officeart/2005/8/layout/hierarchy2"/>
    <dgm:cxn modelId="{25FA3CFB-E6C2-49B1-AD97-E32A77155B72}" type="presParOf" srcId="{03C6FAF9-026A-4CE7-9BEA-B65351F35182}" destId="{DE4D3D32-7CE6-4BFD-900B-95FEA243418A}" srcOrd="0" destOrd="0" presId="urn:microsoft.com/office/officeart/2005/8/layout/hierarchy2"/>
    <dgm:cxn modelId="{81139675-ADCB-4872-BF38-84C3248C9ACA}" type="presParOf" srcId="{DE4D3D32-7CE6-4BFD-900B-95FEA243418A}" destId="{0EEDE7F4-25A2-4E2C-BD14-2C20AEF1E997}" srcOrd="0" destOrd="0" presId="urn:microsoft.com/office/officeart/2005/8/layout/hierarchy2"/>
    <dgm:cxn modelId="{D49CC1C1-E004-4D30-910E-6A0F7E211089}" type="presParOf" srcId="{03C6FAF9-026A-4CE7-9BEA-B65351F35182}" destId="{004E7DE0-B094-47EA-9C6B-DEA2D92C57CB}" srcOrd="1" destOrd="0" presId="urn:microsoft.com/office/officeart/2005/8/layout/hierarchy2"/>
    <dgm:cxn modelId="{27170862-51E7-4366-844C-65CE2084A8B1}" type="presParOf" srcId="{004E7DE0-B094-47EA-9C6B-DEA2D92C57CB}" destId="{7EB70330-86B7-4DA6-A6F5-10DA2F9CE4B1}" srcOrd="0" destOrd="0" presId="urn:microsoft.com/office/officeart/2005/8/layout/hierarchy2"/>
    <dgm:cxn modelId="{0E049D78-8BB6-427F-81CB-19DE068D1363}" type="presParOf" srcId="{004E7DE0-B094-47EA-9C6B-DEA2D92C57CB}" destId="{BD33B903-1A46-413D-A614-D0C7317AA501}" srcOrd="1" destOrd="0" presId="urn:microsoft.com/office/officeart/2005/8/layout/hierarchy2"/>
    <dgm:cxn modelId="{9EAF2D01-B83D-4D51-A870-512439BD3304}" type="presParOf" srcId="{405FE8ED-CA7F-49E8-B0D2-B448072D57B1}" destId="{5D5A769F-0A33-488D-9826-F77E7A311CD6}" srcOrd="2" destOrd="0" presId="urn:microsoft.com/office/officeart/2005/8/layout/hierarchy2"/>
    <dgm:cxn modelId="{810B1157-D35E-4250-B951-EEFE18ADAFEF}" type="presParOf" srcId="{5D5A769F-0A33-488D-9826-F77E7A311CD6}" destId="{9C7F72E2-282A-4FDE-9934-373DDA25ECC0}" srcOrd="0" destOrd="0" presId="urn:microsoft.com/office/officeart/2005/8/layout/hierarchy2"/>
    <dgm:cxn modelId="{19F3021D-488D-4D5D-A65E-317C7E9B3663}" type="presParOf" srcId="{405FE8ED-CA7F-49E8-B0D2-B448072D57B1}" destId="{1B002A92-3E9E-423D-9A0F-D57E41AE9474}" srcOrd="3" destOrd="0" presId="urn:microsoft.com/office/officeart/2005/8/layout/hierarchy2"/>
    <dgm:cxn modelId="{4F2F805E-0512-4B02-BC7B-AF7DEAC60DAA}" type="presParOf" srcId="{1B002A92-3E9E-423D-9A0F-D57E41AE9474}" destId="{D12ACB39-5D9D-4033-9972-FAF5F7B5A1D7}" srcOrd="0" destOrd="0" presId="urn:microsoft.com/office/officeart/2005/8/layout/hierarchy2"/>
    <dgm:cxn modelId="{F5F5175C-9E5E-4F50-ACE9-C20B6E9C0900}" type="presParOf" srcId="{1B002A92-3E9E-423D-9A0F-D57E41AE9474}" destId="{790C775C-F543-48AC-A96D-FFBB50C5BD3C}" srcOrd="1" destOrd="0" presId="urn:microsoft.com/office/officeart/2005/8/layout/hierarchy2"/>
    <dgm:cxn modelId="{F03E96C2-7AF9-4E14-8B02-14B578468F51}" type="presParOf" srcId="{790C775C-F543-48AC-A96D-FFBB50C5BD3C}" destId="{02DB51FC-E6CC-4A32-99B8-A4630E795529}" srcOrd="0" destOrd="0" presId="urn:microsoft.com/office/officeart/2005/8/layout/hierarchy2"/>
    <dgm:cxn modelId="{0AD41FA5-58E2-4258-8A93-039A3C08CCC9}" type="presParOf" srcId="{02DB51FC-E6CC-4A32-99B8-A4630E795529}" destId="{29EC13A1-F9A7-4E19-8F3E-A3EE7677DD28}" srcOrd="0" destOrd="0" presId="urn:microsoft.com/office/officeart/2005/8/layout/hierarchy2"/>
    <dgm:cxn modelId="{957EA6A3-15E5-419B-ABC8-BA9A58A0F0A8}" type="presParOf" srcId="{790C775C-F543-48AC-A96D-FFBB50C5BD3C}" destId="{F509C8B7-1EB2-4AD7-A438-2B285ED89106}" srcOrd="1" destOrd="0" presId="urn:microsoft.com/office/officeart/2005/8/layout/hierarchy2"/>
    <dgm:cxn modelId="{21459FDD-1F88-4ABB-AE13-0987AF3C2DF7}" type="presParOf" srcId="{F509C8B7-1EB2-4AD7-A438-2B285ED89106}" destId="{2531DBA8-E958-4885-B7EE-71FC3AE7BA8A}" srcOrd="0" destOrd="0" presId="urn:microsoft.com/office/officeart/2005/8/layout/hierarchy2"/>
    <dgm:cxn modelId="{261C4067-2B87-4208-A1F9-AFD2BE09CABA}" type="presParOf" srcId="{F509C8B7-1EB2-4AD7-A438-2B285ED89106}" destId="{4505D900-6762-42DD-B9D3-21E548B317A3}" srcOrd="1" destOrd="0" presId="urn:microsoft.com/office/officeart/2005/8/layout/hierarchy2"/>
    <dgm:cxn modelId="{D961B6ED-CEA1-4B4F-9D77-2A706E71DFEB}" type="presParOf" srcId="{4505D900-6762-42DD-B9D3-21E548B317A3}" destId="{B988D0DB-8840-4413-952B-1ED3F65C98DA}" srcOrd="0" destOrd="0" presId="urn:microsoft.com/office/officeart/2005/8/layout/hierarchy2"/>
    <dgm:cxn modelId="{D96C7ED2-2836-496B-9E05-59BB1542C949}" type="presParOf" srcId="{B988D0DB-8840-4413-952B-1ED3F65C98DA}" destId="{82A6F78D-036F-4D7B-B2D2-16B356B6D10F}" srcOrd="0" destOrd="0" presId="urn:microsoft.com/office/officeart/2005/8/layout/hierarchy2"/>
    <dgm:cxn modelId="{B443924E-03C9-42FC-8CE3-B7C7B67348A4}" type="presParOf" srcId="{4505D900-6762-42DD-B9D3-21E548B317A3}" destId="{BA307AF5-7A99-4A6B-96E5-D933F7B140C1}" srcOrd="1" destOrd="0" presId="urn:microsoft.com/office/officeart/2005/8/layout/hierarchy2"/>
    <dgm:cxn modelId="{99B1D795-9996-4B01-91A2-7F429F5C8366}" type="presParOf" srcId="{BA307AF5-7A99-4A6B-96E5-D933F7B140C1}" destId="{2CAD4403-85A9-4617-9E55-03E630C6B603}" srcOrd="0" destOrd="0" presId="urn:microsoft.com/office/officeart/2005/8/layout/hierarchy2"/>
    <dgm:cxn modelId="{394BD957-9A78-4830-9111-5471CD6ECA72}" type="presParOf" srcId="{BA307AF5-7A99-4A6B-96E5-D933F7B140C1}" destId="{178521FC-A80B-42EC-92F7-EA3549E86D5A}" srcOrd="1" destOrd="0" presId="urn:microsoft.com/office/officeart/2005/8/layout/hierarchy2"/>
    <dgm:cxn modelId="{5D500316-ED72-4272-9F1F-E6D2070B50C6}" type="presParOf" srcId="{178521FC-A80B-42EC-92F7-EA3549E86D5A}" destId="{05DD2A46-6C5B-4402-9466-4830EC280E9E}" srcOrd="0" destOrd="0" presId="urn:microsoft.com/office/officeart/2005/8/layout/hierarchy2"/>
    <dgm:cxn modelId="{75680FCC-1440-48E1-B601-639573AB97F7}" type="presParOf" srcId="{05DD2A46-6C5B-4402-9466-4830EC280E9E}" destId="{4624AC96-FD16-44A4-AF9C-0A84CCC3ECDF}" srcOrd="0" destOrd="0" presId="urn:microsoft.com/office/officeart/2005/8/layout/hierarchy2"/>
    <dgm:cxn modelId="{46F9441C-5249-4492-879D-819BE78302D6}" type="presParOf" srcId="{178521FC-A80B-42EC-92F7-EA3549E86D5A}" destId="{EC29D06E-D72D-4C6D-9E12-96648D479869}" srcOrd="1" destOrd="0" presId="urn:microsoft.com/office/officeart/2005/8/layout/hierarchy2"/>
    <dgm:cxn modelId="{441ED2CB-0585-489D-AFBE-910F5D580330}" type="presParOf" srcId="{EC29D06E-D72D-4C6D-9E12-96648D479869}" destId="{02FE14B1-F321-4B8E-83AF-B7D60AD8B044}" srcOrd="0" destOrd="0" presId="urn:microsoft.com/office/officeart/2005/8/layout/hierarchy2"/>
    <dgm:cxn modelId="{9306C01C-0B34-42CB-9A9A-D15F5ACCA500}" type="presParOf" srcId="{EC29D06E-D72D-4C6D-9E12-96648D479869}" destId="{D8D1E9B9-DC19-4D60-B4AB-157E2EEC83B6}" srcOrd="1" destOrd="0" presId="urn:microsoft.com/office/officeart/2005/8/layout/hierarchy2"/>
    <dgm:cxn modelId="{D29B628D-780A-4BF8-8ECA-E793AFF6251A}" type="presParOf" srcId="{4505D900-6762-42DD-B9D3-21E548B317A3}" destId="{45463CE9-22B6-46C3-A8B0-B0487ADA0708}" srcOrd="2" destOrd="0" presId="urn:microsoft.com/office/officeart/2005/8/layout/hierarchy2"/>
    <dgm:cxn modelId="{DB136495-1A93-40F1-946C-71477646D81A}" type="presParOf" srcId="{45463CE9-22B6-46C3-A8B0-B0487ADA0708}" destId="{C2DC587A-344D-4E4F-92E6-4B30FCB117A2}" srcOrd="0" destOrd="0" presId="urn:microsoft.com/office/officeart/2005/8/layout/hierarchy2"/>
    <dgm:cxn modelId="{71F3FD37-9B7E-4DA7-B7E6-049EAB56F2BB}" type="presParOf" srcId="{4505D900-6762-42DD-B9D3-21E548B317A3}" destId="{EDCC2413-58D1-4AAB-BB89-18668D461AC7}" srcOrd="3" destOrd="0" presId="urn:microsoft.com/office/officeart/2005/8/layout/hierarchy2"/>
    <dgm:cxn modelId="{D885A2D0-B1FF-4B71-97E7-D223DE92C498}" type="presParOf" srcId="{EDCC2413-58D1-4AAB-BB89-18668D461AC7}" destId="{0D043151-927A-4386-9D39-C939BC0483E0}" srcOrd="0" destOrd="0" presId="urn:microsoft.com/office/officeart/2005/8/layout/hierarchy2"/>
    <dgm:cxn modelId="{0F97C0BF-F822-4C4B-9B7E-71D671484A47}" type="presParOf" srcId="{EDCC2413-58D1-4AAB-BB89-18668D461AC7}" destId="{61BEC405-F5DC-4CF7-BA58-7A17618C4E3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1415E19-E9ED-4B52-BC81-4550B818B718}"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13B1E19D-98CA-41C4-8DC3-49062765D29E}">
      <dgm:prSet phldrT="[Texto]"/>
      <dgm:spPr/>
      <dgm:t>
        <a:bodyPr/>
        <a:lstStyle/>
        <a:p>
          <a:r>
            <a:rPr lang="pt-BR" dirty="0"/>
            <a:t>DESMAIOS</a:t>
          </a:r>
        </a:p>
      </dgm:t>
    </dgm:pt>
    <dgm:pt modelId="{AA98E919-5034-4ED2-82AB-E38055E86FC6}" type="parTrans" cxnId="{FA06D1DD-6768-4567-8E60-BCC544090F2C}">
      <dgm:prSet/>
      <dgm:spPr/>
      <dgm:t>
        <a:bodyPr/>
        <a:lstStyle/>
        <a:p>
          <a:endParaRPr lang="pt-BR"/>
        </a:p>
      </dgm:t>
    </dgm:pt>
    <dgm:pt modelId="{29511313-C375-4FDE-934A-CF795C9BA26D}" type="sibTrans" cxnId="{FA06D1DD-6768-4567-8E60-BCC544090F2C}">
      <dgm:prSet/>
      <dgm:spPr/>
      <dgm:t>
        <a:bodyPr/>
        <a:lstStyle/>
        <a:p>
          <a:endParaRPr lang="pt-BR"/>
        </a:p>
      </dgm:t>
    </dgm:pt>
    <dgm:pt modelId="{EF6CD9AD-4A37-4E45-A5A2-DC0326964D3C}">
      <dgm:prSet phldrT="[Texto]"/>
      <dgm:spPr/>
      <dgm:t>
        <a:bodyPr/>
        <a:lstStyle/>
        <a:p>
          <a:r>
            <a:rPr lang="pt-BR" dirty="0"/>
            <a:t>Afetam a incolumidade na esfera mental</a:t>
          </a:r>
        </a:p>
      </dgm:t>
    </dgm:pt>
    <dgm:pt modelId="{22CF5A1E-E103-4E7D-9633-FEABCBDDEBB5}" type="parTrans" cxnId="{F3CB18DC-3252-489C-B6BB-5CF07686D096}">
      <dgm:prSet/>
      <dgm:spPr/>
      <dgm:t>
        <a:bodyPr/>
        <a:lstStyle/>
        <a:p>
          <a:endParaRPr lang="pt-BR"/>
        </a:p>
      </dgm:t>
    </dgm:pt>
    <dgm:pt modelId="{EC2C0ECF-4500-42CD-BFF9-86719B5AAB06}" type="sibTrans" cxnId="{F3CB18DC-3252-489C-B6BB-5CF07686D096}">
      <dgm:prSet/>
      <dgm:spPr/>
      <dgm:t>
        <a:bodyPr/>
        <a:lstStyle/>
        <a:p>
          <a:endParaRPr lang="pt-BR"/>
        </a:p>
      </dgm:t>
    </dgm:pt>
    <dgm:pt modelId="{8B0AFB3E-B823-4E09-91CA-D389FA1A3E14}">
      <dgm:prSet phldrT="[Texto]"/>
      <dgm:spPr/>
      <dgm:t>
        <a:bodyPr/>
        <a:lstStyle/>
        <a:p>
          <a:r>
            <a:rPr lang="pt-BR" dirty="0"/>
            <a:t>EQUIMOSES</a:t>
          </a:r>
        </a:p>
      </dgm:t>
    </dgm:pt>
    <dgm:pt modelId="{D7498621-E29C-4A54-A8BB-3BAE766D6FF8}" type="parTrans" cxnId="{97995F6A-7376-48A7-8CE8-9A134406481F}">
      <dgm:prSet/>
      <dgm:spPr/>
      <dgm:t>
        <a:bodyPr/>
        <a:lstStyle/>
        <a:p>
          <a:endParaRPr lang="pt-BR"/>
        </a:p>
      </dgm:t>
    </dgm:pt>
    <dgm:pt modelId="{CFDAD8B0-ACEB-4320-BF8F-0BD59ED40E66}" type="sibTrans" cxnId="{97995F6A-7376-48A7-8CE8-9A134406481F}">
      <dgm:prSet/>
      <dgm:spPr/>
      <dgm:t>
        <a:bodyPr/>
        <a:lstStyle/>
        <a:p>
          <a:endParaRPr lang="pt-BR"/>
        </a:p>
      </dgm:t>
    </dgm:pt>
    <dgm:pt modelId="{17A6951D-99BC-423A-BF48-210A459D899D}">
      <dgm:prSet phldrT="[Texto]"/>
      <dgm:spPr/>
      <dgm:t>
        <a:bodyPr/>
        <a:lstStyle/>
        <a:p>
          <a:r>
            <a:rPr lang="pt-BR" dirty="0"/>
            <a:t>Manchas escuras ou azuladas, fruto de infiltração difusa de sangue no tecido subcutâneo</a:t>
          </a:r>
        </a:p>
      </dgm:t>
    </dgm:pt>
    <dgm:pt modelId="{FB950D2F-A99B-49D5-85AB-B61E108B62EB}" type="parTrans" cxnId="{222A1264-D86D-4AFB-A2EB-F549144FDA6B}">
      <dgm:prSet/>
      <dgm:spPr/>
      <dgm:t>
        <a:bodyPr/>
        <a:lstStyle/>
        <a:p>
          <a:endParaRPr lang="pt-BR"/>
        </a:p>
      </dgm:t>
    </dgm:pt>
    <dgm:pt modelId="{36CCB01F-8FED-4FA5-8550-2ECD2E6DC3C7}" type="sibTrans" cxnId="{222A1264-D86D-4AFB-A2EB-F549144FDA6B}">
      <dgm:prSet/>
      <dgm:spPr/>
      <dgm:t>
        <a:bodyPr/>
        <a:lstStyle/>
        <a:p>
          <a:endParaRPr lang="pt-BR"/>
        </a:p>
      </dgm:t>
    </dgm:pt>
    <dgm:pt modelId="{D3248A60-3158-4D14-AB18-504E8B407081}">
      <dgm:prSet phldrT="[Texto]"/>
      <dgm:spPr/>
      <dgm:t>
        <a:bodyPr/>
        <a:lstStyle/>
        <a:p>
          <a:r>
            <a:rPr lang="pt-BR" dirty="0"/>
            <a:t>HEMATOMAS</a:t>
          </a:r>
        </a:p>
      </dgm:t>
    </dgm:pt>
    <dgm:pt modelId="{51448DE4-8C72-453B-AB69-A8A9252B0A27}" type="parTrans" cxnId="{FFC1A6F1-28F7-46DE-AF6B-E93153CC53C1}">
      <dgm:prSet/>
      <dgm:spPr/>
      <dgm:t>
        <a:bodyPr/>
        <a:lstStyle/>
        <a:p>
          <a:endParaRPr lang="pt-BR"/>
        </a:p>
      </dgm:t>
    </dgm:pt>
    <dgm:pt modelId="{CC2FA61D-986D-4EDB-9FA1-9C6D31E49106}" type="sibTrans" cxnId="{FFC1A6F1-28F7-46DE-AF6B-E93153CC53C1}">
      <dgm:prSet/>
      <dgm:spPr/>
      <dgm:t>
        <a:bodyPr/>
        <a:lstStyle/>
        <a:p>
          <a:endParaRPr lang="pt-BR"/>
        </a:p>
      </dgm:t>
    </dgm:pt>
    <dgm:pt modelId="{4E093130-C699-483D-B8E4-494DC8CA0625}">
      <dgm:prSet phldrT="[Texto]"/>
      <dgm:spPr/>
      <dgm:t>
        <a:bodyPr/>
        <a:lstStyle/>
        <a:p>
          <a:r>
            <a:rPr lang="pt-BR" dirty="0"/>
            <a:t>Acúmulo de sangue em um órgão ou tecido, normalmente causado por traumatismo</a:t>
          </a:r>
        </a:p>
      </dgm:t>
    </dgm:pt>
    <dgm:pt modelId="{420AE00F-78B1-4BD9-9F3C-C0703DB51AD2}" type="parTrans" cxnId="{0A8BB8E8-08A2-4215-90B7-05BB6EE3B404}">
      <dgm:prSet/>
      <dgm:spPr/>
      <dgm:t>
        <a:bodyPr/>
        <a:lstStyle/>
        <a:p>
          <a:endParaRPr lang="pt-BR"/>
        </a:p>
      </dgm:t>
    </dgm:pt>
    <dgm:pt modelId="{D64C8501-B30D-447F-A0A7-63BF95F5A017}" type="sibTrans" cxnId="{0A8BB8E8-08A2-4215-90B7-05BB6EE3B404}">
      <dgm:prSet/>
      <dgm:spPr/>
      <dgm:t>
        <a:bodyPr/>
        <a:lstStyle/>
        <a:p>
          <a:endParaRPr lang="pt-BR"/>
        </a:p>
      </dgm:t>
    </dgm:pt>
    <dgm:pt modelId="{18BF2679-8A1D-4C27-886E-5B5645639F98}" type="pres">
      <dgm:prSet presAssocID="{D1415E19-E9ED-4B52-BC81-4550B818B718}" presName="diagram" presStyleCnt="0">
        <dgm:presLayoutVars>
          <dgm:chPref val="1"/>
          <dgm:dir/>
          <dgm:animOne val="branch"/>
          <dgm:animLvl val="lvl"/>
          <dgm:resizeHandles val="exact"/>
        </dgm:presLayoutVars>
      </dgm:prSet>
      <dgm:spPr/>
    </dgm:pt>
    <dgm:pt modelId="{96D26F86-ED27-4CF3-9443-BE387EE0C388}" type="pres">
      <dgm:prSet presAssocID="{13B1E19D-98CA-41C4-8DC3-49062765D29E}" presName="root1" presStyleCnt="0"/>
      <dgm:spPr/>
    </dgm:pt>
    <dgm:pt modelId="{2B3D4C23-852B-496F-8956-A94E09503C79}" type="pres">
      <dgm:prSet presAssocID="{13B1E19D-98CA-41C4-8DC3-49062765D29E}" presName="LevelOneTextNode" presStyleLbl="node0" presStyleIdx="0" presStyleCnt="3" custScaleX="164708">
        <dgm:presLayoutVars>
          <dgm:chPref val="3"/>
        </dgm:presLayoutVars>
      </dgm:prSet>
      <dgm:spPr/>
    </dgm:pt>
    <dgm:pt modelId="{8BAAEDE1-BD62-4623-8E1F-5C7EC35F6F9F}" type="pres">
      <dgm:prSet presAssocID="{13B1E19D-98CA-41C4-8DC3-49062765D29E}" presName="level2hierChild" presStyleCnt="0"/>
      <dgm:spPr/>
    </dgm:pt>
    <dgm:pt modelId="{55BC7A90-B947-4E35-ABA7-12DEECA4FC91}" type="pres">
      <dgm:prSet presAssocID="{22CF5A1E-E103-4E7D-9633-FEABCBDDEBB5}" presName="conn2-1" presStyleLbl="parChTrans1D2" presStyleIdx="0" presStyleCnt="3"/>
      <dgm:spPr/>
    </dgm:pt>
    <dgm:pt modelId="{BE1E14FC-6C69-4DE9-86E7-401F2A892930}" type="pres">
      <dgm:prSet presAssocID="{22CF5A1E-E103-4E7D-9633-FEABCBDDEBB5}" presName="connTx" presStyleLbl="parChTrans1D2" presStyleIdx="0" presStyleCnt="3"/>
      <dgm:spPr/>
    </dgm:pt>
    <dgm:pt modelId="{5EB417F4-D23A-4485-83FC-CE8B5CEB6309}" type="pres">
      <dgm:prSet presAssocID="{EF6CD9AD-4A37-4E45-A5A2-DC0326964D3C}" presName="root2" presStyleCnt="0"/>
      <dgm:spPr/>
    </dgm:pt>
    <dgm:pt modelId="{C26EC9E9-A01B-4583-9CC9-8727878DFFE7}" type="pres">
      <dgm:prSet presAssocID="{EF6CD9AD-4A37-4E45-A5A2-DC0326964D3C}" presName="LevelTwoTextNode" presStyleLbl="node2" presStyleIdx="0" presStyleCnt="3" custScaleX="164708">
        <dgm:presLayoutVars>
          <dgm:chPref val="3"/>
        </dgm:presLayoutVars>
      </dgm:prSet>
      <dgm:spPr/>
    </dgm:pt>
    <dgm:pt modelId="{2864B2C7-DDD5-4C18-B4A1-4B53B29CB77D}" type="pres">
      <dgm:prSet presAssocID="{EF6CD9AD-4A37-4E45-A5A2-DC0326964D3C}" presName="level3hierChild" presStyleCnt="0"/>
      <dgm:spPr/>
    </dgm:pt>
    <dgm:pt modelId="{67220C4F-0BEC-4545-BA45-AEDABB985AE1}" type="pres">
      <dgm:prSet presAssocID="{8B0AFB3E-B823-4E09-91CA-D389FA1A3E14}" presName="root1" presStyleCnt="0"/>
      <dgm:spPr/>
    </dgm:pt>
    <dgm:pt modelId="{D3ADA35A-DD48-4CB3-8495-6FBF799202EA}" type="pres">
      <dgm:prSet presAssocID="{8B0AFB3E-B823-4E09-91CA-D389FA1A3E14}" presName="LevelOneTextNode" presStyleLbl="node0" presStyleIdx="1" presStyleCnt="3" custScaleX="164708">
        <dgm:presLayoutVars>
          <dgm:chPref val="3"/>
        </dgm:presLayoutVars>
      </dgm:prSet>
      <dgm:spPr/>
    </dgm:pt>
    <dgm:pt modelId="{339DEA67-B6D0-413C-A674-852B7FD9F884}" type="pres">
      <dgm:prSet presAssocID="{8B0AFB3E-B823-4E09-91CA-D389FA1A3E14}" presName="level2hierChild" presStyleCnt="0"/>
      <dgm:spPr/>
    </dgm:pt>
    <dgm:pt modelId="{21B19BB3-B905-442E-9449-737DFA5EE261}" type="pres">
      <dgm:prSet presAssocID="{FB950D2F-A99B-49D5-85AB-B61E108B62EB}" presName="conn2-1" presStyleLbl="parChTrans1D2" presStyleIdx="1" presStyleCnt="3"/>
      <dgm:spPr/>
    </dgm:pt>
    <dgm:pt modelId="{9BEEF7AE-D303-499E-B985-ACD29D2E0ADD}" type="pres">
      <dgm:prSet presAssocID="{FB950D2F-A99B-49D5-85AB-B61E108B62EB}" presName="connTx" presStyleLbl="parChTrans1D2" presStyleIdx="1" presStyleCnt="3"/>
      <dgm:spPr/>
    </dgm:pt>
    <dgm:pt modelId="{428FCF3A-0174-4022-989C-71DF1E5C4195}" type="pres">
      <dgm:prSet presAssocID="{17A6951D-99BC-423A-BF48-210A459D899D}" presName="root2" presStyleCnt="0"/>
      <dgm:spPr/>
    </dgm:pt>
    <dgm:pt modelId="{CDDDC5E1-CEEB-4BDE-A761-35C80560C2FD}" type="pres">
      <dgm:prSet presAssocID="{17A6951D-99BC-423A-BF48-210A459D899D}" presName="LevelTwoTextNode" presStyleLbl="node2" presStyleIdx="1" presStyleCnt="3" custScaleX="164708">
        <dgm:presLayoutVars>
          <dgm:chPref val="3"/>
        </dgm:presLayoutVars>
      </dgm:prSet>
      <dgm:spPr/>
    </dgm:pt>
    <dgm:pt modelId="{7845C0D5-B1C8-46B0-94A3-45C810393886}" type="pres">
      <dgm:prSet presAssocID="{17A6951D-99BC-423A-BF48-210A459D899D}" presName="level3hierChild" presStyleCnt="0"/>
      <dgm:spPr/>
    </dgm:pt>
    <dgm:pt modelId="{21BED499-379A-45F5-B988-5D60B3AEA208}" type="pres">
      <dgm:prSet presAssocID="{D3248A60-3158-4D14-AB18-504E8B407081}" presName="root1" presStyleCnt="0"/>
      <dgm:spPr/>
    </dgm:pt>
    <dgm:pt modelId="{4056B896-C531-4519-9F92-A4F0D8EB6449}" type="pres">
      <dgm:prSet presAssocID="{D3248A60-3158-4D14-AB18-504E8B407081}" presName="LevelOneTextNode" presStyleLbl="node0" presStyleIdx="2" presStyleCnt="3" custScaleX="164708">
        <dgm:presLayoutVars>
          <dgm:chPref val="3"/>
        </dgm:presLayoutVars>
      </dgm:prSet>
      <dgm:spPr/>
    </dgm:pt>
    <dgm:pt modelId="{6B106127-41B2-48B6-BE9E-BADD59A28C3A}" type="pres">
      <dgm:prSet presAssocID="{D3248A60-3158-4D14-AB18-504E8B407081}" presName="level2hierChild" presStyleCnt="0"/>
      <dgm:spPr/>
    </dgm:pt>
    <dgm:pt modelId="{99996DFB-9CD6-4027-B5D3-6BA1DC1347D8}" type="pres">
      <dgm:prSet presAssocID="{420AE00F-78B1-4BD9-9F3C-C0703DB51AD2}" presName="conn2-1" presStyleLbl="parChTrans1D2" presStyleIdx="2" presStyleCnt="3"/>
      <dgm:spPr/>
    </dgm:pt>
    <dgm:pt modelId="{B8C88EDB-BC29-49DC-80FE-1E82FD93E217}" type="pres">
      <dgm:prSet presAssocID="{420AE00F-78B1-4BD9-9F3C-C0703DB51AD2}" presName="connTx" presStyleLbl="parChTrans1D2" presStyleIdx="2" presStyleCnt="3"/>
      <dgm:spPr/>
    </dgm:pt>
    <dgm:pt modelId="{882F67DD-6B2F-40C2-86E4-75F240158FAF}" type="pres">
      <dgm:prSet presAssocID="{4E093130-C699-483D-B8E4-494DC8CA0625}" presName="root2" presStyleCnt="0"/>
      <dgm:spPr/>
    </dgm:pt>
    <dgm:pt modelId="{30FB487E-A337-4441-89AF-1E1A2184CFBE}" type="pres">
      <dgm:prSet presAssocID="{4E093130-C699-483D-B8E4-494DC8CA0625}" presName="LevelTwoTextNode" presStyleLbl="node2" presStyleIdx="2" presStyleCnt="3" custScaleX="164708">
        <dgm:presLayoutVars>
          <dgm:chPref val="3"/>
        </dgm:presLayoutVars>
      </dgm:prSet>
      <dgm:spPr/>
    </dgm:pt>
    <dgm:pt modelId="{2C8850E2-5AE3-4BAA-BF58-A25298E00AC6}" type="pres">
      <dgm:prSet presAssocID="{4E093130-C699-483D-B8E4-494DC8CA0625}" presName="level3hierChild" presStyleCnt="0"/>
      <dgm:spPr/>
    </dgm:pt>
  </dgm:ptLst>
  <dgm:cxnLst>
    <dgm:cxn modelId="{565BED0F-7B15-45F9-AE50-1B373B645398}" type="presOf" srcId="{22CF5A1E-E103-4E7D-9633-FEABCBDDEBB5}" destId="{55BC7A90-B947-4E35-ABA7-12DEECA4FC91}" srcOrd="0" destOrd="0" presId="urn:microsoft.com/office/officeart/2005/8/layout/hierarchy2"/>
    <dgm:cxn modelId="{72329D3C-871C-4142-954B-37E5D8E61C99}" type="presOf" srcId="{8B0AFB3E-B823-4E09-91CA-D389FA1A3E14}" destId="{D3ADA35A-DD48-4CB3-8495-6FBF799202EA}" srcOrd="0" destOrd="0" presId="urn:microsoft.com/office/officeart/2005/8/layout/hierarchy2"/>
    <dgm:cxn modelId="{A395333E-865A-4DCD-8559-3B50945344A8}" type="presOf" srcId="{FB950D2F-A99B-49D5-85AB-B61E108B62EB}" destId="{21B19BB3-B905-442E-9449-737DFA5EE261}" srcOrd="0" destOrd="0" presId="urn:microsoft.com/office/officeart/2005/8/layout/hierarchy2"/>
    <dgm:cxn modelId="{222A1264-D86D-4AFB-A2EB-F549144FDA6B}" srcId="{8B0AFB3E-B823-4E09-91CA-D389FA1A3E14}" destId="{17A6951D-99BC-423A-BF48-210A459D899D}" srcOrd="0" destOrd="0" parTransId="{FB950D2F-A99B-49D5-85AB-B61E108B62EB}" sibTransId="{36CCB01F-8FED-4FA5-8550-2ECD2E6DC3C7}"/>
    <dgm:cxn modelId="{97995F6A-7376-48A7-8CE8-9A134406481F}" srcId="{D1415E19-E9ED-4B52-BC81-4550B818B718}" destId="{8B0AFB3E-B823-4E09-91CA-D389FA1A3E14}" srcOrd="1" destOrd="0" parTransId="{D7498621-E29C-4A54-A8BB-3BAE766D6FF8}" sibTransId="{CFDAD8B0-ACEB-4320-BF8F-0BD59ED40E66}"/>
    <dgm:cxn modelId="{ABDB6B52-D44B-4726-8A7C-D22BB0585287}" type="presOf" srcId="{13B1E19D-98CA-41C4-8DC3-49062765D29E}" destId="{2B3D4C23-852B-496F-8956-A94E09503C79}" srcOrd="0" destOrd="0" presId="urn:microsoft.com/office/officeart/2005/8/layout/hierarchy2"/>
    <dgm:cxn modelId="{F8E6317A-D850-4344-8083-3AE37BC51EAE}" type="presOf" srcId="{FB950D2F-A99B-49D5-85AB-B61E108B62EB}" destId="{9BEEF7AE-D303-499E-B985-ACD29D2E0ADD}" srcOrd="1" destOrd="0" presId="urn:microsoft.com/office/officeart/2005/8/layout/hierarchy2"/>
    <dgm:cxn modelId="{5F8EAE7D-8F53-4316-B0B1-B001682B2AC2}" type="presOf" srcId="{EF6CD9AD-4A37-4E45-A5A2-DC0326964D3C}" destId="{C26EC9E9-A01B-4583-9CC9-8727878DFFE7}" srcOrd="0" destOrd="0" presId="urn:microsoft.com/office/officeart/2005/8/layout/hierarchy2"/>
    <dgm:cxn modelId="{D7458F81-9863-4342-8812-4245093C02C3}" type="presOf" srcId="{D3248A60-3158-4D14-AB18-504E8B407081}" destId="{4056B896-C531-4519-9F92-A4F0D8EB6449}" srcOrd="0" destOrd="0" presId="urn:microsoft.com/office/officeart/2005/8/layout/hierarchy2"/>
    <dgm:cxn modelId="{370B1887-07C9-4655-A864-D599EE94FF31}" type="presOf" srcId="{420AE00F-78B1-4BD9-9F3C-C0703DB51AD2}" destId="{B8C88EDB-BC29-49DC-80FE-1E82FD93E217}" srcOrd="1" destOrd="0" presId="urn:microsoft.com/office/officeart/2005/8/layout/hierarchy2"/>
    <dgm:cxn modelId="{5CF93D97-139E-47DF-9A1C-2132AE7E69EA}" type="presOf" srcId="{420AE00F-78B1-4BD9-9F3C-C0703DB51AD2}" destId="{99996DFB-9CD6-4027-B5D3-6BA1DC1347D8}" srcOrd="0" destOrd="0" presId="urn:microsoft.com/office/officeart/2005/8/layout/hierarchy2"/>
    <dgm:cxn modelId="{CA647EB9-3BA6-4C24-BD64-828C2CE5D9B7}" type="presOf" srcId="{D1415E19-E9ED-4B52-BC81-4550B818B718}" destId="{18BF2679-8A1D-4C27-886E-5B5645639F98}" srcOrd="0" destOrd="0" presId="urn:microsoft.com/office/officeart/2005/8/layout/hierarchy2"/>
    <dgm:cxn modelId="{1645CCDB-0E08-4BEF-891C-CA18741B2AB5}" type="presOf" srcId="{22CF5A1E-E103-4E7D-9633-FEABCBDDEBB5}" destId="{BE1E14FC-6C69-4DE9-86E7-401F2A892930}" srcOrd="1" destOrd="0" presId="urn:microsoft.com/office/officeart/2005/8/layout/hierarchy2"/>
    <dgm:cxn modelId="{F3CB18DC-3252-489C-B6BB-5CF07686D096}" srcId="{13B1E19D-98CA-41C4-8DC3-49062765D29E}" destId="{EF6CD9AD-4A37-4E45-A5A2-DC0326964D3C}" srcOrd="0" destOrd="0" parTransId="{22CF5A1E-E103-4E7D-9633-FEABCBDDEBB5}" sibTransId="{EC2C0ECF-4500-42CD-BFF9-86719B5AAB06}"/>
    <dgm:cxn modelId="{FA06D1DD-6768-4567-8E60-BCC544090F2C}" srcId="{D1415E19-E9ED-4B52-BC81-4550B818B718}" destId="{13B1E19D-98CA-41C4-8DC3-49062765D29E}" srcOrd="0" destOrd="0" parTransId="{AA98E919-5034-4ED2-82AB-E38055E86FC6}" sibTransId="{29511313-C375-4FDE-934A-CF795C9BA26D}"/>
    <dgm:cxn modelId="{0A8BB8E8-08A2-4215-90B7-05BB6EE3B404}" srcId="{D3248A60-3158-4D14-AB18-504E8B407081}" destId="{4E093130-C699-483D-B8E4-494DC8CA0625}" srcOrd="0" destOrd="0" parTransId="{420AE00F-78B1-4BD9-9F3C-C0703DB51AD2}" sibTransId="{D64C8501-B30D-447F-A0A7-63BF95F5A017}"/>
    <dgm:cxn modelId="{F32386EE-9C7F-4C00-B40D-5E566C1149FE}" type="presOf" srcId="{4E093130-C699-483D-B8E4-494DC8CA0625}" destId="{30FB487E-A337-4441-89AF-1E1A2184CFBE}" srcOrd="0" destOrd="0" presId="urn:microsoft.com/office/officeart/2005/8/layout/hierarchy2"/>
    <dgm:cxn modelId="{FFC1A6F1-28F7-46DE-AF6B-E93153CC53C1}" srcId="{D1415E19-E9ED-4B52-BC81-4550B818B718}" destId="{D3248A60-3158-4D14-AB18-504E8B407081}" srcOrd="2" destOrd="0" parTransId="{51448DE4-8C72-453B-AB69-A8A9252B0A27}" sibTransId="{CC2FA61D-986D-4EDB-9FA1-9C6D31E49106}"/>
    <dgm:cxn modelId="{6B3686FC-2667-4237-A1D9-99B7A35DA25E}" type="presOf" srcId="{17A6951D-99BC-423A-BF48-210A459D899D}" destId="{CDDDC5E1-CEEB-4BDE-A761-35C80560C2FD}" srcOrd="0" destOrd="0" presId="urn:microsoft.com/office/officeart/2005/8/layout/hierarchy2"/>
    <dgm:cxn modelId="{52D22579-8E6A-4D51-81AE-1CD8C877B74A}" type="presParOf" srcId="{18BF2679-8A1D-4C27-886E-5B5645639F98}" destId="{96D26F86-ED27-4CF3-9443-BE387EE0C388}" srcOrd="0" destOrd="0" presId="urn:microsoft.com/office/officeart/2005/8/layout/hierarchy2"/>
    <dgm:cxn modelId="{7950FA27-5E56-4D98-B28F-5EB93D0C4EB9}" type="presParOf" srcId="{96D26F86-ED27-4CF3-9443-BE387EE0C388}" destId="{2B3D4C23-852B-496F-8956-A94E09503C79}" srcOrd="0" destOrd="0" presId="urn:microsoft.com/office/officeart/2005/8/layout/hierarchy2"/>
    <dgm:cxn modelId="{53A98DA2-F9C8-4697-8BF6-4A5BB5C54AFB}" type="presParOf" srcId="{96D26F86-ED27-4CF3-9443-BE387EE0C388}" destId="{8BAAEDE1-BD62-4623-8E1F-5C7EC35F6F9F}" srcOrd="1" destOrd="0" presId="urn:microsoft.com/office/officeart/2005/8/layout/hierarchy2"/>
    <dgm:cxn modelId="{B3C8F904-185B-41AA-8644-6AA87149B153}" type="presParOf" srcId="{8BAAEDE1-BD62-4623-8E1F-5C7EC35F6F9F}" destId="{55BC7A90-B947-4E35-ABA7-12DEECA4FC91}" srcOrd="0" destOrd="0" presId="urn:microsoft.com/office/officeart/2005/8/layout/hierarchy2"/>
    <dgm:cxn modelId="{9357793E-DF1F-4892-B474-8F84B8D9F69A}" type="presParOf" srcId="{55BC7A90-B947-4E35-ABA7-12DEECA4FC91}" destId="{BE1E14FC-6C69-4DE9-86E7-401F2A892930}" srcOrd="0" destOrd="0" presId="urn:microsoft.com/office/officeart/2005/8/layout/hierarchy2"/>
    <dgm:cxn modelId="{2415E811-75E7-45BA-B9F2-2EE3A58BEE73}" type="presParOf" srcId="{8BAAEDE1-BD62-4623-8E1F-5C7EC35F6F9F}" destId="{5EB417F4-D23A-4485-83FC-CE8B5CEB6309}" srcOrd="1" destOrd="0" presId="urn:microsoft.com/office/officeart/2005/8/layout/hierarchy2"/>
    <dgm:cxn modelId="{5CBB8BCD-F0CE-4191-A8EA-FE1F28ED91F4}" type="presParOf" srcId="{5EB417F4-D23A-4485-83FC-CE8B5CEB6309}" destId="{C26EC9E9-A01B-4583-9CC9-8727878DFFE7}" srcOrd="0" destOrd="0" presId="urn:microsoft.com/office/officeart/2005/8/layout/hierarchy2"/>
    <dgm:cxn modelId="{AC588D8D-5EC0-4C76-B60D-9695903844FD}" type="presParOf" srcId="{5EB417F4-D23A-4485-83FC-CE8B5CEB6309}" destId="{2864B2C7-DDD5-4C18-B4A1-4B53B29CB77D}" srcOrd="1" destOrd="0" presId="urn:microsoft.com/office/officeart/2005/8/layout/hierarchy2"/>
    <dgm:cxn modelId="{8DE276EE-9D26-4119-9B4D-0E0244165959}" type="presParOf" srcId="{18BF2679-8A1D-4C27-886E-5B5645639F98}" destId="{67220C4F-0BEC-4545-BA45-AEDABB985AE1}" srcOrd="1" destOrd="0" presId="urn:microsoft.com/office/officeart/2005/8/layout/hierarchy2"/>
    <dgm:cxn modelId="{18E7D636-719E-4F02-A0A2-08E23814A281}" type="presParOf" srcId="{67220C4F-0BEC-4545-BA45-AEDABB985AE1}" destId="{D3ADA35A-DD48-4CB3-8495-6FBF799202EA}" srcOrd="0" destOrd="0" presId="urn:microsoft.com/office/officeart/2005/8/layout/hierarchy2"/>
    <dgm:cxn modelId="{2DAC9CFF-D081-45AC-A7DA-F572FEEC708A}" type="presParOf" srcId="{67220C4F-0BEC-4545-BA45-AEDABB985AE1}" destId="{339DEA67-B6D0-413C-A674-852B7FD9F884}" srcOrd="1" destOrd="0" presId="urn:microsoft.com/office/officeart/2005/8/layout/hierarchy2"/>
    <dgm:cxn modelId="{07BD4533-861D-4FAF-8CFB-F1BE06E4F929}" type="presParOf" srcId="{339DEA67-B6D0-413C-A674-852B7FD9F884}" destId="{21B19BB3-B905-442E-9449-737DFA5EE261}" srcOrd="0" destOrd="0" presId="urn:microsoft.com/office/officeart/2005/8/layout/hierarchy2"/>
    <dgm:cxn modelId="{C42FC1F4-7083-41CC-91C3-53E10A516126}" type="presParOf" srcId="{21B19BB3-B905-442E-9449-737DFA5EE261}" destId="{9BEEF7AE-D303-499E-B985-ACD29D2E0ADD}" srcOrd="0" destOrd="0" presId="urn:microsoft.com/office/officeart/2005/8/layout/hierarchy2"/>
    <dgm:cxn modelId="{EC7DFBB9-E12E-4109-9C0B-ED3B6E1B1E43}" type="presParOf" srcId="{339DEA67-B6D0-413C-A674-852B7FD9F884}" destId="{428FCF3A-0174-4022-989C-71DF1E5C4195}" srcOrd="1" destOrd="0" presId="urn:microsoft.com/office/officeart/2005/8/layout/hierarchy2"/>
    <dgm:cxn modelId="{2A779C3B-5556-463E-B3B2-66EDDE147FA5}" type="presParOf" srcId="{428FCF3A-0174-4022-989C-71DF1E5C4195}" destId="{CDDDC5E1-CEEB-4BDE-A761-35C80560C2FD}" srcOrd="0" destOrd="0" presId="urn:microsoft.com/office/officeart/2005/8/layout/hierarchy2"/>
    <dgm:cxn modelId="{274D07FF-96B8-4E9C-87D4-5C6CD8EED57D}" type="presParOf" srcId="{428FCF3A-0174-4022-989C-71DF1E5C4195}" destId="{7845C0D5-B1C8-46B0-94A3-45C810393886}" srcOrd="1" destOrd="0" presId="urn:microsoft.com/office/officeart/2005/8/layout/hierarchy2"/>
    <dgm:cxn modelId="{26A6A9F6-D6DD-480B-AC40-754E3B6D48AB}" type="presParOf" srcId="{18BF2679-8A1D-4C27-886E-5B5645639F98}" destId="{21BED499-379A-45F5-B988-5D60B3AEA208}" srcOrd="2" destOrd="0" presId="urn:microsoft.com/office/officeart/2005/8/layout/hierarchy2"/>
    <dgm:cxn modelId="{134BC7B9-8279-427B-8081-DF4BA6B50BBB}" type="presParOf" srcId="{21BED499-379A-45F5-B988-5D60B3AEA208}" destId="{4056B896-C531-4519-9F92-A4F0D8EB6449}" srcOrd="0" destOrd="0" presId="urn:microsoft.com/office/officeart/2005/8/layout/hierarchy2"/>
    <dgm:cxn modelId="{FCC5E741-B342-4BB0-A4B7-014E3057CAE9}" type="presParOf" srcId="{21BED499-379A-45F5-B988-5D60B3AEA208}" destId="{6B106127-41B2-48B6-BE9E-BADD59A28C3A}" srcOrd="1" destOrd="0" presId="urn:microsoft.com/office/officeart/2005/8/layout/hierarchy2"/>
    <dgm:cxn modelId="{BB808D45-EB52-4D88-B665-B1EA563842F1}" type="presParOf" srcId="{6B106127-41B2-48B6-BE9E-BADD59A28C3A}" destId="{99996DFB-9CD6-4027-B5D3-6BA1DC1347D8}" srcOrd="0" destOrd="0" presId="urn:microsoft.com/office/officeart/2005/8/layout/hierarchy2"/>
    <dgm:cxn modelId="{F8F1BEEC-8BB7-40B7-B35B-AA3AF28CB70D}" type="presParOf" srcId="{99996DFB-9CD6-4027-B5D3-6BA1DC1347D8}" destId="{B8C88EDB-BC29-49DC-80FE-1E82FD93E217}" srcOrd="0" destOrd="0" presId="urn:microsoft.com/office/officeart/2005/8/layout/hierarchy2"/>
    <dgm:cxn modelId="{C05BAFDD-57BC-4810-AD34-99887D1B8D2F}" type="presParOf" srcId="{6B106127-41B2-48B6-BE9E-BADD59A28C3A}" destId="{882F67DD-6B2F-40C2-86E4-75F240158FAF}" srcOrd="1" destOrd="0" presId="urn:microsoft.com/office/officeart/2005/8/layout/hierarchy2"/>
    <dgm:cxn modelId="{EAC70C5B-9CE4-4CBC-A7A1-0D10CBCF57A1}" type="presParOf" srcId="{882F67DD-6B2F-40C2-86E4-75F240158FAF}" destId="{30FB487E-A337-4441-89AF-1E1A2184CFBE}" srcOrd="0" destOrd="0" presId="urn:microsoft.com/office/officeart/2005/8/layout/hierarchy2"/>
    <dgm:cxn modelId="{8197AAB7-D2B8-4D6B-8E03-17E1624339A2}" type="presParOf" srcId="{882F67DD-6B2F-40C2-86E4-75F240158FAF}" destId="{2C8850E2-5AE3-4BAA-BF58-A25298E00AC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0C3D488-BC4F-4112-8747-D3B880423704}"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12BC26E3-C56D-46AC-9FAC-CAFE44986F4F}">
      <dgm:prSet phldrT="[Texto]"/>
      <dgm:spPr/>
      <dgm:t>
        <a:bodyPr/>
        <a:lstStyle/>
        <a:p>
          <a:r>
            <a:rPr lang="pt-BR" dirty="0"/>
            <a:t>ERITEMAS</a:t>
          </a:r>
        </a:p>
      </dgm:t>
    </dgm:pt>
    <dgm:pt modelId="{43A7DBF7-1D58-4D1F-9CC7-3E9D06FC5613}" type="parTrans" cxnId="{F4DFD546-6B21-4A60-B16B-31ADF0F8672E}">
      <dgm:prSet/>
      <dgm:spPr/>
      <dgm:t>
        <a:bodyPr/>
        <a:lstStyle/>
        <a:p>
          <a:endParaRPr lang="pt-BR"/>
        </a:p>
      </dgm:t>
    </dgm:pt>
    <dgm:pt modelId="{4B521C05-4CA6-4FE1-B74D-5D30AB34E6D1}" type="sibTrans" cxnId="{F4DFD546-6B21-4A60-B16B-31ADF0F8672E}">
      <dgm:prSet/>
      <dgm:spPr/>
      <dgm:t>
        <a:bodyPr/>
        <a:lstStyle/>
        <a:p>
          <a:endParaRPr lang="pt-BR"/>
        </a:p>
      </dgm:t>
    </dgm:pt>
    <dgm:pt modelId="{508FB412-84B8-4B3D-804E-9401B134187D}">
      <dgm:prSet phldrT="[Texto]"/>
      <dgm:spPr/>
      <dgm:t>
        <a:bodyPr/>
        <a:lstStyle/>
        <a:p>
          <a:r>
            <a:rPr lang="pt-BR" dirty="0"/>
            <a:t>Machas de cor avermelhada, causadas pela dilatação de vasos sanguíneos</a:t>
          </a:r>
        </a:p>
      </dgm:t>
    </dgm:pt>
    <dgm:pt modelId="{50554305-D76D-46C6-AE59-DA91A8C631A4}" type="parTrans" cxnId="{33767F65-F896-4F2F-BA59-92BA763A76AA}">
      <dgm:prSet/>
      <dgm:spPr/>
      <dgm:t>
        <a:bodyPr/>
        <a:lstStyle/>
        <a:p>
          <a:endParaRPr lang="pt-BR"/>
        </a:p>
      </dgm:t>
    </dgm:pt>
    <dgm:pt modelId="{DDE853B9-7C49-44A9-8F46-47BF98BC8445}" type="sibTrans" cxnId="{33767F65-F896-4F2F-BA59-92BA763A76AA}">
      <dgm:prSet/>
      <dgm:spPr/>
      <dgm:t>
        <a:bodyPr/>
        <a:lstStyle/>
        <a:p>
          <a:endParaRPr lang="pt-BR"/>
        </a:p>
      </dgm:t>
    </dgm:pt>
    <dgm:pt modelId="{569348A4-34A3-4D1F-9CEA-A15CCF324CA9}">
      <dgm:prSet phldrT="[Texto]"/>
      <dgm:spPr/>
      <dgm:t>
        <a:bodyPr/>
        <a:lstStyle/>
        <a:p>
          <a:r>
            <a:rPr lang="pt-BR" dirty="0"/>
            <a:t>Muito comum quando a pessoa fica envergonhada</a:t>
          </a:r>
        </a:p>
      </dgm:t>
    </dgm:pt>
    <dgm:pt modelId="{9BDD6E15-D480-4E4C-875C-0BC097402E2E}" type="parTrans" cxnId="{AB369DE7-AF9B-46A8-87C2-994E2420E12D}">
      <dgm:prSet/>
      <dgm:spPr/>
      <dgm:t>
        <a:bodyPr/>
        <a:lstStyle/>
        <a:p>
          <a:endParaRPr lang="pt-BR"/>
        </a:p>
      </dgm:t>
    </dgm:pt>
    <dgm:pt modelId="{AEC061C1-4F64-4F10-9DF4-9D0C9BB7E051}" type="sibTrans" cxnId="{AB369DE7-AF9B-46A8-87C2-994E2420E12D}">
      <dgm:prSet/>
      <dgm:spPr/>
      <dgm:t>
        <a:bodyPr/>
        <a:lstStyle/>
        <a:p>
          <a:endParaRPr lang="pt-BR"/>
        </a:p>
      </dgm:t>
    </dgm:pt>
    <dgm:pt modelId="{09E05746-933B-45FE-A12E-E0F2EA0480BF}">
      <dgm:prSet phldrT="[Texto]"/>
      <dgm:spPr/>
      <dgm:t>
        <a:bodyPr/>
        <a:lstStyle/>
        <a:p>
          <a:r>
            <a:rPr lang="pt-BR" dirty="0"/>
            <a:t>VIAS DE FATO</a:t>
          </a:r>
        </a:p>
      </dgm:t>
    </dgm:pt>
    <dgm:pt modelId="{C57B8093-1996-4F57-BB47-C9C1B86EA2AA}" type="parTrans" cxnId="{DA9F0B3B-DF89-41C7-90BB-50FDA58DC08B}">
      <dgm:prSet/>
      <dgm:spPr/>
      <dgm:t>
        <a:bodyPr/>
        <a:lstStyle/>
        <a:p>
          <a:endParaRPr lang="pt-BR"/>
        </a:p>
      </dgm:t>
    </dgm:pt>
    <dgm:pt modelId="{FECB5525-B2F3-43FE-BF01-B800974DE6B5}" type="sibTrans" cxnId="{DA9F0B3B-DF89-41C7-90BB-50FDA58DC08B}">
      <dgm:prSet/>
      <dgm:spPr/>
      <dgm:t>
        <a:bodyPr/>
        <a:lstStyle/>
        <a:p>
          <a:endParaRPr lang="pt-BR"/>
        </a:p>
      </dgm:t>
    </dgm:pt>
    <dgm:pt modelId="{C4D007EE-3791-4ABD-A0FA-5C92BF9535C9}">
      <dgm:prSet phldrT="[Texto]"/>
      <dgm:spPr/>
      <dgm:t>
        <a:bodyPr/>
        <a:lstStyle/>
        <a:p>
          <a:r>
            <a:rPr lang="pt-BR" dirty="0"/>
            <a:t>Art. 21, LCP</a:t>
          </a:r>
        </a:p>
      </dgm:t>
    </dgm:pt>
    <dgm:pt modelId="{43B804C3-BE03-4606-8B34-F1B50DA15F23}" type="parTrans" cxnId="{6A70FD5C-8A71-4387-8796-E87E79FC4FE9}">
      <dgm:prSet/>
      <dgm:spPr/>
      <dgm:t>
        <a:bodyPr/>
        <a:lstStyle/>
        <a:p>
          <a:endParaRPr lang="pt-BR"/>
        </a:p>
      </dgm:t>
    </dgm:pt>
    <dgm:pt modelId="{116C029F-2B78-45DA-93C7-329809DB6618}" type="sibTrans" cxnId="{6A70FD5C-8A71-4387-8796-E87E79FC4FE9}">
      <dgm:prSet/>
      <dgm:spPr/>
      <dgm:t>
        <a:bodyPr/>
        <a:lstStyle/>
        <a:p>
          <a:endParaRPr lang="pt-BR"/>
        </a:p>
      </dgm:t>
    </dgm:pt>
    <dgm:pt modelId="{4A244B67-8A53-462A-9A62-AB4860A3801A}" type="pres">
      <dgm:prSet presAssocID="{80C3D488-BC4F-4112-8747-D3B880423704}" presName="diagram" presStyleCnt="0">
        <dgm:presLayoutVars>
          <dgm:chPref val="1"/>
          <dgm:dir/>
          <dgm:animOne val="branch"/>
          <dgm:animLvl val="lvl"/>
          <dgm:resizeHandles val="exact"/>
        </dgm:presLayoutVars>
      </dgm:prSet>
      <dgm:spPr/>
    </dgm:pt>
    <dgm:pt modelId="{3EACB9A6-EEE2-40F9-8C11-2FF17F747217}" type="pres">
      <dgm:prSet presAssocID="{12BC26E3-C56D-46AC-9FAC-CAFE44986F4F}" presName="root1" presStyleCnt="0"/>
      <dgm:spPr/>
    </dgm:pt>
    <dgm:pt modelId="{3D22EAB7-A5C4-4AED-8723-DC32B43F3794}" type="pres">
      <dgm:prSet presAssocID="{12BC26E3-C56D-46AC-9FAC-CAFE44986F4F}" presName="LevelOneTextNode" presStyleLbl="node0" presStyleIdx="0" presStyleCnt="2">
        <dgm:presLayoutVars>
          <dgm:chPref val="3"/>
        </dgm:presLayoutVars>
      </dgm:prSet>
      <dgm:spPr/>
    </dgm:pt>
    <dgm:pt modelId="{DD8D13DA-F394-4F0F-A53F-4B0BE57681F2}" type="pres">
      <dgm:prSet presAssocID="{12BC26E3-C56D-46AC-9FAC-CAFE44986F4F}" presName="level2hierChild" presStyleCnt="0"/>
      <dgm:spPr/>
    </dgm:pt>
    <dgm:pt modelId="{EBFA4A1E-68B7-4246-A785-844AC353AAC6}" type="pres">
      <dgm:prSet presAssocID="{50554305-D76D-46C6-AE59-DA91A8C631A4}" presName="conn2-1" presStyleLbl="parChTrans1D2" presStyleIdx="0" presStyleCnt="2"/>
      <dgm:spPr/>
    </dgm:pt>
    <dgm:pt modelId="{B246894D-819B-44DE-9B5B-7B5429B9187B}" type="pres">
      <dgm:prSet presAssocID="{50554305-D76D-46C6-AE59-DA91A8C631A4}" presName="connTx" presStyleLbl="parChTrans1D2" presStyleIdx="0" presStyleCnt="2"/>
      <dgm:spPr/>
    </dgm:pt>
    <dgm:pt modelId="{68EA3EC4-EC14-4262-A68C-4F8EACC25C79}" type="pres">
      <dgm:prSet presAssocID="{508FB412-84B8-4B3D-804E-9401B134187D}" presName="root2" presStyleCnt="0"/>
      <dgm:spPr/>
    </dgm:pt>
    <dgm:pt modelId="{FA88977B-5C1A-45DB-8DA1-F89E3C89DCC3}" type="pres">
      <dgm:prSet presAssocID="{508FB412-84B8-4B3D-804E-9401B134187D}" presName="LevelTwoTextNode" presStyleLbl="node2" presStyleIdx="0" presStyleCnt="2">
        <dgm:presLayoutVars>
          <dgm:chPref val="3"/>
        </dgm:presLayoutVars>
      </dgm:prSet>
      <dgm:spPr/>
    </dgm:pt>
    <dgm:pt modelId="{61DA0078-B4E1-4BA8-82D5-4433EFF8814E}" type="pres">
      <dgm:prSet presAssocID="{508FB412-84B8-4B3D-804E-9401B134187D}" presName="level3hierChild" presStyleCnt="0"/>
      <dgm:spPr/>
    </dgm:pt>
    <dgm:pt modelId="{533E19AA-1934-4123-BAAC-79A277EFC1B5}" type="pres">
      <dgm:prSet presAssocID="{9BDD6E15-D480-4E4C-875C-0BC097402E2E}" presName="conn2-1" presStyleLbl="parChTrans1D3" presStyleIdx="0" presStyleCnt="1"/>
      <dgm:spPr/>
    </dgm:pt>
    <dgm:pt modelId="{A0259A74-C20F-4CCA-BE11-006A1F8B2725}" type="pres">
      <dgm:prSet presAssocID="{9BDD6E15-D480-4E4C-875C-0BC097402E2E}" presName="connTx" presStyleLbl="parChTrans1D3" presStyleIdx="0" presStyleCnt="1"/>
      <dgm:spPr/>
    </dgm:pt>
    <dgm:pt modelId="{E9C972B4-6659-41A8-A820-DB38112CFDC9}" type="pres">
      <dgm:prSet presAssocID="{569348A4-34A3-4D1F-9CEA-A15CCF324CA9}" presName="root2" presStyleCnt="0"/>
      <dgm:spPr/>
    </dgm:pt>
    <dgm:pt modelId="{BD44C819-FDFD-4750-A556-4BC9BB4FA8C9}" type="pres">
      <dgm:prSet presAssocID="{569348A4-34A3-4D1F-9CEA-A15CCF324CA9}" presName="LevelTwoTextNode" presStyleLbl="node3" presStyleIdx="0" presStyleCnt="1">
        <dgm:presLayoutVars>
          <dgm:chPref val="3"/>
        </dgm:presLayoutVars>
      </dgm:prSet>
      <dgm:spPr/>
    </dgm:pt>
    <dgm:pt modelId="{29598536-1774-4F85-B6BF-51D69F2B7C52}" type="pres">
      <dgm:prSet presAssocID="{569348A4-34A3-4D1F-9CEA-A15CCF324CA9}" presName="level3hierChild" presStyleCnt="0"/>
      <dgm:spPr/>
    </dgm:pt>
    <dgm:pt modelId="{9C9B7BC0-E2F3-4505-807D-D5B67ADB4E1D}" type="pres">
      <dgm:prSet presAssocID="{09E05746-933B-45FE-A12E-E0F2EA0480BF}" presName="root1" presStyleCnt="0"/>
      <dgm:spPr/>
    </dgm:pt>
    <dgm:pt modelId="{8BCBEFE7-6E50-4578-AD1E-61BDDF47ACF7}" type="pres">
      <dgm:prSet presAssocID="{09E05746-933B-45FE-A12E-E0F2EA0480BF}" presName="LevelOneTextNode" presStyleLbl="node0" presStyleIdx="1" presStyleCnt="2">
        <dgm:presLayoutVars>
          <dgm:chPref val="3"/>
        </dgm:presLayoutVars>
      </dgm:prSet>
      <dgm:spPr/>
    </dgm:pt>
    <dgm:pt modelId="{1F5C81B2-87C7-44D2-ABC8-A4DE16B12D25}" type="pres">
      <dgm:prSet presAssocID="{09E05746-933B-45FE-A12E-E0F2EA0480BF}" presName="level2hierChild" presStyleCnt="0"/>
      <dgm:spPr/>
    </dgm:pt>
    <dgm:pt modelId="{0DE57E30-5AD3-4E31-B7D1-976C1499D0DC}" type="pres">
      <dgm:prSet presAssocID="{43B804C3-BE03-4606-8B34-F1B50DA15F23}" presName="conn2-1" presStyleLbl="parChTrans1D2" presStyleIdx="1" presStyleCnt="2"/>
      <dgm:spPr/>
    </dgm:pt>
    <dgm:pt modelId="{76982426-23EC-4828-AAF3-F4F6E8B3A70B}" type="pres">
      <dgm:prSet presAssocID="{43B804C3-BE03-4606-8B34-F1B50DA15F23}" presName="connTx" presStyleLbl="parChTrans1D2" presStyleIdx="1" presStyleCnt="2"/>
      <dgm:spPr/>
    </dgm:pt>
    <dgm:pt modelId="{C4401CF6-5F86-4126-A304-AE923847EB95}" type="pres">
      <dgm:prSet presAssocID="{C4D007EE-3791-4ABD-A0FA-5C92BF9535C9}" presName="root2" presStyleCnt="0"/>
      <dgm:spPr/>
    </dgm:pt>
    <dgm:pt modelId="{E993A2EF-5671-4EAE-AD01-09A950E1CA37}" type="pres">
      <dgm:prSet presAssocID="{C4D007EE-3791-4ABD-A0FA-5C92BF9535C9}" presName="LevelTwoTextNode" presStyleLbl="node2" presStyleIdx="1" presStyleCnt="2">
        <dgm:presLayoutVars>
          <dgm:chPref val="3"/>
        </dgm:presLayoutVars>
      </dgm:prSet>
      <dgm:spPr/>
    </dgm:pt>
    <dgm:pt modelId="{CFC95CCC-BDF7-454C-8C7B-7AE80E3DBB1B}" type="pres">
      <dgm:prSet presAssocID="{C4D007EE-3791-4ABD-A0FA-5C92BF9535C9}" presName="level3hierChild" presStyleCnt="0"/>
      <dgm:spPr/>
    </dgm:pt>
  </dgm:ptLst>
  <dgm:cxnLst>
    <dgm:cxn modelId="{1EE3A40F-5763-457D-942F-9D47AE983056}" type="presOf" srcId="{43B804C3-BE03-4606-8B34-F1B50DA15F23}" destId="{76982426-23EC-4828-AAF3-F4F6E8B3A70B}" srcOrd="1" destOrd="0" presId="urn:microsoft.com/office/officeart/2005/8/layout/hierarchy2"/>
    <dgm:cxn modelId="{B0892C15-BCB4-4C7F-847D-2BEC9BDC0477}" type="presOf" srcId="{9BDD6E15-D480-4E4C-875C-0BC097402E2E}" destId="{A0259A74-C20F-4CCA-BE11-006A1F8B2725}" srcOrd="1" destOrd="0" presId="urn:microsoft.com/office/officeart/2005/8/layout/hierarchy2"/>
    <dgm:cxn modelId="{83807B2C-960A-4C8C-81C0-0B45896DA0A2}" type="presOf" srcId="{569348A4-34A3-4D1F-9CEA-A15CCF324CA9}" destId="{BD44C819-FDFD-4750-A556-4BC9BB4FA8C9}" srcOrd="0" destOrd="0" presId="urn:microsoft.com/office/officeart/2005/8/layout/hierarchy2"/>
    <dgm:cxn modelId="{3FBE6339-582E-495A-B9D0-8CDB9A5DB2E3}" type="presOf" srcId="{508FB412-84B8-4B3D-804E-9401B134187D}" destId="{FA88977B-5C1A-45DB-8DA1-F89E3C89DCC3}" srcOrd="0" destOrd="0" presId="urn:microsoft.com/office/officeart/2005/8/layout/hierarchy2"/>
    <dgm:cxn modelId="{DA9F0B3B-DF89-41C7-90BB-50FDA58DC08B}" srcId="{80C3D488-BC4F-4112-8747-D3B880423704}" destId="{09E05746-933B-45FE-A12E-E0F2EA0480BF}" srcOrd="1" destOrd="0" parTransId="{C57B8093-1996-4F57-BB47-C9C1B86EA2AA}" sibTransId="{FECB5525-B2F3-43FE-BF01-B800974DE6B5}"/>
    <dgm:cxn modelId="{FCF0DB3C-FFD6-4E64-B8D0-F718F2C72696}" type="presOf" srcId="{43B804C3-BE03-4606-8B34-F1B50DA15F23}" destId="{0DE57E30-5AD3-4E31-B7D1-976C1499D0DC}" srcOrd="0" destOrd="0" presId="urn:microsoft.com/office/officeart/2005/8/layout/hierarchy2"/>
    <dgm:cxn modelId="{07626140-30A5-47F4-A5ED-4EEE372A0164}" type="presOf" srcId="{C4D007EE-3791-4ABD-A0FA-5C92BF9535C9}" destId="{E993A2EF-5671-4EAE-AD01-09A950E1CA37}" srcOrd="0" destOrd="0" presId="urn:microsoft.com/office/officeart/2005/8/layout/hierarchy2"/>
    <dgm:cxn modelId="{6A70FD5C-8A71-4387-8796-E87E79FC4FE9}" srcId="{09E05746-933B-45FE-A12E-E0F2EA0480BF}" destId="{C4D007EE-3791-4ABD-A0FA-5C92BF9535C9}" srcOrd="0" destOrd="0" parTransId="{43B804C3-BE03-4606-8B34-F1B50DA15F23}" sibTransId="{116C029F-2B78-45DA-93C7-329809DB6618}"/>
    <dgm:cxn modelId="{E769E343-0CF4-45E3-B2F0-818257B3CDA4}" type="presOf" srcId="{9BDD6E15-D480-4E4C-875C-0BC097402E2E}" destId="{533E19AA-1934-4123-BAAC-79A277EFC1B5}" srcOrd="0" destOrd="0" presId="urn:microsoft.com/office/officeart/2005/8/layout/hierarchy2"/>
    <dgm:cxn modelId="{33767F65-F896-4F2F-BA59-92BA763A76AA}" srcId="{12BC26E3-C56D-46AC-9FAC-CAFE44986F4F}" destId="{508FB412-84B8-4B3D-804E-9401B134187D}" srcOrd="0" destOrd="0" parTransId="{50554305-D76D-46C6-AE59-DA91A8C631A4}" sibTransId="{DDE853B9-7C49-44A9-8F46-47BF98BC8445}"/>
    <dgm:cxn modelId="{F4DFD546-6B21-4A60-B16B-31ADF0F8672E}" srcId="{80C3D488-BC4F-4112-8747-D3B880423704}" destId="{12BC26E3-C56D-46AC-9FAC-CAFE44986F4F}" srcOrd="0" destOrd="0" parTransId="{43A7DBF7-1D58-4D1F-9CC7-3E9D06FC5613}" sibTransId="{4B521C05-4CA6-4FE1-B74D-5D30AB34E6D1}"/>
    <dgm:cxn modelId="{06CDA955-E997-4E25-9F88-BF2990977EDD}" type="presOf" srcId="{80C3D488-BC4F-4112-8747-D3B880423704}" destId="{4A244B67-8A53-462A-9A62-AB4860A3801A}" srcOrd="0" destOrd="0" presId="urn:microsoft.com/office/officeart/2005/8/layout/hierarchy2"/>
    <dgm:cxn modelId="{93C7E2A0-AC0A-4995-B4C3-67D769B6C412}" type="presOf" srcId="{50554305-D76D-46C6-AE59-DA91A8C631A4}" destId="{B246894D-819B-44DE-9B5B-7B5429B9187B}" srcOrd="1" destOrd="0" presId="urn:microsoft.com/office/officeart/2005/8/layout/hierarchy2"/>
    <dgm:cxn modelId="{5AAD38A1-7113-4CCB-9020-29B7DBA76ECC}" type="presOf" srcId="{09E05746-933B-45FE-A12E-E0F2EA0480BF}" destId="{8BCBEFE7-6E50-4578-AD1E-61BDDF47ACF7}" srcOrd="0" destOrd="0" presId="urn:microsoft.com/office/officeart/2005/8/layout/hierarchy2"/>
    <dgm:cxn modelId="{03389AA7-DE0B-4C5C-A5A8-88331DA6D45F}" type="presOf" srcId="{50554305-D76D-46C6-AE59-DA91A8C631A4}" destId="{EBFA4A1E-68B7-4246-A785-844AC353AAC6}" srcOrd="0" destOrd="0" presId="urn:microsoft.com/office/officeart/2005/8/layout/hierarchy2"/>
    <dgm:cxn modelId="{AB369DE7-AF9B-46A8-87C2-994E2420E12D}" srcId="{508FB412-84B8-4B3D-804E-9401B134187D}" destId="{569348A4-34A3-4D1F-9CEA-A15CCF324CA9}" srcOrd="0" destOrd="0" parTransId="{9BDD6E15-D480-4E4C-875C-0BC097402E2E}" sibTransId="{AEC061C1-4F64-4F10-9DF4-9D0C9BB7E051}"/>
    <dgm:cxn modelId="{88C189EB-3ADB-4D68-B093-76F58B531DAF}" type="presOf" srcId="{12BC26E3-C56D-46AC-9FAC-CAFE44986F4F}" destId="{3D22EAB7-A5C4-4AED-8723-DC32B43F3794}" srcOrd="0" destOrd="0" presId="urn:microsoft.com/office/officeart/2005/8/layout/hierarchy2"/>
    <dgm:cxn modelId="{09F38EDF-A115-4197-A49A-20AA0D1354C3}" type="presParOf" srcId="{4A244B67-8A53-462A-9A62-AB4860A3801A}" destId="{3EACB9A6-EEE2-40F9-8C11-2FF17F747217}" srcOrd="0" destOrd="0" presId="urn:microsoft.com/office/officeart/2005/8/layout/hierarchy2"/>
    <dgm:cxn modelId="{7897C6EB-6878-4805-BBE9-58D7279E9F4A}" type="presParOf" srcId="{3EACB9A6-EEE2-40F9-8C11-2FF17F747217}" destId="{3D22EAB7-A5C4-4AED-8723-DC32B43F3794}" srcOrd="0" destOrd="0" presId="urn:microsoft.com/office/officeart/2005/8/layout/hierarchy2"/>
    <dgm:cxn modelId="{53A194E3-4DA7-429A-89E7-A66E31DBA76F}" type="presParOf" srcId="{3EACB9A6-EEE2-40F9-8C11-2FF17F747217}" destId="{DD8D13DA-F394-4F0F-A53F-4B0BE57681F2}" srcOrd="1" destOrd="0" presId="urn:microsoft.com/office/officeart/2005/8/layout/hierarchy2"/>
    <dgm:cxn modelId="{4FBCE132-309B-4DC1-80B5-ADAD7FB335BD}" type="presParOf" srcId="{DD8D13DA-F394-4F0F-A53F-4B0BE57681F2}" destId="{EBFA4A1E-68B7-4246-A785-844AC353AAC6}" srcOrd="0" destOrd="0" presId="urn:microsoft.com/office/officeart/2005/8/layout/hierarchy2"/>
    <dgm:cxn modelId="{22341E1D-49E2-4855-94DB-FF3B3B639E67}" type="presParOf" srcId="{EBFA4A1E-68B7-4246-A785-844AC353AAC6}" destId="{B246894D-819B-44DE-9B5B-7B5429B9187B}" srcOrd="0" destOrd="0" presId="urn:microsoft.com/office/officeart/2005/8/layout/hierarchy2"/>
    <dgm:cxn modelId="{13F67143-079F-4F14-8167-B9FA58880F29}" type="presParOf" srcId="{DD8D13DA-F394-4F0F-A53F-4B0BE57681F2}" destId="{68EA3EC4-EC14-4262-A68C-4F8EACC25C79}" srcOrd="1" destOrd="0" presId="urn:microsoft.com/office/officeart/2005/8/layout/hierarchy2"/>
    <dgm:cxn modelId="{238F0BCA-F6AC-48F4-BFAB-39E3A3B52F31}" type="presParOf" srcId="{68EA3EC4-EC14-4262-A68C-4F8EACC25C79}" destId="{FA88977B-5C1A-45DB-8DA1-F89E3C89DCC3}" srcOrd="0" destOrd="0" presId="urn:microsoft.com/office/officeart/2005/8/layout/hierarchy2"/>
    <dgm:cxn modelId="{DDE10EF6-8615-4EE6-A5A1-AFC0D945354F}" type="presParOf" srcId="{68EA3EC4-EC14-4262-A68C-4F8EACC25C79}" destId="{61DA0078-B4E1-4BA8-82D5-4433EFF8814E}" srcOrd="1" destOrd="0" presId="urn:microsoft.com/office/officeart/2005/8/layout/hierarchy2"/>
    <dgm:cxn modelId="{D6F56DCE-34ED-4EAA-9D12-1E123053F855}" type="presParOf" srcId="{61DA0078-B4E1-4BA8-82D5-4433EFF8814E}" destId="{533E19AA-1934-4123-BAAC-79A277EFC1B5}" srcOrd="0" destOrd="0" presId="urn:microsoft.com/office/officeart/2005/8/layout/hierarchy2"/>
    <dgm:cxn modelId="{F0F339E0-5707-48DF-A6EB-125C78A82E2A}" type="presParOf" srcId="{533E19AA-1934-4123-BAAC-79A277EFC1B5}" destId="{A0259A74-C20F-4CCA-BE11-006A1F8B2725}" srcOrd="0" destOrd="0" presId="urn:microsoft.com/office/officeart/2005/8/layout/hierarchy2"/>
    <dgm:cxn modelId="{47DEEEAF-D869-4B11-9D3F-61BA8C45CC18}" type="presParOf" srcId="{61DA0078-B4E1-4BA8-82D5-4433EFF8814E}" destId="{E9C972B4-6659-41A8-A820-DB38112CFDC9}" srcOrd="1" destOrd="0" presId="urn:microsoft.com/office/officeart/2005/8/layout/hierarchy2"/>
    <dgm:cxn modelId="{963D3E9C-1DBB-4514-9B02-8E8F71784C6F}" type="presParOf" srcId="{E9C972B4-6659-41A8-A820-DB38112CFDC9}" destId="{BD44C819-FDFD-4750-A556-4BC9BB4FA8C9}" srcOrd="0" destOrd="0" presId="urn:microsoft.com/office/officeart/2005/8/layout/hierarchy2"/>
    <dgm:cxn modelId="{006BEB41-A993-440D-A0EC-77497D127E97}" type="presParOf" srcId="{E9C972B4-6659-41A8-A820-DB38112CFDC9}" destId="{29598536-1774-4F85-B6BF-51D69F2B7C52}" srcOrd="1" destOrd="0" presId="urn:microsoft.com/office/officeart/2005/8/layout/hierarchy2"/>
    <dgm:cxn modelId="{F588C624-EDFC-4BFB-AE47-B8F7EDA07CE0}" type="presParOf" srcId="{4A244B67-8A53-462A-9A62-AB4860A3801A}" destId="{9C9B7BC0-E2F3-4505-807D-D5B67ADB4E1D}" srcOrd="1" destOrd="0" presId="urn:microsoft.com/office/officeart/2005/8/layout/hierarchy2"/>
    <dgm:cxn modelId="{22249A1D-6AE9-4079-87CD-7B0D177D61EB}" type="presParOf" srcId="{9C9B7BC0-E2F3-4505-807D-D5B67ADB4E1D}" destId="{8BCBEFE7-6E50-4578-AD1E-61BDDF47ACF7}" srcOrd="0" destOrd="0" presId="urn:microsoft.com/office/officeart/2005/8/layout/hierarchy2"/>
    <dgm:cxn modelId="{D68A8C8D-8208-4B9E-B235-AE55AEDC82FF}" type="presParOf" srcId="{9C9B7BC0-E2F3-4505-807D-D5B67ADB4E1D}" destId="{1F5C81B2-87C7-44D2-ABC8-A4DE16B12D25}" srcOrd="1" destOrd="0" presId="urn:microsoft.com/office/officeart/2005/8/layout/hierarchy2"/>
    <dgm:cxn modelId="{07A2D13F-012D-4E3A-A065-71544144F5B7}" type="presParOf" srcId="{1F5C81B2-87C7-44D2-ABC8-A4DE16B12D25}" destId="{0DE57E30-5AD3-4E31-B7D1-976C1499D0DC}" srcOrd="0" destOrd="0" presId="urn:microsoft.com/office/officeart/2005/8/layout/hierarchy2"/>
    <dgm:cxn modelId="{8A07E439-E67E-4CE0-BAA3-492D5665F3BC}" type="presParOf" srcId="{0DE57E30-5AD3-4E31-B7D1-976C1499D0DC}" destId="{76982426-23EC-4828-AAF3-F4F6E8B3A70B}" srcOrd="0" destOrd="0" presId="urn:microsoft.com/office/officeart/2005/8/layout/hierarchy2"/>
    <dgm:cxn modelId="{60471D40-E56A-48E2-BA38-D618BE2ACC29}" type="presParOf" srcId="{1F5C81B2-87C7-44D2-ABC8-A4DE16B12D25}" destId="{C4401CF6-5F86-4126-A304-AE923847EB95}" srcOrd="1" destOrd="0" presId="urn:microsoft.com/office/officeart/2005/8/layout/hierarchy2"/>
    <dgm:cxn modelId="{6063A78D-2238-4111-B398-32D70E3251BB}" type="presParOf" srcId="{C4401CF6-5F86-4126-A304-AE923847EB95}" destId="{E993A2EF-5671-4EAE-AD01-09A950E1CA37}" srcOrd="0" destOrd="0" presId="urn:microsoft.com/office/officeart/2005/8/layout/hierarchy2"/>
    <dgm:cxn modelId="{CC5EF8F3-1DC5-40FE-BB39-F9B2DB3424D6}" type="presParOf" srcId="{C4401CF6-5F86-4126-A304-AE923847EB95}" destId="{CFC95CCC-BDF7-454C-8C7B-7AE80E3DBB1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ABCAC48-22F3-4E91-8B29-7AE5FCB72CDE}"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pt-BR"/>
        </a:p>
      </dgm:t>
    </dgm:pt>
    <dgm:pt modelId="{29D1AB57-54D0-476C-BBB7-F2B106A5B236}">
      <dgm:prSet phldrT="[Texto]"/>
      <dgm:spPr/>
      <dgm:t>
        <a:bodyPr/>
        <a:lstStyle/>
        <a:p>
          <a:r>
            <a:rPr lang="pt-BR" dirty="0"/>
            <a:t>1ª CORRENTE</a:t>
          </a:r>
        </a:p>
      </dgm:t>
    </dgm:pt>
    <dgm:pt modelId="{DD4FACD8-5D58-4C41-B31C-B0A8F48B8A9D}" type="parTrans" cxnId="{C5CB8D64-4D8F-4DC7-B043-BBBEE3B9DDD4}">
      <dgm:prSet/>
      <dgm:spPr/>
      <dgm:t>
        <a:bodyPr/>
        <a:lstStyle/>
        <a:p>
          <a:endParaRPr lang="pt-BR"/>
        </a:p>
      </dgm:t>
    </dgm:pt>
    <dgm:pt modelId="{4F116E19-5B72-4F6F-BB98-7A909EAF6C46}" type="sibTrans" cxnId="{C5CB8D64-4D8F-4DC7-B043-BBBEE3B9DDD4}">
      <dgm:prSet/>
      <dgm:spPr/>
      <dgm:t>
        <a:bodyPr/>
        <a:lstStyle/>
        <a:p>
          <a:endParaRPr lang="pt-BR"/>
        </a:p>
      </dgm:t>
    </dgm:pt>
    <dgm:pt modelId="{B9928A2F-2E2B-44B6-B3A8-FD83E41EFD28}">
      <dgm:prSet phldrT="[Texto]"/>
      <dgm:spPr/>
      <dgm:t>
        <a:bodyPr/>
        <a:lstStyle/>
        <a:p>
          <a:r>
            <a:rPr lang="pt-BR" dirty="0"/>
            <a:t>2ª CORRENTE</a:t>
          </a:r>
        </a:p>
      </dgm:t>
    </dgm:pt>
    <dgm:pt modelId="{F9CE59A6-7214-4742-9943-9A9958A5D2FB}" type="parTrans" cxnId="{1C189CE5-8A8A-47F7-8F8E-720785B6906D}">
      <dgm:prSet/>
      <dgm:spPr/>
      <dgm:t>
        <a:bodyPr/>
        <a:lstStyle/>
        <a:p>
          <a:endParaRPr lang="pt-BR"/>
        </a:p>
      </dgm:t>
    </dgm:pt>
    <dgm:pt modelId="{D16BEB75-3CD7-462C-9FFF-EDC958B2A8BF}" type="sibTrans" cxnId="{1C189CE5-8A8A-47F7-8F8E-720785B6906D}">
      <dgm:prSet/>
      <dgm:spPr/>
      <dgm:t>
        <a:bodyPr/>
        <a:lstStyle/>
        <a:p>
          <a:endParaRPr lang="pt-BR"/>
        </a:p>
      </dgm:t>
    </dgm:pt>
    <dgm:pt modelId="{0E632840-ED56-4F89-A3BF-8D4BB2BB5354}">
      <dgm:prSet phldrT="[Texto]"/>
      <dgm:spPr/>
      <dgm:t>
        <a:bodyPr/>
        <a:lstStyle/>
        <a:p>
          <a:r>
            <a:rPr lang="pt-BR" dirty="0"/>
            <a:t>SIM</a:t>
          </a:r>
        </a:p>
      </dgm:t>
    </dgm:pt>
    <dgm:pt modelId="{B2DD0C28-135F-4831-9362-93485CDD8E07}" type="parTrans" cxnId="{836152FF-D5AF-4274-955A-FB619765F1C5}">
      <dgm:prSet/>
      <dgm:spPr/>
      <dgm:t>
        <a:bodyPr/>
        <a:lstStyle/>
        <a:p>
          <a:endParaRPr lang="pt-BR"/>
        </a:p>
      </dgm:t>
    </dgm:pt>
    <dgm:pt modelId="{F8032598-03DE-4AD1-91A0-C652EF923A7C}" type="sibTrans" cxnId="{836152FF-D5AF-4274-955A-FB619765F1C5}">
      <dgm:prSet/>
      <dgm:spPr/>
      <dgm:t>
        <a:bodyPr/>
        <a:lstStyle/>
        <a:p>
          <a:endParaRPr lang="pt-BR"/>
        </a:p>
      </dgm:t>
    </dgm:pt>
    <dgm:pt modelId="{F913D3CC-EBD4-48CF-8516-19023ED85328}">
      <dgm:prSet phldrT="[Texto]" custT="1"/>
      <dgm:spPr/>
      <dgm:t>
        <a:bodyPr/>
        <a:lstStyle/>
        <a:p>
          <a:r>
            <a:rPr lang="pt-BR" sz="1400" baseline="0" dirty="0"/>
            <a:t>DESDE QUE A AÇÃO PROVOQUE UMA ALTERAÇÃO DESFAVORÁVEL NO ASPECTO EXTERIOR DO INDIVÍDUO</a:t>
          </a:r>
        </a:p>
      </dgm:t>
    </dgm:pt>
    <dgm:pt modelId="{CC123339-F291-429A-8851-DF238EA4A9C3}" type="parTrans" cxnId="{8574091D-9953-45A0-95C3-84C89ADA2746}">
      <dgm:prSet/>
      <dgm:spPr/>
      <dgm:t>
        <a:bodyPr/>
        <a:lstStyle/>
        <a:p>
          <a:endParaRPr lang="pt-BR"/>
        </a:p>
      </dgm:t>
    </dgm:pt>
    <dgm:pt modelId="{EAEBB4E5-CC9E-4D7A-A7F4-29F3CF7808E5}" type="sibTrans" cxnId="{8574091D-9953-45A0-95C3-84C89ADA2746}">
      <dgm:prSet/>
      <dgm:spPr/>
      <dgm:t>
        <a:bodyPr/>
        <a:lstStyle/>
        <a:p>
          <a:endParaRPr lang="pt-BR"/>
        </a:p>
      </dgm:t>
    </dgm:pt>
    <dgm:pt modelId="{93F7AE78-4349-40CF-BD0D-24E0DCD291EF}">
      <dgm:prSet phldrT="[Texto]"/>
      <dgm:spPr/>
      <dgm:t>
        <a:bodyPr/>
        <a:lstStyle/>
        <a:p>
          <a:r>
            <a:rPr lang="pt-BR" dirty="0"/>
            <a:t>NÃO</a:t>
          </a:r>
        </a:p>
      </dgm:t>
    </dgm:pt>
    <dgm:pt modelId="{6EDFC4F8-56DE-4A24-90CD-0020C56D4A8F}" type="parTrans" cxnId="{69416069-4B34-4720-A656-5467535E56C3}">
      <dgm:prSet/>
      <dgm:spPr/>
      <dgm:t>
        <a:bodyPr/>
        <a:lstStyle/>
        <a:p>
          <a:endParaRPr lang="pt-BR"/>
        </a:p>
      </dgm:t>
    </dgm:pt>
    <dgm:pt modelId="{1CF29049-78BD-4B46-94B7-AFF1A01A83BA}" type="sibTrans" cxnId="{69416069-4B34-4720-A656-5467535E56C3}">
      <dgm:prSet/>
      <dgm:spPr/>
      <dgm:t>
        <a:bodyPr/>
        <a:lstStyle/>
        <a:p>
          <a:endParaRPr lang="pt-BR"/>
        </a:p>
      </dgm:t>
    </dgm:pt>
    <dgm:pt modelId="{C56636EE-191F-4F84-81CF-7724B599C3D1}">
      <dgm:prSet phldrT="[Texto]" custT="1"/>
      <dgm:spPr/>
      <dgm:t>
        <a:bodyPr/>
        <a:lstStyle/>
        <a:p>
          <a:r>
            <a:rPr lang="pt-BR" sz="1400" baseline="0" dirty="0"/>
            <a:t>CONFIGURA INJÚRIA REAL (ART. 140, §2º), POIS É UMA FORMA DE HUMILHAR A VÍTIMA</a:t>
          </a:r>
        </a:p>
      </dgm:t>
    </dgm:pt>
    <dgm:pt modelId="{EE098614-4822-4EC5-B895-5C92F1EB752E}" type="parTrans" cxnId="{831F92EF-EC3D-44C1-A619-49A166B7443A}">
      <dgm:prSet/>
      <dgm:spPr/>
      <dgm:t>
        <a:bodyPr/>
        <a:lstStyle/>
        <a:p>
          <a:endParaRPr lang="pt-BR"/>
        </a:p>
      </dgm:t>
    </dgm:pt>
    <dgm:pt modelId="{7A48926D-E9C8-4D0F-95A2-6FACD890A234}" type="sibTrans" cxnId="{831F92EF-EC3D-44C1-A619-49A166B7443A}">
      <dgm:prSet/>
      <dgm:spPr/>
      <dgm:t>
        <a:bodyPr/>
        <a:lstStyle/>
        <a:p>
          <a:endParaRPr lang="pt-BR"/>
        </a:p>
      </dgm:t>
    </dgm:pt>
    <dgm:pt modelId="{EC04D1A7-F634-44D9-85B3-FE43043361D4}">
      <dgm:prSet phldrT="[Texto]"/>
      <dgm:spPr/>
      <dgm:t>
        <a:bodyPr/>
        <a:lstStyle/>
        <a:p>
          <a:r>
            <a:rPr lang="pt-BR" dirty="0"/>
            <a:t>3ª CORRENTE</a:t>
          </a:r>
        </a:p>
      </dgm:t>
    </dgm:pt>
    <dgm:pt modelId="{86E9FDBE-681B-486C-9D99-3AAB5FA64114}" type="parTrans" cxnId="{805243BD-4C97-492A-839C-A66EE546DF70}">
      <dgm:prSet/>
      <dgm:spPr/>
      <dgm:t>
        <a:bodyPr/>
        <a:lstStyle/>
        <a:p>
          <a:endParaRPr lang="pt-BR"/>
        </a:p>
      </dgm:t>
    </dgm:pt>
    <dgm:pt modelId="{5D9829C5-8E5E-4DC6-85C1-DC80305037EA}" type="sibTrans" cxnId="{805243BD-4C97-492A-839C-A66EE546DF70}">
      <dgm:prSet/>
      <dgm:spPr/>
      <dgm:t>
        <a:bodyPr/>
        <a:lstStyle/>
        <a:p>
          <a:endParaRPr lang="pt-BR"/>
        </a:p>
      </dgm:t>
    </dgm:pt>
    <dgm:pt modelId="{0E9FB08E-D4DA-41B6-B605-BA9A6500099D}">
      <dgm:prSet phldrT="[Texto]"/>
      <dgm:spPr/>
      <dgm:t>
        <a:bodyPr/>
        <a:lstStyle/>
        <a:p>
          <a:r>
            <a:rPr lang="pt-BR" dirty="0"/>
            <a:t>DEPENDE DO DOLO DO AGENTE</a:t>
          </a:r>
        </a:p>
      </dgm:t>
    </dgm:pt>
    <dgm:pt modelId="{BF663925-D780-4998-80BE-8A420D53A116}" type="parTrans" cxnId="{2A265B8A-D34A-4C1A-89B6-C3784672E386}">
      <dgm:prSet/>
      <dgm:spPr/>
      <dgm:t>
        <a:bodyPr/>
        <a:lstStyle/>
        <a:p>
          <a:endParaRPr lang="pt-BR"/>
        </a:p>
      </dgm:t>
    </dgm:pt>
    <dgm:pt modelId="{63ED43A1-F3B8-4AB9-BCF6-C450C0854EB7}" type="sibTrans" cxnId="{2A265B8A-D34A-4C1A-89B6-C3784672E386}">
      <dgm:prSet/>
      <dgm:spPr/>
      <dgm:t>
        <a:bodyPr/>
        <a:lstStyle/>
        <a:p>
          <a:endParaRPr lang="pt-BR"/>
        </a:p>
      </dgm:t>
    </dgm:pt>
    <dgm:pt modelId="{CF9D3682-A429-450B-A2D3-C7084FEF3A47}">
      <dgm:prSet phldrT="[Texto]" custT="1"/>
      <dgm:spPr/>
      <dgm:t>
        <a:bodyPr/>
        <a:lstStyle/>
        <a:p>
          <a:r>
            <a:rPr lang="pt-BR" sz="1400" baseline="0" dirty="0"/>
            <a:t>TANTO PODE SER LESÃO CORPORAL QUANTO INJÚRIA REAL</a:t>
          </a:r>
        </a:p>
      </dgm:t>
    </dgm:pt>
    <dgm:pt modelId="{CFA75350-00CC-4282-B677-567CE9680DFC}" type="parTrans" cxnId="{6DEE7DE5-10D1-4B8E-B0AC-3C7F0EBB862C}">
      <dgm:prSet/>
      <dgm:spPr/>
      <dgm:t>
        <a:bodyPr/>
        <a:lstStyle/>
        <a:p>
          <a:endParaRPr lang="pt-BR"/>
        </a:p>
      </dgm:t>
    </dgm:pt>
    <dgm:pt modelId="{3187240C-5EE2-49A2-AE22-221C905C2949}" type="sibTrans" cxnId="{6DEE7DE5-10D1-4B8E-B0AC-3C7F0EBB862C}">
      <dgm:prSet/>
      <dgm:spPr/>
      <dgm:t>
        <a:bodyPr/>
        <a:lstStyle/>
        <a:p>
          <a:endParaRPr lang="pt-BR"/>
        </a:p>
      </dgm:t>
    </dgm:pt>
    <dgm:pt modelId="{D19D7E3C-3B53-46A1-9069-842CB366A2D3}">
      <dgm:prSet phldrT="[Texto]"/>
      <dgm:spPr/>
      <dgm:t>
        <a:bodyPr/>
        <a:lstStyle/>
        <a:p>
          <a:r>
            <a:rPr lang="pt-BR" dirty="0"/>
            <a:t>4ª CORRENTE</a:t>
          </a:r>
        </a:p>
      </dgm:t>
    </dgm:pt>
    <dgm:pt modelId="{6A51430A-8DDB-4860-BDC5-6DFEF0403585}" type="parTrans" cxnId="{76FE7FE7-3D22-41DE-9D4F-DF1B4BE9565E}">
      <dgm:prSet/>
      <dgm:spPr/>
      <dgm:t>
        <a:bodyPr/>
        <a:lstStyle/>
        <a:p>
          <a:endParaRPr lang="pt-BR"/>
        </a:p>
      </dgm:t>
    </dgm:pt>
    <dgm:pt modelId="{FAE6DD16-C734-424E-80EB-DE66B73446FF}" type="sibTrans" cxnId="{76FE7FE7-3D22-41DE-9D4F-DF1B4BE9565E}">
      <dgm:prSet/>
      <dgm:spPr/>
      <dgm:t>
        <a:bodyPr/>
        <a:lstStyle/>
        <a:p>
          <a:endParaRPr lang="pt-BR"/>
        </a:p>
      </dgm:t>
    </dgm:pt>
    <dgm:pt modelId="{66CDCDBD-3CD4-4825-97D7-49CEB9655AFE}">
      <dgm:prSet phldrT="[Texto]"/>
      <dgm:spPr/>
      <dgm:t>
        <a:bodyPr/>
        <a:lstStyle/>
        <a:p>
          <a:r>
            <a:rPr lang="pt-BR" dirty="0"/>
            <a:t>NÃO</a:t>
          </a:r>
        </a:p>
      </dgm:t>
    </dgm:pt>
    <dgm:pt modelId="{AB8AC648-E9E6-441D-8E04-DB61A5AC4FE1}" type="parTrans" cxnId="{42822408-5965-4440-A8F2-CEE84D4D241A}">
      <dgm:prSet/>
      <dgm:spPr/>
      <dgm:t>
        <a:bodyPr/>
        <a:lstStyle/>
        <a:p>
          <a:endParaRPr lang="pt-BR"/>
        </a:p>
      </dgm:t>
    </dgm:pt>
    <dgm:pt modelId="{CDFC1C46-A0B8-4688-A86C-CE41A6CBCEA2}" type="sibTrans" cxnId="{42822408-5965-4440-A8F2-CEE84D4D241A}">
      <dgm:prSet/>
      <dgm:spPr/>
      <dgm:t>
        <a:bodyPr/>
        <a:lstStyle/>
        <a:p>
          <a:endParaRPr lang="pt-BR"/>
        </a:p>
      </dgm:t>
    </dgm:pt>
    <dgm:pt modelId="{74D89D97-2E89-42B8-8588-D9153DDF3BCA}">
      <dgm:prSet phldrT="[Texto]" custT="1"/>
      <dgm:spPr/>
      <dgm:t>
        <a:bodyPr/>
        <a:lstStyle/>
        <a:p>
          <a:r>
            <a:rPr lang="pt-BR" sz="1400" baseline="0" dirty="0"/>
            <a:t>SERIA FURTO, UMA VEZ QUE O CABELO TAMBÉM  POSSUI INTERESSE ECONÔMICO</a:t>
          </a:r>
        </a:p>
      </dgm:t>
    </dgm:pt>
    <dgm:pt modelId="{C34B9FEE-761E-48E9-9003-5A7D6791DDF5}" type="parTrans" cxnId="{7379C76B-3205-4902-A71B-760014FBD093}">
      <dgm:prSet/>
      <dgm:spPr/>
      <dgm:t>
        <a:bodyPr/>
        <a:lstStyle/>
        <a:p>
          <a:endParaRPr lang="pt-BR"/>
        </a:p>
      </dgm:t>
    </dgm:pt>
    <dgm:pt modelId="{7F8904B0-E846-4146-83BA-078AF8DCF771}" type="sibTrans" cxnId="{7379C76B-3205-4902-A71B-760014FBD093}">
      <dgm:prSet/>
      <dgm:spPr/>
      <dgm:t>
        <a:bodyPr/>
        <a:lstStyle/>
        <a:p>
          <a:endParaRPr lang="pt-BR"/>
        </a:p>
      </dgm:t>
    </dgm:pt>
    <dgm:pt modelId="{19912020-D2D8-46E0-85B4-02820CFF46E6}">
      <dgm:prSet phldrT="[Texto]"/>
      <dgm:spPr/>
      <dgm:t>
        <a:bodyPr/>
        <a:lstStyle/>
        <a:p>
          <a:r>
            <a:rPr lang="pt-BR" dirty="0"/>
            <a:t>5ª CORRENTE</a:t>
          </a:r>
        </a:p>
      </dgm:t>
    </dgm:pt>
    <dgm:pt modelId="{C5DFF2DD-AF8C-4225-A299-4C5B342A0069}" type="parTrans" cxnId="{15C6DAAC-6519-4C46-A066-76D01526B99B}">
      <dgm:prSet/>
      <dgm:spPr/>
      <dgm:t>
        <a:bodyPr/>
        <a:lstStyle/>
        <a:p>
          <a:endParaRPr lang="pt-BR"/>
        </a:p>
      </dgm:t>
    </dgm:pt>
    <dgm:pt modelId="{30C2FA38-E95B-4880-9EDD-6D5C2519246B}" type="sibTrans" cxnId="{15C6DAAC-6519-4C46-A066-76D01526B99B}">
      <dgm:prSet/>
      <dgm:spPr/>
      <dgm:t>
        <a:bodyPr/>
        <a:lstStyle/>
        <a:p>
          <a:endParaRPr lang="pt-BR"/>
        </a:p>
      </dgm:t>
    </dgm:pt>
    <dgm:pt modelId="{2C3FBC0A-282A-437E-9E1E-45063CD8EF7D}">
      <dgm:prSet phldrT="[Texto]"/>
      <dgm:spPr/>
      <dgm:t>
        <a:bodyPr/>
        <a:lstStyle/>
        <a:p>
          <a:r>
            <a:rPr lang="pt-BR" dirty="0"/>
            <a:t>NÃO</a:t>
          </a:r>
        </a:p>
      </dgm:t>
    </dgm:pt>
    <dgm:pt modelId="{F875AA20-6FC9-4FEA-ABFB-BB1560EBC47D}" type="parTrans" cxnId="{524435C8-A8C0-48E1-A9E5-F7922085C042}">
      <dgm:prSet/>
      <dgm:spPr/>
      <dgm:t>
        <a:bodyPr/>
        <a:lstStyle/>
        <a:p>
          <a:endParaRPr lang="pt-BR"/>
        </a:p>
      </dgm:t>
    </dgm:pt>
    <dgm:pt modelId="{2312B155-94EA-4112-BDD7-093BEC477663}" type="sibTrans" cxnId="{524435C8-A8C0-48E1-A9E5-F7922085C042}">
      <dgm:prSet/>
      <dgm:spPr/>
      <dgm:t>
        <a:bodyPr/>
        <a:lstStyle/>
        <a:p>
          <a:endParaRPr lang="pt-BR"/>
        </a:p>
      </dgm:t>
    </dgm:pt>
    <dgm:pt modelId="{BD18A439-A6C0-45D4-9D62-A7284360BEB7}">
      <dgm:prSet phldrT="[Texto]" custT="1"/>
      <dgm:spPr/>
      <dgm:t>
        <a:bodyPr/>
        <a:lstStyle/>
        <a:p>
          <a:r>
            <a:rPr lang="pt-BR" sz="1400" baseline="0" dirty="0"/>
            <a:t>SERIA ROUBO, POIS O CABELO POSSUI INTERESSE ECONOMICO E HOUVE A UTILIZAÇÃO DE VIOLÊNCIA CONTRA A PESSOA</a:t>
          </a:r>
        </a:p>
      </dgm:t>
    </dgm:pt>
    <dgm:pt modelId="{EDCA0879-2966-41B3-9C04-80E34220D1A6}" type="parTrans" cxnId="{146908B7-AE8C-4FF5-94CB-4ADE3167BC75}">
      <dgm:prSet/>
      <dgm:spPr/>
      <dgm:t>
        <a:bodyPr/>
        <a:lstStyle/>
        <a:p>
          <a:endParaRPr lang="pt-BR"/>
        </a:p>
      </dgm:t>
    </dgm:pt>
    <dgm:pt modelId="{B0BF5CBC-F66F-4FF5-8903-22A8A261BA97}" type="sibTrans" cxnId="{146908B7-AE8C-4FF5-94CB-4ADE3167BC75}">
      <dgm:prSet/>
      <dgm:spPr/>
      <dgm:t>
        <a:bodyPr/>
        <a:lstStyle/>
        <a:p>
          <a:endParaRPr lang="pt-BR"/>
        </a:p>
      </dgm:t>
    </dgm:pt>
    <dgm:pt modelId="{04732191-3C4A-4B3D-8A3F-562B5798CADE}" type="pres">
      <dgm:prSet presAssocID="{0ABCAC48-22F3-4E91-8B29-7AE5FCB72CDE}" presName="diagram" presStyleCnt="0">
        <dgm:presLayoutVars>
          <dgm:chPref val="1"/>
          <dgm:dir/>
          <dgm:animOne val="branch"/>
          <dgm:animLvl val="lvl"/>
          <dgm:resizeHandles val="exact"/>
        </dgm:presLayoutVars>
      </dgm:prSet>
      <dgm:spPr/>
    </dgm:pt>
    <dgm:pt modelId="{652158B1-11AF-4C5D-B54D-547A5580C397}" type="pres">
      <dgm:prSet presAssocID="{29D1AB57-54D0-476C-BBB7-F2B106A5B236}" presName="root1" presStyleCnt="0"/>
      <dgm:spPr/>
    </dgm:pt>
    <dgm:pt modelId="{8E85B4C6-EF11-44BB-B7D3-FABB7AD2BCED}" type="pres">
      <dgm:prSet presAssocID="{29D1AB57-54D0-476C-BBB7-F2B106A5B236}" presName="LevelOneTextNode" presStyleLbl="node0" presStyleIdx="0" presStyleCnt="5">
        <dgm:presLayoutVars>
          <dgm:chPref val="3"/>
        </dgm:presLayoutVars>
      </dgm:prSet>
      <dgm:spPr/>
    </dgm:pt>
    <dgm:pt modelId="{6CBC6C9A-794C-48EB-A2AD-FF4E2A68E09B}" type="pres">
      <dgm:prSet presAssocID="{29D1AB57-54D0-476C-BBB7-F2B106A5B236}" presName="level2hierChild" presStyleCnt="0"/>
      <dgm:spPr/>
    </dgm:pt>
    <dgm:pt modelId="{6FF23530-3DC8-4AE5-BDE0-8589FD774F87}" type="pres">
      <dgm:prSet presAssocID="{B2DD0C28-135F-4831-9362-93485CDD8E07}" presName="conn2-1" presStyleLbl="parChTrans1D2" presStyleIdx="0" presStyleCnt="5"/>
      <dgm:spPr/>
    </dgm:pt>
    <dgm:pt modelId="{FD9A31EE-03EB-485D-9EDB-105F5F0789C4}" type="pres">
      <dgm:prSet presAssocID="{B2DD0C28-135F-4831-9362-93485CDD8E07}" presName="connTx" presStyleLbl="parChTrans1D2" presStyleIdx="0" presStyleCnt="5"/>
      <dgm:spPr/>
    </dgm:pt>
    <dgm:pt modelId="{F679DF69-1038-49F3-9C01-527D679AF673}" type="pres">
      <dgm:prSet presAssocID="{0E632840-ED56-4F89-A3BF-8D4BB2BB5354}" presName="root2" presStyleCnt="0"/>
      <dgm:spPr/>
    </dgm:pt>
    <dgm:pt modelId="{1280D461-4A43-491F-96D6-B571371045E7}" type="pres">
      <dgm:prSet presAssocID="{0E632840-ED56-4F89-A3BF-8D4BB2BB5354}" presName="LevelTwoTextNode" presStyleLbl="node2" presStyleIdx="0" presStyleCnt="5">
        <dgm:presLayoutVars>
          <dgm:chPref val="3"/>
        </dgm:presLayoutVars>
      </dgm:prSet>
      <dgm:spPr/>
    </dgm:pt>
    <dgm:pt modelId="{21AE706B-F2DC-47D8-B51D-D2799D0A7E6B}" type="pres">
      <dgm:prSet presAssocID="{0E632840-ED56-4F89-A3BF-8D4BB2BB5354}" presName="level3hierChild" presStyleCnt="0"/>
      <dgm:spPr/>
    </dgm:pt>
    <dgm:pt modelId="{26CD7DF4-CF47-4BB6-AC68-A2DADED9416A}" type="pres">
      <dgm:prSet presAssocID="{CC123339-F291-429A-8851-DF238EA4A9C3}" presName="conn2-1" presStyleLbl="parChTrans1D3" presStyleIdx="0" presStyleCnt="5"/>
      <dgm:spPr/>
    </dgm:pt>
    <dgm:pt modelId="{B6900768-2A3D-402D-A372-99066285B9B8}" type="pres">
      <dgm:prSet presAssocID="{CC123339-F291-429A-8851-DF238EA4A9C3}" presName="connTx" presStyleLbl="parChTrans1D3" presStyleIdx="0" presStyleCnt="5"/>
      <dgm:spPr/>
    </dgm:pt>
    <dgm:pt modelId="{2C0DA1E4-DCAF-4574-B3F5-C281813EAE81}" type="pres">
      <dgm:prSet presAssocID="{F913D3CC-EBD4-48CF-8516-19023ED85328}" presName="root2" presStyleCnt="0"/>
      <dgm:spPr/>
    </dgm:pt>
    <dgm:pt modelId="{3D6796DC-B69E-4AF9-85E6-E5EBA34DC19F}" type="pres">
      <dgm:prSet presAssocID="{F913D3CC-EBD4-48CF-8516-19023ED85328}" presName="LevelTwoTextNode" presStyleLbl="node3" presStyleIdx="0" presStyleCnt="5" custScaleX="381389">
        <dgm:presLayoutVars>
          <dgm:chPref val="3"/>
        </dgm:presLayoutVars>
      </dgm:prSet>
      <dgm:spPr/>
    </dgm:pt>
    <dgm:pt modelId="{0D23D41F-41B7-4348-8C27-F0E61C7E997F}" type="pres">
      <dgm:prSet presAssocID="{F913D3CC-EBD4-48CF-8516-19023ED85328}" presName="level3hierChild" presStyleCnt="0"/>
      <dgm:spPr/>
    </dgm:pt>
    <dgm:pt modelId="{0388C1F2-57B4-4DC5-B58E-06EBE997BA76}" type="pres">
      <dgm:prSet presAssocID="{B9928A2F-2E2B-44B6-B3A8-FD83E41EFD28}" presName="root1" presStyleCnt="0"/>
      <dgm:spPr/>
    </dgm:pt>
    <dgm:pt modelId="{5F689091-5D53-408A-A245-1F7AF49EFA7B}" type="pres">
      <dgm:prSet presAssocID="{B9928A2F-2E2B-44B6-B3A8-FD83E41EFD28}" presName="LevelOneTextNode" presStyleLbl="node0" presStyleIdx="1" presStyleCnt="5">
        <dgm:presLayoutVars>
          <dgm:chPref val="3"/>
        </dgm:presLayoutVars>
      </dgm:prSet>
      <dgm:spPr/>
    </dgm:pt>
    <dgm:pt modelId="{5755A179-8DAC-4D8B-8EBD-E71CC7845777}" type="pres">
      <dgm:prSet presAssocID="{B9928A2F-2E2B-44B6-B3A8-FD83E41EFD28}" presName="level2hierChild" presStyleCnt="0"/>
      <dgm:spPr/>
    </dgm:pt>
    <dgm:pt modelId="{34E858D2-3DEE-4271-8B34-08EC8508E296}" type="pres">
      <dgm:prSet presAssocID="{6EDFC4F8-56DE-4A24-90CD-0020C56D4A8F}" presName="conn2-1" presStyleLbl="parChTrans1D2" presStyleIdx="1" presStyleCnt="5"/>
      <dgm:spPr/>
    </dgm:pt>
    <dgm:pt modelId="{A2E4C141-E2EF-4EB1-AE86-109CB50E2A1E}" type="pres">
      <dgm:prSet presAssocID="{6EDFC4F8-56DE-4A24-90CD-0020C56D4A8F}" presName="connTx" presStyleLbl="parChTrans1D2" presStyleIdx="1" presStyleCnt="5"/>
      <dgm:spPr/>
    </dgm:pt>
    <dgm:pt modelId="{BA06A45F-522D-40F1-8C64-07F7055927C8}" type="pres">
      <dgm:prSet presAssocID="{93F7AE78-4349-40CF-BD0D-24E0DCD291EF}" presName="root2" presStyleCnt="0"/>
      <dgm:spPr/>
    </dgm:pt>
    <dgm:pt modelId="{58519E83-C8DD-4304-906E-EDAEB707204B}" type="pres">
      <dgm:prSet presAssocID="{93F7AE78-4349-40CF-BD0D-24E0DCD291EF}" presName="LevelTwoTextNode" presStyleLbl="node2" presStyleIdx="1" presStyleCnt="5">
        <dgm:presLayoutVars>
          <dgm:chPref val="3"/>
        </dgm:presLayoutVars>
      </dgm:prSet>
      <dgm:spPr/>
    </dgm:pt>
    <dgm:pt modelId="{600A46F8-3A8D-43AB-8416-7930F867763E}" type="pres">
      <dgm:prSet presAssocID="{93F7AE78-4349-40CF-BD0D-24E0DCD291EF}" presName="level3hierChild" presStyleCnt="0"/>
      <dgm:spPr/>
    </dgm:pt>
    <dgm:pt modelId="{3AEF4F75-4196-4D14-A6A0-4EE334429FE7}" type="pres">
      <dgm:prSet presAssocID="{EE098614-4822-4EC5-B895-5C92F1EB752E}" presName="conn2-1" presStyleLbl="parChTrans1D3" presStyleIdx="1" presStyleCnt="5"/>
      <dgm:spPr/>
    </dgm:pt>
    <dgm:pt modelId="{7A29988F-35A0-4F74-AB00-00F9BDEE2880}" type="pres">
      <dgm:prSet presAssocID="{EE098614-4822-4EC5-B895-5C92F1EB752E}" presName="connTx" presStyleLbl="parChTrans1D3" presStyleIdx="1" presStyleCnt="5"/>
      <dgm:spPr/>
    </dgm:pt>
    <dgm:pt modelId="{D09CDCC9-A16B-46A5-8F96-CE6A4A6EDEA8}" type="pres">
      <dgm:prSet presAssocID="{C56636EE-191F-4F84-81CF-7724B599C3D1}" presName="root2" presStyleCnt="0"/>
      <dgm:spPr/>
    </dgm:pt>
    <dgm:pt modelId="{867D2E91-968B-4E8E-840E-E5531CE45A12}" type="pres">
      <dgm:prSet presAssocID="{C56636EE-191F-4F84-81CF-7724B599C3D1}" presName="LevelTwoTextNode" presStyleLbl="node3" presStyleIdx="1" presStyleCnt="5" custScaleX="381389">
        <dgm:presLayoutVars>
          <dgm:chPref val="3"/>
        </dgm:presLayoutVars>
      </dgm:prSet>
      <dgm:spPr/>
    </dgm:pt>
    <dgm:pt modelId="{E4FB0CD4-FA8E-4397-A06C-AC6C16F99619}" type="pres">
      <dgm:prSet presAssocID="{C56636EE-191F-4F84-81CF-7724B599C3D1}" presName="level3hierChild" presStyleCnt="0"/>
      <dgm:spPr/>
    </dgm:pt>
    <dgm:pt modelId="{E53CBDA3-E3E5-494A-BE36-D8AC0234E7A4}" type="pres">
      <dgm:prSet presAssocID="{EC04D1A7-F634-44D9-85B3-FE43043361D4}" presName="root1" presStyleCnt="0"/>
      <dgm:spPr/>
    </dgm:pt>
    <dgm:pt modelId="{1E2E5A60-EF23-4892-BBF4-93C7338AFF73}" type="pres">
      <dgm:prSet presAssocID="{EC04D1A7-F634-44D9-85B3-FE43043361D4}" presName="LevelOneTextNode" presStyleLbl="node0" presStyleIdx="2" presStyleCnt="5">
        <dgm:presLayoutVars>
          <dgm:chPref val="3"/>
        </dgm:presLayoutVars>
      </dgm:prSet>
      <dgm:spPr/>
    </dgm:pt>
    <dgm:pt modelId="{127B1CA6-F566-4943-AD2A-85C8D6B099DB}" type="pres">
      <dgm:prSet presAssocID="{EC04D1A7-F634-44D9-85B3-FE43043361D4}" presName="level2hierChild" presStyleCnt="0"/>
      <dgm:spPr/>
    </dgm:pt>
    <dgm:pt modelId="{26D9F552-86B2-4C01-8C94-6D010413AC1A}" type="pres">
      <dgm:prSet presAssocID="{BF663925-D780-4998-80BE-8A420D53A116}" presName="conn2-1" presStyleLbl="parChTrans1D2" presStyleIdx="2" presStyleCnt="5"/>
      <dgm:spPr/>
    </dgm:pt>
    <dgm:pt modelId="{3874B150-9AC5-4DAD-B59E-D6D56495C831}" type="pres">
      <dgm:prSet presAssocID="{BF663925-D780-4998-80BE-8A420D53A116}" presName="connTx" presStyleLbl="parChTrans1D2" presStyleIdx="2" presStyleCnt="5"/>
      <dgm:spPr/>
    </dgm:pt>
    <dgm:pt modelId="{C2415CA9-D14E-4D2E-A8C2-6D7E02A19BE3}" type="pres">
      <dgm:prSet presAssocID="{0E9FB08E-D4DA-41B6-B605-BA9A6500099D}" presName="root2" presStyleCnt="0"/>
      <dgm:spPr/>
    </dgm:pt>
    <dgm:pt modelId="{1E4B9118-363F-4D02-ABAF-1B4797F5B136}" type="pres">
      <dgm:prSet presAssocID="{0E9FB08E-D4DA-41B6-B605-BA9A6500099D}" presName="LevelTwoTextNode" presStyleLbl="node2" presStyleIdx="2" presStyleCnt="5">
        <dgm:presLayoutVars>
          <dgm:chPref val="3"/>
        </dgm:presLayoutVars>
      </dgm:prSet>
      <dgm:spPr/>
    </dgm:pt>
    <dgm:pt modelId="{399EAAFD-DBF0-4971-B1FA-A486EE23D12C}" type="pres">
      <dgm:prSet presAssocID="{0E9FB08E-D4DA-41B6-B605-BA9A6500099D}" presName="level3hierChild" presStyleCnt="0"/>
      <dgm:spPr/>
    </dgm:pt>
    <dgm:pt modelId="{459AE95C-B326-4CA6-A419-D9063CC51174}" type="pres">
      <dgm:prSet presAssocID="{CFA75350-00CC-4282-B677-567CE9680DFC}" presName="conn2-1" presStyleLbl="parChTrans1D3" presStyleIdx="2" presStyleCnt="5"/>
      <dgm:spPr/>
    </dgm:pt>
    <dgm:pt modelId="{BD7DB75A-61E9-4BC2-8B6C-192FBC3B9915}" type="pres">
      <dgm:prSet presAssocID="{CFA75350-00CC-4282-B677-567CE9680DFC}" presName="connTx" presStyleLbl="parChTrans1D3" presStyleIdx="2" presStyleCnt="5"/>
      <dgm:spPr/>
    </dgm:pt>
    <dgm:pt modelId="{F1D9D7EF-C2EB-4A4A-A763-4B7B9A36C831}" type="pres">
      <dgm:prSet presAssocID="{CF9D3682-A429-450B-A2D3-C7084FEF3A47}" presName="root2" presStyleCnt="0"/>
      <dgm:spPr/>
    </dgm:pt>
    <dgm:pt modelId="{24FBABA4-6F4A-47CD-B298-01E7AD7A6650}" type="pres">
      <dgm:prSet presAssocID="{CF9D3682-A429-450B-A2D3-C7084FEF3A47}" presName="LevelTwoTextNode" presStyleLbl="node3" presStyleIdx="2" presStyleCnt="5" custScaleX="381389">
        <dgm:presLayoutVars>
          <dgm:chPref val="3"/>
        </dgm:presLayoutVars>
      </dgm:prSet>
      <dgm:spPr/>
    </dgm:pt>
    <dgm:pt modelId="{7F539B8D-E6DA-4B55-89CE-DBF01D69E6A0}" type="pres">
      <dgm:prSet presAssocID="{CF9D3682-A429-450B-A2D3-C7084FEF3A47}" presName="level3hierChild" presStyleCnt="0"/>
      <dgm:spPr/>
    </dgm:pt>
    <dgm:pt modelId="{BCF68AD2-811F-47A4-A7C8-E04E2ADF5BF3}" type="pres">
      <dgm:prSet presAssocID="{D19D7E3C-3B53-46A1-9069-842CB366A2D3}" presName="root1" presStyleCnt="0"/>
      <dgm:spPr/>
    </dgm:pt>
    <dgm:pt modelId="{C9F56D82-A289-4710-817B-C8AAE1FEA8BF}" type="pres">
      <dgm:prSet presAssocID="{D19D7E3C-3B53-46A1-9069-842CB366A2D3}" presName="LevelOneTextNode" presStyleLbl="node0" presStyleIdx="3" presStyleCnt="5">
        <dgm:presLayoutVars>
          <dgm:chPref val="3"/>
        </dgm:presLayoutVars>
      </dgm:prSet>
      <dgm:spPr/>
    </dgm:pt>
    <dgm:pt modelId="{C76F756E-7725-49E0-A2E6-62F1C242637D}" type="pres">
      <dgm:prSet presAssocID="{D19D7E3C-3B53-46A1-9069-842CB366A2D3}" presName="level2hierChild" presStyleCnt="0"/>
      <dgm:spPr/>
    </dgm:pt>
    <dgm:pt modelId="{8417980D-F568-4BC7-98F4-33C10A5D8225}" type="pres">
      <dgm:prSet presAssocID="{AB8AC648-E9E6-441D-8E04-DB61A5AC4FE1}" presName="conn2-1" presStyleLbl="parChTrans1D2" presStyleIdx="3" presStyleCnt="5"/>
      <dgm:spPr/>
    </dgm:pt>
    <dgm:pt modelId="{8690C7CC-E788-4DDA-88A0-8C68796453F4}" type="pres">
      <dgm:prSet presAssocID="{AB8AC648-E9E6-441D-8E04-DB61A5AC4FE1}" presName="connTx" presStyleLbl="parChTrans1D2" presStyleIdx="3" presStyleCnt="5"/>
      <dgm:spPr/>
    </dgm:pt>
    <dgm:pt modelId="{5D77FCC4-DE51-4461-AC64-EAC6B6D39F2B}" type="pres">
      <dgm:prSet presAssocID="{66CDCDBD-3CD4-4825-97D7-49CEB9655AFE}" presName="root2" presStyleCnt="0"/>
      <dgm:spPr/>
    </dgm:pt>
    <dgm:pt modelId="{9B9A1090-FF89-4CDD-ACAB-2E68559E3046}" type="pres">
      <dgm:prSet presAssocID="{66CDCDBD-3CD4-4825-97D7-49CEB9655AFE}" presName="LevelTwoTextNode" presStyleLbl="node2" presStyleIdx="3" presStyleCnt="5">
        <dgm:presLayoutVars>
          <dgm:chPref val="3"/>
        </dgm:presLayoutVars>
      </dgm:prSet>
      <dgm:spPr/>
    </dgm:pt>
    <dgm:pt modelId="{C7BDF8C9-8CA7-4432-9922-3FB15A9B3AC8}" type="pres">
      <dgm:prSet presAssocID="{66CDCDBD-3CD4-4825-97D7-49CEB9655AFE}" presName="level3hierChild" presStyleCnt="0"/>
      <dgm:spPr/>
    </dgm:pt>
    <dgm:pt modelId="{79B35140-645D-441D-82DB-381469FBBF6D}" type="pres">
      <dgm:prSet presAssocID="{C34B9FEE-761E-48E9-9003-5A7D6791DDF5}" presName="conn2-1" presStyleLbl="parChTrans1D3" presStyleIdx="3" presStyleCnt="5"/>
      <dgm:spPr/>
    </dgm:pt>
    <dgm:pt modelId="{229FB58C-EA72-4F46-A07B-6FA93D0163D0}" type="pres">
      <dgm:prSet presAssocID="{C34B9FEE-761E-48E9-9003-5A7D6791DDF5}" presName="connTx" presStyleLbl="parChTrans1D3" presStyleIdx="3" presStyleCnt="5"/>
      <dgm:spPr/>
    </dgm:pt>
    <dgm:pt modelId="{AE390D9A-F2BA-43E1-AF19-C451953AA0A2}" type="pres">
      <dgm:prSet presAssocID="{74D89D97-2E89-42B8-8588-D9153DDF3BCA}" presName="root2" presStyleCnt="0"/>
      <dgm:spPr/>
    </dgm:pt>
    <dgm:pt modelId="{4F1CC526-79EE-4347-AF3C-0DE643C500E5}" type="pres">
      <dgm:prSet presAssocID="{74D89D97-2E89-42B8-8588-D9153DDF3BCA}" presName="LevelTwoTextNode" presStyleLbl="node3" presStyleIdx="3" presStyleCnt="5" custScaleX="381389">
        <dgm:presLayoutVars>
          <dgm:chPref val="3"/>
        </dgm:presLayoutVars>
      </dgm:prSet>
      <dgm:spPr/>
    </dgm:pt>
    <dgm:pt modelId="{598F932C-C446-4DAA-8D53-BCA4E74A2D75}" type="pres">
      <dgm:prSet presAssocID="{74D89D97-2E89-42B8-8588-D9153DDF3BCA}" presName="level3hierChild" presStyleCnt="0"/>
      <dgm:spPr/>
    </dgm:pt>
    <dgm:pt modelId="{DF78C0B9-FAFF-47BE-9075-C501AB6F893E}" type="pres">
      <dgm:prSet presAssocID="{19912020-D2D8-46E0-85B4-02820CFF46E6}" presName="root1" presStyleCnt="0"/>
      <dgm:spPr/>
    </dgm:pt>
    <dgm:pt modelId="{F31F4435-7A75-41BA-90A1-77918AF05819}" type="pres">
      <dgm:prSet presAssocID="{19912020-D2D8-46E0-85B4-02820CFF46E6}" presName="LevelOneTextNode" presStyleLbl="node0" presStyleIdx="4" presStyleCnt="5">
        <dgm:presLayoutVars>
          <dgm:chPref val="3"/>
        </dgm:presLayoutVars>
      </dgm:prSet>
      <dgm:spPr/>
    </dgm:pt>
    <dgm:pt modelId="{27B4FFA5-2342-4866-95CF-B4786325E7BB}" type="pres">
      <dgm:prSet presAssocID="{19912020-D2D8-46E0-85B4-02820CFF46E6}" presName="level2hierChild" presStyleCnt="0"/>
      <dgm:spPr/>
    </dgm:pt>
    <dgm:pt modelId="{B9F54E36-8A00-4CF7-9727-A48C0484C689}" type="pres">
      <dgm:prSet presAssocID="{F875AA20-6FC9-4FEA-ABFB-BB1560EBC47D}" presName="conn2-1" presStyleLbl="parChTrans1D2" presStyleIdx="4" presStyleCnt="5"/>
      <dgm:spPr/>
    </dgm:pt>
    <dgm:pt modelId="{FA31CC00-C585-4250-B6E6-F26B967AB9A4}" type="pres">
      <dgm:prSet presAssocID="{F875AA20-6FC9-4FEA-ABFB-BB1560EBC47D}" presName="connTx" presStyleLbl="parChTrans1D2" presStyleIdx="4" presStyleCnt="5"/>
      <dgm:spPr/>
    </dgm:pt>
    <dgm:pt modelId="{B28FBEFC-AFC4-4AD4-B2C9-6F6F890CAD6E}" type="pres">
      <dgm:prSet presAssocID="{2C3FBC0A-282A-437E-9E1E-45063CD8EF7D}" presName="root2" presStyleCnt="0"/>
      <dgm:spPr/>
    </dgm:pt>
    <dgm:pt modelId="{82E468B0-09DD-4875-AADD-EC116F078156}" type="pres">
      <dgm:prSet presAssocID="{2C3FBC0A-282A-437E-9E1E-45063CD8EF7D}" presName="LevelTwoTextNode" presStyleLbl="node2" presStyleIdx="4" presStyleCnt="5">
        <dgm:presLayoutVars>
          <dgm:chPref val="3"/>
        </dgm:presLayoutVars>
      </dgm:prSet>
      <dgm:spPr/>
    </dgm:pt>
    <dgm:pt modelId="{07FF0FF6-E870-46DD-8633-27070F964C4E}" type="pres">
      <dgm:prSet presAssocID="{2C3FBC0A-282A-437E-9E1E-45063CD8EF7D}" presName="level3hierChild" presStyleCnt="0"/>
      <dgm:spPr/>
    </dgm:pt>
    <dgm:pt modelId="{BB0A0DAD-7CB5-432F-89FA-95B197BDC8AB}" type="pres">
      <dgm:prSet presAssocID="{EDCA0879-2966-41B3-9C04-80E34220D1A6}" presName="conn2-1" presStyleLbl="parChTrans1D3" presStyleIdx="4" presStyleCnt="5"/>
      <dgm:spPr/>
    </dgm:pt>
    <dgm:pt modelId="{C83D1AE2-6697-4188-BE04-659DF19629A4}" type="pres">
      <dgm:prSet presAssocID="{EDCA0879-2966-41B3-9C04-80E34220D1A6}" presName="connTx" presStyleLbl="parChTrans1D3" presStyleIdx="4" presStyleCnt="5"/>
      <dgm:spPr/>
    </dgm:pt>
    <dgm:pt modelId="{4D9C54BE-2702-4E31-A438-D1DAC912888D}" type="pres">
      <dgm:prSet presAssocID="{BD18A439-A6C0-45D4-9D62-A7284360BEB7}" presName="root2" presStyleCnt="0"/>
      <dgm:spPr/>
    </dgm:pt>
    <dgm:pt modelId="{40E49D50-6EAA-412D-9795-E80A20FC528E}" type="pres">
      <dgm:prSet presAssocID="{BD18A439-A6C0-45D4-9D62-A7284360BEB7}" presName="LevelTwoTextNode" presStyleLbl="node3" presStyleIdx="4" presStyleCnt="5" custScaleX="381389">
        <dgm:presLayoutVars>
          <dgm:chPref val="3"/>
        </dgm:presLayoutVars>
      </dgm:prSet>
      <dgm:spPr/>
    </dgm:pt>
    <dgm:pt modelId="{F02E4429-354B-4A5E-AF42-BCCF8DB7D83B}" type="pres">
      <dgm:prSet presAssocID="{BD18A439-A6C0-45D4-9D62-A7284360BEB7}" presName="level3hierChild" presStyleCnt="0"/>
      <dgm:spPr/>
    </dgm:pt>
  </dgm:ptLst>
  <dgm:cxnLst>
    <dgm:cxn modelId="{84B99003-E63E-4ACA-9B0E-A241CCC58622}" type="presOf" srcId="{29D1AB57-54D0-476C-BBB7-F2B106A5B236}" destId="{8E85B4C6-EF11-44BB-B7D3-FABB7AD2BCED}" srcOrd="0" destOrd="0" presId="urn:microsoft.com/office/officeart/2005/8/layout/hierarchy2"/>
    <dgm:cxn modelId="{42822408-5965-4440-A8F2-CEE84D4D241A}" srcId="{D19D7E3C-3B53-46A1-9069-842CB366A2D3}" destId="{66CDCDBD-3CD4-4825-97D7-49CEB9655AFE}" srcOrd="0" destOrd="0" parTransId="{AB8AC648-E9E6-441D-8E04-DB61A5AC4FE1}" sibTransId="{CDFC1C46-A0B8-4688-A86C-CE41A6CBCEA2}"/>
    <dgm:cxn modelId="{40E5D008-269D-4D36-B410-7B527430AB87}" type="presOf" srcId="{EE098614-4822-4EC5-B895-5C92F1EB752E}" destId="{3AEF4F75-4196-4D14-A6A0-4EE334429FE7}" srcOrd="0" destOrd="0" presId="urn:microsoft.com/office/officeart/2005/8/layout/hierarchy2"/>
    <dgm:cxn modelId="{09D2170B-181C-458F-B5CA-55604B53EECB}" type="presOf" srcId="{F875AA20-6FC9-4FEA-ABFB-BB1560EBC47D}" destId="{FA31CC00-C585-4250-B6E6-F26B967AB9A4}" srcOrd="1" destOrd="0" presId="urn:microsoft.com/office/officeart/2005/8/layout/hierarchy2"/>
    <dgm:cxn modelId="{7B669712-C366-46B1-973D-25541440542D}" type="presOf" srcId="{CF9D3682-A429-450B-A2D3-C7084FEF3A47}" destId="{24FBABA4-6F4A-47CD-B298-01E7AD7A6650}" srcOrd="0" destOrd="0" presId="urn:microsoft.com/office/officeart/2005/8/layout/hierarchy2"/>
    <dgm:cxn modelId="{88BE201B-3D6B-4C46-8243-9FCE4E18CD74}" type="presOf" srcId="{19912020-D2D8-46E0-85B4-02820CFF46E6}" destId="{F31F4435-7A75-41BA-90A1-77918AF05819}" srcOrd="0" destOrd="0" presId="urn:microsoft.com/office/officeart/2005/8/layout/hierarchy2"/>
    <dgm:cxn modelId="{BB25BB1B-175E-41BD-9522-485BBE329196}" type="presOf" srcId="{EE098614-4822-4EC5-B895-5C92F1EB752E}" destId="{7A29988F-35A0-4F74-AB00-00F9BDEE2880}" srcOrd="1" destOrd="0" presId="urn:microsoft.com/office/officeart/2005/8/layout/hierarchy2"/>
    <dgm:cxn modelId="{CA05C61B-7547-4066-8317-9227693F1D0A}" type="presOf" srcId="{BF663925-D780-4998-80BE-8A420D53A116}" destId="{3874B150-9AC5-4DAD-B59E-D6D56495C831}" srcOrd="1" destOrd="0" presId="urn:microsoft.com/office/officeart/2005/8/layout/hierarchy2"/>
    <dgm:cxn modelId="{8574091D-9953-45A0-95C3-84C89ADA2746}" srcId="{0E632840-ED56-4F89-A3BF-8D4BB2BB5354}" destId="{F913D3CC-EBD4-48CF-8516-19023ED85328}" srcOrd="0" destOrd="0" parTransId="{CC123339-F291-429A-8851-DF238EA4A9C3}" sibTransId="{EAEBB4E5-CC9E-4D7A-A7F4-29F3CF7808E5}"/>
    <dgm:cxn modelId="{CDF15421-D7C9-4E31-A2ED-31F345EEA32D}" type="presOf" srcId="{F875AA20-6FC9-4FEA-ABFB-BB1560EBC47D}" destId="{B9F54E36-8A00-4CF7-9727-A48C0484C689}" srcOrd="0" destOrd="0" presId="urn:microsoft.com/office/officeart/2005/8/layout/hierarchy2"/>
    <dgm:cxn modelId="{47155525-92CB-45A7-BDC4-C18C8DA25114}" type="presOf" srcId="{0E9FB08E-D4DA-41B6-B605-BA9A6500099D}" destId="{1E4B9118-363F-4D02-ABAF-1B4797F5B136}" srcOrd="0" destOrd="0" presId="urn:microsoft.com/office/officeart/2005/8/layout/hierarchy2"/>
    <dgm:cxn modelId="{5675D228-E081-497E-B54D-3FFBE388F554}" type="presOf" srcId="{CFA75350-00CC-4282-B677-567CE9680DFC}" destId="{459AE95C-B326-4CA6-A419-D9063CC51174}" srcOrd="0" destOrd="0" presId="urn:microsoft.com/office/officeart/2005/8/layout/hierarchy2"/>
    <dgm:cxn modelId="{3370F028-A15D-4513-AEA9-0A7760D91E2C}" type="presOf" srcId="{2C3FBC0A-282A-437E-9E1E-45063CD8EF7D}" destId="{82E468B0-09DD-4875-AADD-EC116F078156}" srcOrd="0" destOrd="0" presId="urn:microsoft.com/office/officeart/2005/8/layout/hierarchy2"/>
    <dgm:cxn modelId="{F68B6832-CB7D-4BB1-86BD-13D67DD78026}" type="presOf" srcId="{EDCA0879-2966-41B3-9C04-80E34220D1A6}" destId="{C83D1AE2-6697-4188-BE04-659DF19629A4}" srcOrd="1" destOrd="0" presId="urn:microsoft.com/office/officeart/2005/8/layout/hierarchy2"/>
    <dgm:cxn modelId="{089C6161-05F9-4D4A-8468-2B2AD0E43AA2}" type="presOf" srcId="{B2DD0C28-135F-4831-9362-93485CDD8E07}" destId="{FD9A31EE-03EB-485D-9EDB-105F5F0789C4}" srcOrd="1" destOrd="0" presId="urn:microsoft.com/office/officeart/2005/8/layout/hierarchy2"/>
    <dgm:cxn modelId="{E4606D41-E07E-4995-A404-908413F5A556}" type="presOf" srcId="{C56636EE-191F-4F84-81CF-7724B599C3D1}" destId="{867D2E91-968B-4E8E-840E-E5531CE45A12}" srcOrd="0" destOrd="0" presId="urn:microsoft.com/office/officeart/2005/8/layout/hierarchy2"/>
    <dgm:cxn modelId="{C5CB8D64-4D8F-4DC7-B043-BBBEE3B9DDD4}" srcId="{0ABCAC48-22F3-4E91-8B29-7AE5FCB72CDE}" destId="{29D1AB57-54D0-476C-BBB7-F2B106A5B236}" srcOrd="0" destOrd="0" parTransId="{DD4FACD8-5D58-4C41-B31C-B0A8F48B8A9D}" sibTransId="{4F116E19-5B72-4F6F-BB98-7A909EAF6C46}"/>
    <dgm:cxn modelId="{69416069-4B34-4720-A656-5467535E56C3}" srcId="{B9928A2F-2E2B-44B6-B3A8-FD83E41EFD28}" destId="{93F7AE78-4349-40CF-BD0D-24E0DCD291EF}" srcOrd="0" destOrd="0" parTransId="{6EDFC4F8-56DE-4A24-90CD-0020C56D4A8F}" sibTransId="{1CF29049-78BD-4B46-94B7-AFF1A01A83BA}"/>
    <dgm:cxn modelId="{7379C76B-3205-4902-A71B-760014FBD093}" srcId="{66CDCDBD-3CD4-4825-97D7-49CEB9655AFE}" destId="{74D89D97-2E89-42B8-8588-D9153DDF3BCA}" srcOrd="0" destOrd="0" parTransId="{C34B9FEE-761E-48E9-9003-5A7D6791DDF5}" sibTransId="{7F8904B0-E846-4146-83BA-078AF8DCF771}"/>
    <dgm:cxn modelId="{8376056D-290B-4917-8326-4608FCB29C9C}" type="presOf" srcId="{EC04D1A7-F634-44D9-85B3-FE43043361D4}" destId="{1E2E5A60-EF23-4892-BBF4-93C7338AFF73}" srcOrd="0" destOrd="0" presId="urn:microsoft.com/office/officeart/2005/8/layout/hierarchy2"/>
    <dgm:cxn modelId="{C7324350-E451-4C42-8F27-C651CB26E2EE}" type="presOf" srcId="{CFA75350-00CC-4282-B677-567CE9680DFC}" destId="{BD7DB75A-61E9-4BC2-8B6C-192FBC3B9915}" srcOrd="1" destOrd="0" presId="urn:microsoft.com/office/officeart/2005/8/layout/hierarchy2"/>
    <dgm:cxn modelId="{01C29871-B884-4CAA-9101-FE84E70CF1BF}" type="presOf" srcId="{93F7AE78-4349-40CF-BD0D-24E0DCD291EF}" destId="{58519E83-C8DD-4304-906E-EDAEB707204B}" srcOrd="0" destOrd="0" presId="urn:microsoft.com/office/officeart/2005/8/layout/hierarchy2"/>
    <dgm:cxn modelId="{B57CCF56-D3E4-49A0-B2CE-591FF772906C}" type="presOf" srcId="{CC123339-F291-429A-8851-DF238EA4A9C3}" destId="{26CD7DF4-CF47-4BB6-AC68-A2DADED9416A}" srcOrd="0" destOrd="0" presId="urn:microsoft.com/office/officeart/2005/8/layout/hierarchy2"/>
    <dgm:cxn modelId="{0699D95A-B34E-487B-A8C8-2617E1DE662E}" type="presOf" srcId="{C34B9FEE-761E-48E9-9003-5A7D6791DDF5}" destId="{229FB58C-EA72-4F46-A07B-6FA93D0163D0}" srcOrd="1" destOrd="0" presId="urn:microsoft.com/office/officeart/2005/8/layout/hierarchy2"/>
    <dgm:cxn modelId="{27272383-FEAC-4A0C-A93B-2ED33CD42466}" type="presOf" srcId="{B9928A2F-2E2B-44B6-B3A8-FD83E41EFD28}" destId="{5F689091-5D53-408A-A245-1F7AF49EFA7B}" srcOrd="0" destOrd="0" presId="urn:microsoft.com/office/officeart/2005/8/layout/hierarchy2"/>
    <dgm:cxn modelId="{2A265B8A-D34A-4C1A-89B6-C3784672E386}" srcId="{EC04D1A7-F634-44D9-85B3-FE43043361D4}" destId="{0E9FB08E-D4DA-41B6-B605-BA9A6500099D}" srcOrd="0" destOrd="0" parTransId="{BF663925-D780-4998-80BE-8A420D53A116}" sibTransId="{63ED43A1-F3B8-4AB9-BCF6-C450C0854EB7}"/>
    <dgm:cxn modelId="{2DA05A98-5874-4AB2-85D1-C11924102E0E}" type="presOf" srcId="{B2DD0C28-135F-4831-9362-93485CDD8E07}" destId="{6FF23530-3DC8-4AE5-BDE0-8589FD774F87}" srcOrd="0" destOrd="0" presId="urn:microsoft.com/office/officeart/2005/8/layout/hierarchy2"/>
    <dgm:cxn modelId="{6DFB1BA5-07C9-4D9E-BFB2-5510C728BD2E}" type="presOf" srcId="{BF663925-D780-4998-80BE-8A420D53A116}" destId="{26D9F552-86B2-4C01-8C94-6D010413AC1A}" srcOrd="0" destOrd="0" presId="urn:microsoft.com/office/officeart/2005/8/layout/hierarchy2"/>
    <dgm:cxn modelId="{358281A8-7220-480B-88FE-EEEB44E06B11}" type="presOf" srcId="{0E632840-ED56-4F89-A3BF-8D4BB2BB5354}" destId="{1280D461-4A43-491F-96D6-B571371045E7}" srcOrd="0" destOrd="0" presId="urn:microsoft.com/office/officeart/2005/8/layout/hierarchy2"/>
    <dgm:cxn modelId="{15C6DAAC-6519-4C46-A066-76D01526B99B}" srcId="{0ABCAC48-22F3-4E91-8B29-7AE5FCB72CDE}" destId="{19912020-D2D8-46E0-85B4-02820CFF46E6}" srcOrd="4" destOrd="0" parTransId="{C5DFF2DD-AF8C-4225-A299-4C5B342A0069}" sibTransId="{30C2FA38-E95B-4880-9EDD-6D5C2519246B}"/>
    <dgm:cxn modelId="{D660CCAF-11A0-4692-9251-4F66256ADA6D}" type="presOf" srcId="{CC123339-F291-429A-8851-DF238EA4A9C3}" destId="{B6900768-2A3D-402D-A372-99066285B9B8}" srcOrd="1" destOrd="0" presId="urn:microsoft.com/office/officeart/2005/8/layout/hierarchy2"/>
    <dgm:cxn modelId="{146908B7-AE8C-4FF5-94CB-4ADE3167BC75}" srcId="{2C3FBC0A-282A-437E-9E1E-45063CD8EF7D}" destId="{BD18A439-A6C0-45D4-9D62-A7284360BEB7}" srcOrd="0" destOrd="0" parTransId="{EDCA0879-2966-41B3-9C04-80E34220D1A6}" sibTransId="{B0BF5CBC-F66F-4FF5-8903-22A8A261BA97}"/>
    <dgm:cxn modelId="{2813E5B7-6066-402F-AA06-4950F012ED95}" type="presOf" srcId="{EDCA0879-2966-41B3-9C04-80E34220D1A6}" destId="{BB0A0DAD-7CB5-432F-89FA-95B197BDC8AB}" srcOrd="0" destOrd="0" presId="urn:microsoft.com/office/officeart/2005/8/layout/hierarchy2"/>
    <dgm:cxn modelId="{805243BD-4C97-492A-839C-A66EE546DF70}" srcId="{0ABCAC48-22F3-4E91-8B29-7AE5FCB72CDE}" destId="{EC04D1A7-F634-44D9-85B3-FE43043361D4}" srcOrd="2" destOrd="0" parTransId="{86E9FDBE-681B-486C-9D99-3AAB5FA64114}" sibTransId="{5D9829C5-8E5E-4DC6-85C1-DC80305037EA}"/>
    <dgm:cxn modelId="{2E8C51BE-ED18-4819-8C84-18BF4474834D}" type="presOf" srcId="{D19D7E3C-3B53-46A1-9069-842CB366A2D3}" destId="{C9F56D82-A289-4710-817B-C8AAE1FEA8BF}" srcOrd="0" destOrd="0" presId="urn:microsoft.com/office/officeart/2005/8/layout/hierarchy2"/>
    <dgm:cxn modelId="{3DF789C0-2C39-476F-BC6A-9450B2C7701D}" type="presOf" srcId="{BD18A439-A6C0-45D4-9D62-A7284360BEB7}" destId="{40E49D50-6EAA-412D-9795-E80A20FC528E}" srcOrd="0" destOrd="0" presId="urn:microsoft.com/office/officeart/2005/8/layout/hierarchy2"/>
    <dgm:cxn modelId="{2EEF21C1-44D4-4006-BA5D-C44034852AC5}" type="presOf" srcId="{6EDFC4F8-56DE-4A24-90CD-0020C56D4A8F}" destId="{34E858D2-3DEE-4271-8B34-08EC8508E296}" srcOrd="0" destOrd="0" presId="urn:microsoft.com/office/officeart/2005/8/layout/hierarchy2"/>
    <dgm:cxn modelId="{524435C8-A8C0-48E1-A9E5-F7922085C042}" srcId="{19912020-D2D8-46E0-85B4-02820CFF46E6}" destId="{2C3FBC0A-282A-437E-9E1E-45063CD8EF7D}" srcOrd="0" destOrd="0" parTransId="{F875AA20-6FC9-4FEA-ABFB-BB1560EBC47D}" sibTransId="{2312B155-94EA-4112-BDD7-093BEC477663}"/>
    <dgm:cxn modelId="{BBE900CE-85BC-4580-AE2D-71FC46948913}" type="presOf" srcId="{AB8AC648-E9E6-441D-8E04-DB61A5AC4FE1}" destId="{8690C7CC-E788-4DDA-88A0-8C68796453F4}" srcOrd="1" destOrd="0" presId="urn:microsoft.com/office/officeart/2005/8/layout/hierarchy2"/>
    <dgm:cxn modelId="{66B14CCE-07D1-4FA7-93AE-5DE0D5851A84}" type="presOf" srcId="{6EDFC4F8-56DE-4A24-90CD-0020C56D4A8F}" destId="{A2E4C141-E2EF-4EB1-AE86-109CB50E2A1E}" srcOrd="1" destOrd="0" presId="urn:microsoft.com/office/officeart/2005/8/layout/hierarchy2"/>
    <dgm:cxn modelId="{291552D4-BB99-432A-8A2B-1DF394CC14BB}" type="presOf" srcId="{66CDCDBD-3CD4-4825-97D7-49CEB9655AFE}" destId="{9B9A1090-FF89-4CDD-ACAB-2E68559E3046}" srcOrd="0" destOrd="0" presId="urn:microsoft.com/office/officeart/2005/8/layout/hierarchy2"/>
    <dgm:cxn modelId="{9ACE3CD5-4F5B-4648-91EB-A66D6BA368F1}" type="presOf" srcId="{C34B9FEE-761E-48E9-9003-5A7D6791DDF5}" destId="{79B35140-645D-441D-82DB-381469FBBF6D}" srcOrd="0" destOrd="0" presId="urn:microsoft.com/office/officeart/2005/8/layout/hierarchy2"/>
    <dgm:cxn modelId="{746FCADA-2917-44B8-A171-B6CAD95296E5}" type="presOf" srcId="{0ABCAC48-22F3-4E91-8B29-7AE5FCB72CDE}" destId="{04732191-3C4A-4B3D-8A3F-562B5798CADE}" srcOrd="0" destOrd="0" presId="urn:microsoft.com/office/officeart/2005/8/layout/hierarchy2"/>
    <dgm:cxn modelId="{90E601DB-E405-4CD9-A4F7-8336988268B0}" type="presOf" srcId="{AB8AC648-E9E6-441D-8E04-DB61A5AC4FE1}" destId="{8417980D-F568-4BC7-98F4-33C10A5D8225}" srcOrd="0" destOrd="0" presId="urn:microsoft.com/office/officeart/2005/8/layout/hierarchy2"/>
    <dgm:cxn modelId="{0B0EFBE4-AA73-42BE-A0C5-515551EF753D}" type="presOf" srcId="{74D89D97-2E89-42B8-8588-D9153DDF3BCA}" destId="{4F1CC526-79EE-4347-AF3C-0DE643C500E5}" srcOrd="0" destOrd="0" presId="urn:microsoft.com/office/officeart/2005/8/layout/hierarchy2"/>
    <dgm:cxn modelId="{6DEE7DE5-10D1-4B8E-B0AC-3C7F0EBB862C}" srcId="{0E9FB08E-D4DA-41B6-B605-BA9A6500099D}" destId="{CF9D3682-A429-450B-A2D3-C7084FEF3A47}" srcOrd="0" destOrd="0" parTransId="{CFA75350-00CC-4282-B677-567CE9680DFC}" sibTransId="{3187240C-5EE2-49A2-AE22-221C905C2949}"/>
    <dgm:cxn modelId="{1C189CE5-8A8A-47F7-8F8E-720785B6906D}" srcId="{0ABCAC48-22F3-4E91-8B29-7AE5FCB72CDE}" destId="{B9928A2F-2E2B-44B6-B3A8-FD83E41EFD28}" srcOrd="1" destOrd="0" parTransId="{F9CE59A6-7214-4742-9943-9A9958A5D2FB}" sibTransId="{D16BEB75-3CD7-462C-9FFF-EDC958B2A8BF}"/>
    <dgm:cxn modelId="{76FE7FE7-3D22-41DE-9D4F-DF1B4BE9565E}" srcId="{0ABCAC48-22F3-4E91-8B29-7AE5FCB72CDE}" destId="{D19D7E3C-3B53-46A1-9069-842CB366A2D3}" srcOrd="3" destOrd="0" parTransId="{6A51430A-8DDB-4860-BDC5-6DFEF0403585}" sibTransId="{FAE6DD16-C734-424E-80EB-DE66B73446FF}"/>
    <dgm:cxn modelId="{831F92EF-EC3D-44C1-A619-49A166B7443A}" srcId="{93F7AE78-4349-40CF-BD0D-24E0DCD291EF}" destId="{C56636EE-191F-4F84-81CF-7724B599C3D1}" srcOrd="0" destOrd="0" parTransId="{EE098614-4822-4EC5-B895-5C92F1EB752E}" sibTransId="{7A48926D-E9C8-4D0F-95A2-6FACD890A234}"/>
    <dgm:cxn modelId="{F2E9A5F9-2325-4931-A344-2EB0C95AF071}" type="presOf" srcId="{F913D3CC-EBD4-48CF-8516-19023ED85328}" destId="{3D6796DC-B69E-4AF9-85E6-E5EBA34DC19F}" srcOrd="0" destOrd="0" presId="urn:microsoft.com/office/officeart/2005/8/layout/hierarchy2"/>
    <dgm:cxn modelId="{836152FF-D5AF-4274-955A-FB619765F1C5}" srcId="{29D1AB57-54D0-476C-BBB7-F2B106A5B236}" destId="{0E632840-ED56-4F89-A3BF-8D4BB2BB5354}" srcOrd="0" destOrd="0" parTransId="{B2DD0C28-135F-4831-9362-93485CDD8E07}" sibTransId="{F8032598-03DE-4AD1-91A0-C652EF923A7C}"/>
    <dgm:cxn modelId="{3F4F2EEE-4298-4854-9EFF-DCA4E737C428}" type="presParOf" srcId="{04732191-3C4A-4B3D-8A3F-562B5798CADE}" destId="{652158B1-11AF-4C5D-B54D-547A5580C397}" srcOrd="0" destOrd="0" presId="urn:microsoft.com/office/officeart/2005/8/layout/hierarchy2"/>
    <dgm:cxn modelId="{C2B36BF3-AE19-4A8F-9338-85DCAEB30CB1}" type="presParOf" srcId="{652158B1-11AF-4C5D-B54D-547A5580C397}" destId="{8E85B4C6-EF11-44BB-B7D3-FABB7AD2BCED}" srcOrd="0" destOrd="0" presId="urn:microsoft.com/office/officeart/2005/8/layout/hierarchy2"/>
    <dgm:cxn modelId="{455A4E5F-15CE-4C69-AFB3-E748C0EFDA1A}" type="presParOf" srcId="{652158B1-11AF-4C5D-B54D-547A5580C397}" destId="{6CBC6C9A-794C-48EB-A2AD-FF4E2A68E09B}" srcOrd="1" destOrd="0" presId="urn:microsoft.com/office/officeart/2005/8/layout/hierarchy2"/>
    <dgm:cxn modelId="{83688456-74AA-4D5B-8C7A-C7B4B23C0A33}" type="presParOf" srcId="{6CBC6C9A-794C-48EB-A2AD-FF4E2A68E09B}" destId="{6FF23530-3DC8-4AE5-BDE0-8589FD774F87}" srcOrd="0" destOrd="0" presId="urn:microsoft.com/office/officeart/2005/8/layout/hierarchy2"/>
    <dgm:cxn modelId="{7A0CAD62-7BE8-49A3-9FA7-42649BCF25F8}" type="presParOf" srcId="{6FF23530-3DC8-4AE5-BDE0-8589FD774F87}" destId="{FD9A31EE-03EB-485D-9EDB-105F5F0789C4}" srcOrd="0" destOrd="0" presId="urn:microsoft.com/office/officeart/2005/8/layout/hierarchy2"/>
    <dgm:cxn modelId="{F9CCD74E-FB5F-4100-9D51-B6E1957C34A2}" type="presParOf" srcId="{6CBC6C9A-794C-48EB-A2AD-FF4E2A68E09B}" destId="{F679DF69-1038-49F3-9C01-527D679AF673}" srcOrd="1" destOrd="0" presId="urn:microsoft.com/office/officeart/2005/8/layout/hierarchy2"/>
    <dgm:cxn modelId="{F587D6CA-0EBE-4A88-B98E-1660D3CCC90F}" type="presParOf" srcId="{F679DF69-1038-49F3-9C01-527D679AF673}" destId="{1280D461-4A43-491F-96D6-B571371045E7}" srcOrd="0" destOrd="0" presId="urn:microsoft.com/office/officeart/2005/8/layout/hierarchy2"/>
    <dgm:cxn modelId="{9F156B4C-E49B-4921-AC67-30E1E6AEE864}" type="presParOf" srcId="{F679DF69-1038-49F3-9C01-527D679AF673}" destId="{21AE706B-F2DC-47D8-B51D-D2799D0A7E6B}" srcOrd="1" destOrd="0" presId="urn:microsoft.com/office/officeart/2005/8/layout/hierarchy2"/>
    <dgm:cxn modelId="{38218BA2-A5DC-4257-A3BF-5880A0D7BF3F}" type="presParOf" srcId="{21AE706B-F2DC-47D8-B51D-D2799D0A7E6B}" destId="{26CD7DF4-CF47-4BB6-AC68-A2DADED9416A}" srcOrd="0" destOrd="0" presId="urn:microsoft.com/office/officeart/2005/8/layout/hierarchy2"/>
    <dgm:cxn modelId="{8F5167FF-4315-4D57-9FA9-9B630637287D}" type="presParOf" srcId="{26CD7DF4-CF47-4BB6-AC68-A2DADED9416A}" destId="{B6900768-2A3D-402D-A372-99066285B9B8}" srcOrd="0" destOrd="0" presId="urn:microsoft.com/office/officeart/2005/8/layout/hierarchy2"/>
    <dgm:cxn modelId="{482163BD-9570-43B3-9FA8-45284789E2DC}" type="presParOf" srcId="{21AE706B-F2DC-47D8-B51D-D2799D0A7E6B}" destId="{2C0DA1E4-DCAF-4574-B3F5-C281813EAE81}" srcOrd="1" destOrd="0" presId="urn:microsoft.com/office/officeart/2005/8/layout/hierarchy2"/>
    <dgm:cxn modelId="{066132C2-4C63-42ED-92F4-F34DB15F1460}" type="presParOf" srcId="{2C0DA1E4-DCAF-4574-B3F5-C281813EAE81}" destId="{3D6796DC-B69E-4AF9-85E6-E5EBA34DC19F}" srcOrd="0" destOrd="0" presId="urn:microsoft.com/office/officeart/2005/8/layout/hierarchy2"/>
    <dgm:cxn modelId="{BEB175A9-5F91-457F-9414-FB1AFEDE0C26}" type="presParOf" srcId="{2C0DA1E4-DCAF-4574-B3F5-C281813EAE81}" destId="{0D23D41F-41B7-4348-8C27-F0E61C7E997F}" srcOrd="1" destOrd="0" presId="urn:microsoft.com/office/officeart/2005/8/layout/hierarchy2"/>
    <dgm:cxn modelId="{DBB02495-CC1E-4533-9AD2-21906189768E}" type="presParOf" srcId="{04732191-3C4A-4B3D-8A3F-562B5798CADE}" destId="{0388C1F2-57B4-4DC5-B58E-06EBE997BA76}" srcOrd="1" destOrd="0" presId="urn:microsoft.com/office/officeart/2005/8/layout/hierarchy2"/>
    <dgm:cxn modelId="{8E518645-D5B7-44BD-AA0D-88098F798817}" type="presParOf" srcId="{0388C1F2-57B4-4DC5-B58E-06EBE997BA76}" destId="{5F689091-5D53-408A-A245-1F7AF49EFA7B}" srcOrd="0" destOrd="0" presId="urn:microsoft.com/office/officeart/2005/8/layout/hierarchy2"/>
    <dgm:cxn modelId="{1139A93E-D054-449B-9438-3543411E65EE}" type="presParOf" srcId="{0388C1F2-57B4-4DC5-B58E-06EBE997BA76}" destId="{5755A179-8DAC-4D8B-8EBD-E71CC7845777}" srcOrd="1" destOrd="0" presId="urn:microsoft.com/office/officeart/2005/8/layout/hierarchy2"/>
    <dgm:cxn modelId="{DF25D1A6-BC4C-4DEC-97F7-A3D386E3A2BE}" type="presParOf" srcId="{5755A179-8DAC-4D8B-8EBD-E71CC7845777}" destId="{34E858D2-3DEE-4271-8B34-08EC8508E296}" srcOrd="0" destOrd="0" presId="urn:microsoft.com/office/officeart/2005/8/layout/hierarchy2"/>
    <dgm:cxn modelId="{02747E70-0495-4C67-A63A-67B2D9D7CE5C}" type="presParOf" srcId="{34E858D2-3DEE-4271-8B34-08EC8508E296}" destId="{A2E4C141-E2EF-4EB1-AE86-109CB50E2A1E}" srcOrd="0" destOrd="0" presId="urn:microsoft.com/office/officeart/2005/8/layout/hierarchy2"/>
    <dgm:cxn modelId="{A47046BD-BAE6-47E9-B834-3D78C97C06C7}" type="presParOf" srcId="{5755A179-8DAC-4D8B-8EBD-E71CC7845777}" destId="{BA06A45F-522D-40F1-8C64-07F7055927C8}" srcOrd="1" destOrd="0" presId="urn:microsoft.com/office/officeart/2005/8/layout/hierarchy2"/>
    <dgm:cxn modelId="{A8E616A7-E333-4EB7-9882-3521E424F75B}" type="presParOf" srcId="{BA06A45F-522D-40F1-8C64-07F7055927C8}" destId="{58519E83-C8DD-4304-906E-EDAEB707204B}" srcOrd="0" destOrd="0" presId="urn:microsoft.com/office/officeart/2005/8/layout/hierarchy2"/>
    <dgm:cxn modelId="{FDECCCEE-AC07-4B85-AB50-F7C1305247FD}" type="presParOf" srcId="{BA06A45F-522D-40F1-8C64-07F7055927C8}" destId="{600A46F8-3A8D-43AB-8416-7930F867763E}" srcOrd="1" destOrd="0" presId="urn:microsoft.com/office/officeart/2005/8/layout/hierarchy2"/>
    <dgm:cxn modelId="{00E48FA7-5A6B-498A-8600-9E6AB1B98F1F}" type="presParOf" srcId="{600A46F8-3A8D-43AB-8416-7930F867763E}" destId="{3AEF4F75-4196-4D14-A6A0-4EE334429FE7}" srcOrd="0" destOrd="0" presId="urn:microsoft.com/office/officeart/2005/8/layout/hierarchy2"/>
    <dgm:cxn modelId="{E1B3FCF6-993A-47A0-9CB6-28E7908FA395}" type="presParOf" srcId="{3AEF4F75-4196-4D14-A6A0-4EE334429FE7}" destId="{7A29988F-35A0-4F74-AB00-00F9BDEE2880}" srcOrd="0" destOrd="0" presId="urn:microsoft.com/office/officeart/2005/8/layout/hierarchy2"/>
    <dgm:cxn modelId="{1B1D5EF1-392A-4EB1-8269-05E53198934C}" type="presParOf" srcId="{600A46F8-3A8D-43AB-8416-7930F867763E}" destId="{D09CDCC9-A16B-46A5-8F96-CE6A4A6EDEA8}" srcOrd="1" destOrd="0" presId="urn:microsoft.com/office/officeart/2005/8/layout/hierarchy2"/>
    <dgm:cxn modelId="{E33691E8-E639-49A8-9F8B-87E5395E5391}" type="presParOf" srcId="{D09CDCC9-A16B-46A5-8F96-CE6A4A6EDEA8}" destId="{867D2E91-968B-4E8E-840E-E5531CE45A12}" srcOrd="0" destOrd="0" presId="urn:microsoft.com/office/officeart/2005/8/layout/hierarchy2"/>
    <dgm:cxn modelId="{32DA8DA2-8329-44F0-87AD-33172B25D89B}" type="presParOf" srcId="{D09CDCC9-A16B-46A5-8F96-CE6A4A6EDEA8}" destId="{E4FB0CD4-FA8E-4397-A06C-AC6C16F99619}" srcOrd="1" destOrd="0" presId="urn:microsoft.com/office/officeart/2005/8/layout/hierarchy2"/>
    <dgm:cxn modelId="{E2607318-3BC7-4EF6-AF9F-75FA879EB132}" type="presParOf" srcId="{04732191-3C4A-4B3D-8A3F-562B5798CADE}" destId="{E53CBDA3-E3E5-494A-BE36-D8AC0234E7A4}" srcOrd="2" destOrd="0" presId="urn:microsoft.com/office/officeart/2005/8/layout/hierarchy2"/>
    <dgm:cxn modelId="{715F5A39-50A9-497A-8B8F-C62C70108243}" type="presParOf" srcId="{E53CBDA3-E3E5-494A-BE36-D8AC0234E7A4}" destId="{1E2E5A60-EF23-4892-BBF4-93C7338AFF73}" srcOrd="0" destOrd="0" presId="urn:microsoft.com/office/officeart/2005/8/layout/hierarchy2"/>
    <dgm:cxn modelId="{8ABB502B-623B-4AAD-96A2-AD3ABFA1CF21}" type="presParOf" srcId="{E53CBDA3-E3E5-494A-BE36-D8AC0234E7A4}" destId="{127B1CA6-F566-4943-AD2A-85C8D6B099DB}" srcOrd="1" destOrd="0" presId="urn:microsoft.com/office/officeart/2005/8/layout/hierarchy2"/>
    <dgm:cxn modelId="{24B0CA09-D761-413C-80E5-DB967D110D86}" type="presParOf" srcId="{127B1CA6-F566-4943-AD2A-85C8D6B099DB}" destId="{26D9F552-86B2-4C01-8C94-6D010413AC1A}" srcOrd="0" destOrd="0" presId="urn:microsoft.com/office/officeart/2005/8/layout/hierarchy2"/>
    <dgm:cxn modelId="{04970867-DD75-42AD-B301-C244E95653A0}" type="presParOf" srcId="{26D9F552-86B2-4C01-8C94-6D010413AC1A}" destId="{3874B150-9AC5-4DAD-B59E-D6D56495C831}" srcOrd="0" destOrd="0" presId="urn:microsoft.com/office/officeart/2005/8/layout/hierarchy2"/>
    <dgm:cxn modelId="{BB5CB4CE-86F3-4A09-8592-B090D052C337}" type="presParOf" srcId="{127B1CA6-F566-4943-AD2A-85C8D6B099DB}" destId="{C2415CA9-D14E-4D2E-A8C2-6D7E02A19BE3}" srcOrd="1" destOrd="0" presId="urn:microsoft.com/office/officeart/2005/8/layout/hierarchy2"/>
    <dgm:cxn modelId="{A5D09536-79AD-41E3-8247-2D67D967A3D4}" type="presParOf" srcId="{C2415CA9-D14E-4D2E-A8C2-6D7E02A19BE3}" destId="{1E4B9118-363F-4D02-ABAF-1B4797F5B136}" srcOrd="0" destOrd="0" presId="urn:microsoft.com/office/officeart/2005/8/layout/hierarchy2"/>
    <dgm:cxn modelId="{E55ECC7A-D101-4B9E-B806-8B6367FFE41C}" type="presParOf" srcId="{C2415CA9-D14E-4D2E-A8C2-6D7E02A19BE3}" destId="{399EAAFD-DBF0-4971-B1FA-A486EE23D12C}" srcOrd="1" destOrd="0" presId="urn:microsoft.com/office/officeart/2005/8/layout/hierarchy2"/>
    <dgm:cxn modelId="{CB01592B-EA25-418A-94AF-3B297F6CBFF7}" type="presParOf" srcId="{399EAAFD-DBF0-4971-B1FA-A486EE23D12C}" destId="{459AE95C-B326-4CA6-A419-D9063CC51174}" srcOrd="0" destOrd="0" presId="urn:microsoft.com/office/officeart/2005/8/layout/hierarchy2"/>
    <dgm:cxn modelId="{BD911B46-044C-474E-81BB-EE111B655F48}" type="presParOf" srcId="{459AE95C-B326-4CA6-A419-D9063CC51174}" destId="{BD7DB75A-61E9-4BC2-8B6C-192FBC3B9915}" srcOrd="0" destOrd="0" presId="urn:microsoft.com/office/officeart/2005/8/layout/hierarchy2"/>
    <dgm:cxn modelId="{086FB9C9-418A-4C47-B7ED-D3DC09FD5A26}" type="presParOf" srcId="{399EAAFD-DBF0-4971-B1FA-A486EE23D12C}" destId="{F1D9D7EF-C2EB-4A4A-A763-4B7B9A36C831}" srcOrd="1" destOrd="0" presId="urn:microsoft.com/office/officeart/2005/8/layout/hierarchy2"/>
    <dgm:cxn modelId="{0203BBB8-7E62-4958-9DF6-55B6E10E7D90}" type="presParOf" srcId="{F1D9D7EF-C2EB-4A4A-A763-4B7B9A36C831}" destId="{24FBABA4-6F4A-47CD-B298-01E7AD7A6650}" srcOrd="0" destOrd="0" presId="urn:microsoft.com/office/officeart/2005/8/layout/hierarchy2"/>
    <dgm:cxn modelId="{57ABD41E-A177-4AA5-8B16-75F0372CC0C0}" type="presParOf" srcId="{F1D9D7EF-C2EB-4A4A-A763-4B7B9A36C831}" destId="{7F539B8D-E6DA-4B55-89CE-DBF01D69E6A0}" srcOrd="1" destOrd="0" presId="urn:microsoft.com/office/officeart/2005/8/layout/hierarchy2"/>
    <dgm:cxn modelId="{96099E91-810E-46B3-BC3C-845D2BEE79D9}" type="presParOf" srcId="{04732191-3C4A-4B3D-8A3F-562B5798CADE}" destId="{BCF68AD2-811F-47A4-A7C8-E04E2ADF5BF3}" srcOrd="3" destOrd="0" presId="urn:microsoft.com/office/officeart/2005/8/layout/hierarchy2"/>
    <dgm:cxn modelId="{33236095-5AB8-4DED-86E4-AAEEEDD0D15F}" type="presParOf" srcId="{BCF68AD2-811F-47A4-A7C8-E04E2ADF5BF3}" destId="{C9F56D82-A289-4710-817B-C8AAE1FEA8BF}" srcOrd="0" destOrd="0" presId="urn:microsoft.com/office/officeart/2005/8/layout/hierarchy2"/>
    <dgm:cxn modelId="{8BEA2FA6-C568-4A33-9828-81F23D529009}" type="presParOf" srcId="{BCF68AD2-811F-47A4-A7C8-E04E2ADF5BF3}" destId="{C76F756E-7725-49E0-A2E6-62F1C242637D}" srcOrd="1" destOrd="0" presId="urn:microsoft.com/office/officeart/2005/8/layout/hierarchy2"/>
    <dgm:cxn modelId="{9FF2306D-29F9-47CE-B2C1-745CDC4E32A1}" type="presParOf" srcId="{C76F756E-7725-49E0-A2E6-62F1C242637D}" destId="{8417980D-F568-4BC7-98F4-33C10A5D8225}" srcOrd="0" destOrd="0" presId="urn:microsoft.com/office/officeart/2005/8/layout/hierarchy2"/>
    <dgm:cxn modelId="{D73D71A1-17A5-4CEB-99A2-63788DDC8D93}" type="presParOf" srcId="{8417980D-F568-4BC7-98F4-33C10A5D8225}" destId="{8690C7CC-E788-4DDA-88A0-8C68796453F4}" srcOrd="0" destOrd="0" presId="urn:microsoft.com/office/officeart/2005/8/layout/hierarchy2"/>
    <dgm:cxn modelId="{92F8A41D-D588-4654-B8C2-CCB2C0168653}" type="presParOf" srcId="{C76F756E-7725-49E0-A2E6-62F1C242637D}" destId="{5D77FCC4-DE51-4461-AC64-EAC6B6D39F2B}" srcOrd="1" destOrd="0" presId="urn:microsoft.com/office/officeart/2005/8/layout/hierarchy2"/>
    <dgm:cxn modelId="{6A174D24-AAA3-4CF4-A643-9C3F1427B569}" type="presParOf" srcId="{5D77FCC4-DE51-4461-AC64-EAC6B6D39F2B}" destId="{9B9A1090-FF89-4CDD-ACAB-2E68559E3046}" srcOrd="0" destOrd="0" presId="urn:microsoft.com/office/officeart/2005/8/layout/hierarchy2"/>
    <dgm:cxn modelId="{846089F6-E081-43FD-A778-882E67120D84}" type="presParOf" srcId="{5D77FCC4-DE51-4461-AC64-EAC6B6D39F2B}" destId="{C7BDF8C9-8CA7-4432-9922-3FB15A9B3AC8}" srcOrd="1" destOrd="0" presId="urn:microsoft.com/office/officeart/2005/8/layout/hierarchy2"/>
    <dgm:cxn modelId="{E4F36B90-0725-43C5-A6AE-A038C9074A65}" type="presParOf" srcId="{C7BDF8C9-8CA7-4432-9922-3FB15A9B3AC8}" destId="{79B35140-645D-441D-82DB-381469FBBF6D}" srcOrd="0" destOrd="0" presId="urn:microsoft.com/office/officeart/2005/8/layout/hierarchy2"/>
    <dgm:cxn modelId="{9B66807F-951B-4C6A-BDDB-CA5219B58CC0}" type="presParOf" srcId="{79B35140-645D-441D-82DB-381469FBBF6D}" destId="{229FB58C-EA72-4F46-A07B-6FA93D0163D0}" srcOrd="0" destOrd="0" presId="urn:microsoft.com/office/officeart/2005/8/layout/hierarchy2"/>
    <dgm:cxn modelId="{CE9836DB-BC24-4A2A-892E-E6C362378EF1}" type="presParOf" srcId="{C7BDF8C9-8CA7-4432-9922-3FB15A9B3AC8}" destId="{AE390D9A-F2BA-43E1-AF19-C451953AA0A2}" srcOrd="1" destOrd="0" presId="urn:microsoft.com/office/officeart/2005/8/layout/hierarchy2"/>
    <dgm:cxn modelId="{D64CE6E2-4C7E-4BBA-9B6D-D0413CE245ED}" type="presParOf" srcId="{AE390D9A-F2BA-43E1-AF19-C451953AA0A2}" destId="{4F1CC526-79EE-4347-AF3C-0DE643C500E5}" srcOrd="0" destOrd="0" presId="urn:microsoft.com/office/officeart/2005/8/layout/hierarchy2"/>
    <dgm:cxn modelId="{B893894E-C36D-4F4D-918F-F8602BF3B076}" type="presParOf" srcId="{AE390D9A-F2BA-43E1-AF19-C451953AA0A2}" destId="{598F932C-C446-4DAA-8D53-BCA4E74A2D75}" srcOrd="1" destOrd="0" presId="urn:microsoft.com/office/officeart/2005/8/layout/hierarchy2"/>
    <dgm:cxn modelId="{C144485E-720B-496F-B863-86749FCEF7E0}" type="presParOf" srcId="{04732191-3C4A-4B3D-8A3F-562B5798CADE}" destId="{DF78C0B9-FAFF-47BE-9075-C501AB6F893E}" srcOrd="4" destOrd="0" presId="urn:microsoft.com/office/officeart/2005/8/layout/hierarchy2"/>
    <dgm:cxn modelId="{2EF7D1F5-22EC-4B4A-859E-FE0C63AD9250}" type="presParOf" srcId="{DF78C0B9-FAFF-47BE-9075-C501AB6F893E}" destId="{F31F4435-7A75-41BA-90A1-77918AF05819}" srcOrd="0" destOrd="0" presId="urn:microsoft.com/office/officeart/2005/8/layout/hierarchy2"/>
    <dgm:cxn modelId="{CB2735E8-BD88-4A94-8C13-7404474DB7F7}" type="presParOf" srcId="{DF78C0B9-FAFF-47BE-9075-C501AB6F893E}" destId="{27B4FFA5-2342-4866-95CF-B4786325E7BB}" srcOrd="1" destOrd="0" presId="urn:microsoft.com/office/officeart/2005/8/layout/hierarchy2"/>
    <dgm:cxn modelId="{7C8F5AE5-2824-429B-B8D7-743673F07FEF}" type="presParOf" srcId="{27B4FFA5-2342-4866-95CF-B4786325E7BB}" destId="{B9F54E36-8A00-4CF7-9727-A48C0484C689}" srcOrd="0" destOrd="0" presId="urn:microsoft.com/office/officeart/2005/8/layout/hierarchy2"/>
    <dgm:cxn modelId="{96604B41-7C23-46DA-871A-7ABB24D22EEF}" type="presParOf" srcId="{B9F54E36-8A00-4CF7-9727-A48C0484C689}" destId="{FA31CC00-C585-4250-B6E6-F26B967AB9A4}" srcOrd="0" destOrd="0" presId="urn:microsoft.com/office/officeart/2005/8/layout/hierarchy2"/>
    <dgm:cxn modelId="{0953313B-5FE8-495B-B120-861D63F16B2C}" type="presParOf" srcId="{27B4FFA5-2342-4866-95CF-B4786325E7BB}" destId="{B28FBEFC-AFC4-4AD4-B2C9-6F6F890CAD6E}" srcOrd="1" destOrd="0" presId="urn:microsoft.com/office/officeart/2005/8/layout/hierarchy2"/>
    <dgm:cxn modelId="{F9E74D02-7CF8-4118-81BD-10E993A35518}" type="presParOf" srcId="{B28FBEFC-AFC4-4AD4-B2C9-6F6F890CAD6E}" destId="{82E468B0-09DD-4875-AADD-EC116F078156}" srcOrd="0" destOrd="0" presId="urn:microsoft.com/office/officeart/2005/8/layout/hierarchy2"/>
    <dgm:cxn modelId="{746E3A16-9F30-4724-B3B5-F39962D90ADC}" type="presParOf" srcId="{B28FBEFC-AFC4-4AD4-B2C9-6F6F890CAD6E}" destId="{07FF0FF6-E870-46DD-8633-27070F964C4E}" srcOrd="1" destOrd="0" presId="urn:microsoft.com/office/officeart/2005/8/layout/hierarchy2"/>
    <dgm:cxn modelId="{BCDBACF7-819E-4EC3-9C96-72E2DC122C34}" type="presParOf" srcId="{07FF0FF6-E870-46DD-8633-27070F964C4E}" destId="{BB0A0DAD-7CB5-432F-89FA-95B197BDC8AB}" srcOrd="0" destOrd="0" presId="urn:microsoft.com/office/officeart/2005/8/layout/hierarchy2"/>
    <dgm:cxn modelId="{ECD3D84D-03F6-4E81-8B2E-847FE504AB28}" type="presParOf" srcId="{BB0A0DAD-7CB5-432F-89FA-95B197BDC8AB}" destId="{C83D1AE2-6697-4188-BE04-659DF19629A4}" srcOrd="0" destOrd="0" presId="urn:microsoft.com/office/officeart/2005/8/layout/hierarchy2"/>
    <dgm:cxn modelId="{897ED61B-FBF1-45D8-A173-6C3ADEB39D23}" type="presParOf" srcId="{07FF0FF6-E870-46DD-8633-27070F964C4E}" destId="{4D9C54BE-2702-4E31-A438-D1DAC912888D}" srcOrd="1" destOrd="0" presId="urn:microsoft.com/office/officeart/2005/8/layout/hierarchy2"/>
    <dgm:cxn modelId="{5706F7EE-1B4D-42E0-9215-827CD0353E81}" type="presParOf" srcId="{4D9C54BE-2702-4E31-A438-D1DAC912888D}" destId="{40E49D50-6EAA-412D-9795-E80A20FC528E}" srcOrd="0" destOrd="0" presId="urn:microsoft.com/office/officeart/2005/8/layout/hierarchy2"/>
    <dgm:cxn modelId="{09C0707C-05F6-4C65-8233-57B09D7925CA}" type="presParOf" srcId="{4D9C54BE-2702-4E31-A438-D1DAC912888D}" destId="{F02E4429-354B-4A5E-AF42-BCCF8DB7D83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F93DAB-11C7-4CAF-9695-6199E672B659}">
      <dsp:nvSpPr>
        <dsp:cNvPr id="0" name=""/>
        <dsp:cNvSpPr/>
      </dsp:nvSpPr>
      <dsp:spPr>
        <a:xfrm>
          <a:off x="336428" y="5325"/>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1" kern="1200" baseline="0" dirty="0"/>
            <a:t>CAPUT</a:t>
          </a:r>
        </a:p>
      </dsp:txBody>
      <dsp:txXfrm>
        <a:off x="345491" y="14388"/>
        <a:ext cx="1521539" cy="291307"/>
      </dsp:txXfrm>
    </dsp:sp>
    <dsp:sp modelId="{96683941-B24F-40CC-A3E7-71F5FB0479F1}">
      <dsp:nvSpPr>
        <dsp:cNvPr id="0" name=""/>
        <dsp:cNvSpPr/>
      </dsp:nvSpPr>
      <dsp:spPr>
        <a:xfrm>
          <a:off x="1876093" y="154411"/>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153853"/>
        <a:ext cx="12377" cy="12377"/>
      </dsp:txXfrm>
    </dsp:sp>
    <dsp:sp modelId="{2A368352-72D8-4731-B5E3-4F7F746BFF05}">
      <dsp:nvSpPr>
        <dsp:cNvPr id="0" name=""/>
        <dsp:cNvSpPr/>
      </dsp:nvSpPr>
      <dsp:spPr>
        <a:xfrm>
          <a:off x="2123640" y="5325"/>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LESÃO CORPORAL DOLOSA LEVE</a:t>
          </a:r>
        </a:p>
      </dsp:txBody>
      <dsp:txXfrm>
        <a:off x="2132703" y="14388"/>
        <a:ext cx="9141586" cy="291307"/>
      </dsp:txXfrm>
    </dsp:sp>
    <dsp:sp modelId="{5A73A0F1-2BE3-4CAF-B261-982FE55BEBC9}">
      <dsp:nvSpPr>
        <dsp:cNvPr id="0" name=""/>
        <dsp:cNvSpPr/>
      </dsp:nvSpPr>
      <dsp:spPr>
        <a:xfrm>
          <a:off x="336428" y="361173"/>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§1º</a:t>
          </a:r>
        </a:p>
      </dsp:txBody>
      <dsp:txXfrm>
        <a:off x="345491" y="370236"/>
        <a:ext cx="1521539" cy="291307"/>
      </dsp:txXfrm>
    </dsp:sp>
    <dsp:sp modelId="{A4BD0ACC-2E59-4D5A-A0A5-3241FA6A3D82}">
      <dsp:nvSpPr>
        <dsp:cNvPr id="0" name=""/>
        <dsp:cNvSpPr/>
      </dsp:nvSpPr>
      <dsp:spPr>
        <a:xfrm>
          <a:off x="1876093" y="510259"/>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509701"/>
        <a:ext cx="12377" cy="12377"/>
      </dsp:txXfrm>
    </dsp:sp>
    <dsp:sp modelId="{3CBBF008-FC3C-46D2-9DF4-6D8B8096E428}">
      <dsp:nvSpPr>
        <dsp:cNvPr id="0" name=""/>
        <dsp:cNvSpPr/>
      </dsp:nvSpPr>
      <dsp:spPr>
        <a:xfrm>
          <a:off x="2123640" y="361173"/>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LESÃO CORPORAL GRAVE</a:t>
          </a:r>
        </a:p>
      </dsp:txBody>
      <dsp:txXfrm>
        <a:off x="2132703" y="370236"/>
        <a:ext cx="9141586" cy="291307"/>
      </dsp:txXfrm>
    </dsp:sp>
    <dsp:sp modelId="{3935CC6E-278A-4138-A4C7-830DD586E887}">
      <dsp:nvSpPr>
        <dsp:cNvPr id="0" name=""/>
        <dsp:cNvSpPr/>
      </dsp:nvSpPr>
      <dsp:spPr>
        <a:xfrm>
          <a:off x="336428" y="717021"/>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§2º</a:t>
          </a:r>
        </a:p>
      </dsp:txBody>
      <dsp:txXfrm>
        <a:off x="345491" y="726084"/>
        <a:ext cx="1521539" cy="291307"/>
      </dsp:txXfrm>
    </dsp:sp>
    <dsp:sp modelId="{AAF2EB20-AD4B-43B5-AB5E-FCE230E60467}">
      <dsp:nvSpPr>
        <dsp:cNvPr id="0" name=""/>
        <dsp:cNvSpPr/>
      </dsp:nvSpPr>
      <dsp:spPr>
        <a:xfrm>
          <a:off x="1876093" y="866108"/>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865549"/>
        <a:ext cx="12377" cy="12377"/>
      </dsp:txXfrm>
    </dsp:sp>
    <dsp:sp modelId="{213F99E7-5128-4001-9418-4AF93B9D3EF9}">
      <dsp:nvSpPr>
        <dsp:cNvPr id="0" name=""/>
        <dsp:cNvSpPr/>
      </dsp:nvSpPr>
      <dsp:spPr>
        <a:xfrm>
          <a:off x="2123640" y="717021"/>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LESÃO CORPORAL GRAVÍSSIMA</a:t>
          </a:r>
        </a:p>
      </dsp:txBody>
      <dsp:txXfrm>
        <a:off x="2132703" y="726084"/>
        <a:ext cx="9141586" cy="291307"/>
      </dsp:txXfrm>
    </dsp:sp>
    <dsp:sp modelId="{113A964C-BFD4-4EC3-B794-EED327723A85}">
      <dsp:nvSpPr>
        <dsp:cNvPr id="0" name=""/>
        <dsp:cNvSpPr/>
      </dsp:nvSpPr>
      <dsp:spPr>
        <a:xfrm>
          <a:off x="336428" y="1072870"/>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§3º</a:t>
          </a:r>
        </a:p>
      </dsp:txBody>
      <dsp:txXfrm>
        <a:off x="345491" y="1081933"/>
        <a:ext cx="1521539" cy="291307"/>
      </dsp:txXfrm>
    </dsp:sp>
    <dsp:sp modelId="{0E002107-D155-4CC3-9B51-365860E32DAB}">
      <dsp:nvSpPr>
        <dsp:cNvPr id="0" name=""/>
        <dsp:cNvSpPr/>
      </dsp:nvSpPr>
      <dsp:spPr>
        <a:xfrm>
          <a:off x="1876093" y="1221956"/>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1221398"/>
        <a:ext cx="12377" cy="12377"/>
      </dsp:txXfrm>
    </dsp:sp>
    <dsp:sp modelId="{964B208F-29E8-4B0D-AC49-9796B8CE3A01}">
      <dsp:nvSpPr>
        <dsp:cNvPr id="0" name=""/>
        <dsp:cNvSpPr/>
      </dsp:nvSpPr>
      <dsp:spPr>
        <a:xfrm>
          <a:off x="2123640" y="1072870"/>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LESÃO CORPORAL SEGUIDA DE MORTE (“HOMICÍDIO PRETERDOLOSO OU PRETERINTENCIONAL)</a:t>
          </a:r>
        </a:p>
      </dsp:txBody>
      <dsp:txXfrm>
        <a:off x="2132703" y="1081933"/>
        <a:ext cx="9141586" cy="291307"/>
      </dsp:txXfrm>
    </dsp:sp>
    <dsp:sp modelId="{661F8185-F688-4B34-ADC0-5DF5149988C7}">
      <dsp:nvSpPr>
        <dsp:cNvPr id="0" name=""/>
        <dsp:cNvSpPr/>
      </dsp:nvSpPr>
      <dsp:spPr>
        <a:xfrm>
          <a:off x="336428" y="1428718"/>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§4º</a:t>
          </a:r>
        </a:p>
      </dsp:txBody>
      <dsp:txXfrm>
        <a:off x="345491" y="1437781"/>
        <a:ext cx="1521539" cy="291307"/>
      </dsp:txXfrm>
    </dsp:sp>
    <dsp:sp modelId="{A23819D0-C289-4EEF-8A40-7AE241E77D78}">
      <dsp:nvSpPr>
        <dsp:cNvPr id="0" name=""/>
        <dsp:cNvSpPr/>
      </dsp:nvSpPr>
      <dsp:spPr>
        <a:xfrm>
          <a:off x="1876093" y="1577804"/>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1577246"/>
        <a:ext cx="12377" cy="12377"/>
      </dsp:txXfrm>
    </dsp:sp>
    <dsp:sp modelId="{918F5701-BCA6-4E21-AB44-10E876FD70B0}">
      <dsp:nvSpPr>
        <dsp:cNvPr id="0" name=""/>
        <dsp:cNvSpPr/>
      </dsp:nvSpPr>
      <dsp:spPr>
        <a:xfrm>
          <a:off x="2123640" y="1428718"/>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LESÃO CORPORAL “PRIVILEGIADA” (REDUÇÃO DA PENA)</a:t>
          </a:r>
        </a:p>
      </dsp:txBody>
      <dsp:txXfrm>
        <a:off x="2132703" y="1437781"/>
        <a:ext cx="9141586" cy="291307"/>
      </dsp:txXfrm>
    </dsp:sp>
    <dsp:sp modelId="{C18F28BB-5A40-40E2-8129-02AAD1D92EA4}">
      <dsp:nvSpPr>
        <dsp:cNvPr id="0" name=""/>
        <dsp:cNvSpPr/>
      </dsp:nvSpPr>
      <dsp:spPr>
        <a:xfrm>
          <a:off x="336428" y="1784566"/>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§5º</a:t>
          </a:r>
        </a:p>
      </dsp:txBody>
      <dsp:txXfrm>
        <a:off x="345491" y="1793629"/>
        <a:ext cx="1521539" cy="291307"/>
      </dsp:txXfrm>
    </dsp:sp>
    <dsp:sp modelId="{59AE7B18-7712-4D01-AA8E-6F93FD213F3A}">
      <dsp:nvSpPr>
        <dsp:cNvPr id="0" name=""/>
        <dsp:cNvSpPr/>
      </dsp:nvSpPr>
      <dsp:spPr>
        <a:xfrm>
          <a:off x="1876093" y="1933652"/>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1933094"/>
        <a:ext cx="12377" cy="12377"/>
      </dsp:txXfrm>
    </dsp:sp>
    <dsp:sp modelId="{2E49606A-85DD-432F-95C3-C38210B4D6E5}">
      <dsp:nvSpPr>
        <dsp:cNvPr id="0" name=""/>
        <dsp:cNvSpPr/>
      </dsp:nvSpPr>
      <dsp:spPr>
        <a:xfrm>
          <a:off x="2123640" y="1784566"/>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i="0" kern="1200" baseline="0" dirty="0"/>
            <a:t>SUBSTITUIÇÃO DA PENA</a:t>
          </a:r>
        </a:p>
      </dsp:txBody>
      <dsp:txXfrm>
        <a:off x="2132703" y="1793629"/>
        <a:ext cx="9141586" cy="291307"/>
      </dsp:txXfrm>
    </dsp:sp>
    <dsp:sp modelId="{87FAF625-D8D1-40B2-BFBC-82CE71CC13CA}">
      <dsp:nvSpPr>
        <dsp:cNvPr id="0" name=""/>
        <dsp:cNvSpPr/>
      </dsp:nvSpPr>
      <dsp:spPr>
        <a:xfrm>
          <a:off x="336428" y="2140414"/>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§6º</a:t>
          </a:r>
        </a:p>
      </dsp:txBody>
      <dsp:txXfrm>
        <a:off x="345491" y="2149477"/>
        <a:ext cx="1521539" cy="291307"/>
      </dsp:txXfrm>
    </dsp:sp>
    <dsp:sp modelId="{8A35D086-E19E-454B-8027-DA4F15331B81}">
      <dsp:nvSpPr>
        <dsp:cNvPr id="0" name=""/>
        <dsp:cNvSpPr/>
      </dsp:nvSpPr>
      <dsp:spPr>
        <a:xfrm>
          <a:off x="1876093" y="2289500"/>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2288942"/>
        <a:ext cx="12377" cy="12377"/>
      </dsp:txXfrm>
    </dsp:sp>
    <dsp:sp modelId="{9AA39125-7BDA-45C4-A1F9-FD4EA819D236}">
      <dsp:nvSpPr>
        <dsp:cNvPr id="0" name=""/>
        <dsp:cNvSpPr/>
      </dsp:nvSpPr>
      <dsp:spPr>
        <a:xfrm>
          <a:off x="2123640" y="2140414"/>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i="0" kern="1200" baseline="0" dirty="0"/>
            <a:t>LESÃO CORPORAL CULPOSA (LEVE, GRAVE OU GRAVÍSSIMA)</a:t>
          </a:r>
        </a:p>
      </dsp:txBody>
      <dsp:txXfrm>
        <a:off x="2132703" y="2149477"/>
        <a:ext cx="9141586" cy="291307"/>
      </dsp:txXfrm>
    </dsp:sp>
    <dsp:sp modelId="{D570A06B-B844-4EAA-AC7B-DD0778844BF9}">
      <dsp:nvSpPr>
        <dsp:cNvPr id="0" name=""/>
        <dsp:cNvSpPr/>
      </dsp:nvSpPr>
      <dsp:spPr>
        <a:xfrm>
          <a:off x="336428" y="2496262"/>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§7º</a:t>
          </a:r>
        </a:p>
      </dsp:txBody>
      <dsp:txXfrm>
        <a:off x="345491" y="2505325"/>
        <a:ext cx="1521539" cy="291307"/>
      </dsp:txXfrm>
    </dsp:sp>
    <dsp:sp modelId="{CDD523A0-930C-4A97-9A5F-5A04AF54FB36}">
      <dsp:nvSpPr>
        <dsp:cNvPr id="0" name=""/>
        <dsp:cNvSpPr/>
      </dsp:nvSpPr>
      <dsp:spPr>
        <a:xfrm>
          <a:off x="1876093" y="2645349"/>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2644790"/>
        <a:ext cx="12377" cy="12377"/>
      </dsp:txXfrm>
    </dsp:sp>
    <dsp:sp modelId="{616944BF-E0E2-47B1-8DE2-6F7FF214F745}">
      <dsp:nvSpPr>
        <dsp:cNvPr id="0" name=""/>
        <dsp:cNvSpPr/>
      </dsp:nvSpPr>
      <dsp:spPr>
        <a:xfrm>
          <a:off x="2123640" y="2496262"/>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i="0" kern="1200" baseline="0" dirty="0"/>
            <a:t>AUMENTO DE PENA</a:t>
          </a:r>
        </a:p>
      </dsp:txBody>
      <dsp:txXfrm>
        <a:off x="2132703" y="2505325"/>
        <a:ext cx="9141586" cy="291307"/>
      </dsp:txXfrm>
    </dsp:sp>
    <dsp:sp modelId="{A9860FC2-3A40-4444-A2DE-E9AB69DC9CB2}">
      <dsp:nvSpPr>
        <dsp:cNvPr id="0" name=""/>
        <dsp:cNvSpPr/>
      </dsp:nvSpPr>
      <dsp:spPr>
        <a:xfrm>
          <a:off x="336428" y="2852111"/>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§8º</a:t>
          </a:r>
        </a:p>
      </dsp:txBody>
      <dsp:txXfrm>
        <a:off x="345491" y="2861174"/>
        <a:ext cx="1521539" cy="291307"/>
      </dsp:txXfrm>
    </dsp:sp>
    <dsp:sp modelId="{0B926666-577B-4EB0-BE16-04D0024192CA}">
      <dsp:nvSpPr>
        <dsp:cNvPr id="0" name=""/>
        <dsp:cNvSpPr/>
      </dsp:nvSpPr>
      <dsp:spPr>
        <a:xfrm>
          <a:off x="1876093" y="3001197"/>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3000639"/>
        <a:ext cx="12377" cy="12377"/>
      </dsp:txXfrm>
    </dsp:sp>
    <dsp:sp modelId="{462A34D9-01BB-444F-B92D-19A7CDAB9971}">
      <dsp:nvSpPr>
        <dsp:cNvPr id="0" name=""/>
        <dsp:cNvSpPr/>
      </dsp:nvSpPr>
      <dsp:spPr>
        <a:xfrm>
          <a:off x="2123640" y="2852111"/>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i="0" kern="1200" baseline="0" dirty="0"/>
            <a:t>PERDÃO JUDICIAL (LESÃO CORPORAL CULPOSA)</a:t>
          </a:r>
        </a:p>
      </dsp:txBody>
      <dsp:txXfrm>
        <a:off x="2132703" y="2861174"/>
        <a:ext cx="9141586" cy="291307"/>
      </dsp:txXfrm>
    </dsp:sp>
    <dsp:sp modelId="{D41D3B83-05C0-426B-8B88-4DB8B7798D31}">
      <dsp:nvSpPr>
        <dsp:cNvPr id="0" name=""/>
        <dsp:cNvSpPr/>
      </dsp:nvSpPr>
      <dsp:spPr>
        <a:xfrm>
          <a:off x="336428" y="3207959"/>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§9º</a:t>
          </a:r>
        </a:p>
      </dsp:txBody>
      <dsp:txXfrm>
        <a:off x="345491" y="3217022"/>
        <a:ext cx="1521539" cy="291307"/>
      </dsp:txXfrm>
    </dsp:sp>
    <dsp:sp modelId="{B35DEAB8-1F42-4588-A761-A899A1DABEF7}">
      <dsp:nvSpPr>
        <dsp:cNvPr id="0" name=""/>
        <dsp:cNvSpPr/>
      </dsp:nvSpPr>
      <dsp:spPr>
        <a:xfrm>
          <a:off x="1876093" y="3357045"/>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3356487"/>
        <a:ext cx="12377" cy="12377"/>
      </dsp:txXfrm>
    </dsp:sp>
    <dsp:sp modelId="{0A7490A0-90BD-4641-82B8-4F828185EA96}">
      <dsp:nvSpPr>
        <dsp:cNvPr id="0" name=""/>
        <dsp:cNvSpPr/>
      </dsp:nvSpPr>
      <dsp:spPr>
        <a:xfrm>
          <a:off x="2123640" y="3207959"/>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i="0" kern="1200" baseline="0" dirty="0"/>
            <a:t>LESÃO CORPORAL QUALIFICADA EM CASO DE VIOLÊNCIA DOMÉSTICA E FAMILIAR</a:t>
          </a:r>
        </a:p>
      </dsp:txBody>
      <dsp:txXfrm>
        <a:off x="2132703" y="3217022"/>
        <a:ext cx="9141586" cy="291307"/>
      </dsp:txXfrm>
    </dsp:sp>
    <dsp:sp modelId="{7C7FFE8D-EAEF-4DD0-AD04-00C13B92D721}">
      <dsp:nvSpPr>
        <dsp:cNvPr id="0" name=""/>
        <dsp:cNvSpPr/>
      </dsp:nvSpPr>
      <dsp:spPr>
        <a:xfrm>
          <a:off x="336428" y="3563807"/>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§10º</a:t>
          </a:r>
        </a:p>
      </dsp:txBody>
      <dsp:txXfrm>
        <a:off x="345491" y="3572870"/>
        <a:ext cx="1521539" cy="291307"/>
      </dsp:txXfrm>
    </dsp:sp>
    <dsp:sp modelId="{69BA2EBE-5794-4801-BB3A-96065D48401F}">
      <dsp:nvSpPr>
        <dsp:cNvPr id="0" name=""/>
        <dsp:cNvSpPr/>
      </dsp:nvSpPr>
      <dsp:spPr>
        <a:xfrm>
          <a:off x="1876093" y="3712893"/>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3712335"/>
        <a:ext cx="12377" cy="12377"/>
      </dsp:txXfrm>
    </dsp:sp>
    <dsp:sp modelId="{336750F4-2C63-4508-894E-55E131786A8B}">
      <dsp:nvSpPr>
        <dsp:cNvPr id="0" name=""/>
        <dsp:cNvSpPr/>
      </dsp:nvSpPr>
      <dsp:spPr>
        <a:xfrm>
          <a:off x="2123640" y="3563807"/>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i="0" kern="1200" baseline="0" dirty="0"/>
            <a:t>AUMENTO DE PENA PARA LESÃO CORPORAL QUALIFICADA EM CASO DE VIOLÊNCIA DOMÉSTICA E FAMILIAR</a:t>
          </a:r>
        </a:p>
      </dsp:txBody>
      <dsp:txXfrm>
        <a:off x="2132703" y="3572870"/>
        <a:ext cx="9141586" cy="291307"/>
      </dsp:txXfrm>
    </dsp:sp>
    <dsp:sp modelId="{30965F62-18F5-423D-9D1A-C843CE4880A2}">
      <dsp:nvSpPr>
        <dsp:cNvPr id="0" name=""/>
        <dsp:cNvSpPr/>
      </dsp:nvSpPr>
      <dsp:spPr>
        <a:xfrm>
          <a:off x="336428" y="3919655"/>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§11</a:t>
          </a:r>
        </a:p>
      </dsp:txBody>
      <dsp:txXfrm>
        <a:off x="345491" y="3928718"/>
        <a:ext cx="1521539" cy="291307"/>
      </dsp:txXfrm>
    </dsp:sp>
    <dsp:sp modelId="{546095CB-DD5B-4F1A-8490-E85CF98C6CAB}">
      <dsp:nvSpPr>
        <dsp:cNvPr id="0" name=""/>
        <dsp:cNvSpPr/>
      </dsp:nvSpPr>
      <dsp:spPr>
        <a:xfrm>
          <a:off x="1876093" y="4068742"/>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4068183"/>
        <a:ext cx="12377" cy="12377"/>
      </dsp:txXfrm>
    </dsp:sp>
    <dsp:sp modelId="{2A8DA1D2-8C88-45C1-9E96-362C76EF980F}">
      <dsp:nvSpPr>
        <dsp:cNvPr id="0" name=""/>
        <dsp:cNvSpPr/>
      </dsp:nvSpPr>
      <dsp:spPr>
        <a:xfrm>
          <a:off x="2123640" y="3919655"/>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i="0" kern="1200" baseline="0" dirty="0"/>
            <a:t>AUMENTO DE PENA PARA LESÃO CORPORAL QUALIFICADA EM CASO DE VIOLÊNCIA DOMÉSTICA E FAMILIAR</a:t>
          </a:r>
        </a:p>
      </dsp:txBody>
      <dsp:txXfrm>
        <a:off x="2132703" y="3928718"/>
        <a:ext cx="9141586" cy="291307"/>
      </dsp:txXfrm>
    </dsp:sp>
    <dsp:sp modelId="{CD9503D8-430F-4F4B-A79A-ADED3D481854}">
      <dsp:nvSpPr>
        <dsp:cNvPr id="0" name=""/>
        <dsp:cNvSpPr/>
      </dsp:nvSpPr>
      <dsp:spPr>
        <a:xfrm>
          <a:off x="336428" y="4275504"/>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§12</a:t>
          </a:r>
        </a:p>
      </dsp:txBody>
      <dsp:txXfrm>
        <a:off x="345491" y="4284567"/>
        <a:ext cx="1521539" cy="291307"/>
      </dsp:txXfrm>
    </dsp:sp>
    <dsp:sp modelId="{F7737C88-1566-4E8C-A6A5-C17BC5A110D7}">
      <dsp:nvSpPr>
        <dsp:cNvPr id="0" name=""/>
        <dsp:cNvSpPr/>
      </dsp:nvSpPr>
      <dsp:spPr>
        <a:xfrm>
          <a:off x="1876093" y="4424590"/>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4424032"/>
        <a:ext cx="12377" cy="12377"/>
      </dsp:txXfrm>
    </dsp:sp>
    <dsp:sp modelId="{97F84D92-3FA9-4EED-B04B-3CE888E4AED0}">
      <dsp:nvSpPr>
        <dsp:cNvPr id="0" name=""/>
        <dsp:cNvSpPr/>
      </dsp:nvSpPr>
      <dsp:spPr>
        <a:xfrm>
          <a:off x="2123640" y="4275504"/>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i="0" kern="1200" baseline="0" dirty="0"/>
            <a:t>AUMENTO DE PENA PARA LESÃO CORPORAL FUNCIONAL</a:t>
          </a:r>
        </a:p>
      </dsp:txBody>
      <dsp:txXfrm>
        <a:off x="2132703" y="4284567"/>
        <a:ext cx="9141586" cy="291307"/>
      </dsp:txXfrm>
    </dsp:sp>
    <dsp:sp modelId="{8558C11A-30B1-4DAE-8F67-B5CE4480EF8D}">
      <dsp:nvSpPr>
        <dsp:cNvPr id="0" name=""/>
        <dsp:cNvSpPr/>
      </dsp:nvSpPr>
      <dsp:spPr>
        <a:xfrm>
          <a:off x="336428" y="4631352"/>
          <a:ext cx="1539665" cy="3094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i="0" kern="1200" baseline="0" dirty="0"/>
            <a:t>§13</a:t>
          </a:r>
        </a:p>
      </dsp:txBody>
      <dsp:txXfrm>
        <a:off x="345491" y="4640415"/>
        <a:ext cx="1521539" cy="291307"/>
      </dsp:txXfrm>
    </dsp:sp>
    <dsp:sp modelId="{8E003FD6-6A1F-49FA-9495-8BFB95426063}">
      <dsp:nvSpPr>
        <dsp:cNvPr id="0" name=""/>
        <dsp:cNvSpPr/>
      </dsp:nvSpPr>
      <dsp:spPr>
        <a:xfrm>
          <a:off x="1876093" y="4780438"/>
          <a:ext cx="247546" cy="11260"/>
        </a:xfrm>
        <a:custGeom>
          <a:avLst/>
          <a:gdLst/>
          <a:ahLst/>
          <a:cxnLst/>
          <a:rect l="0" t="0" r="0" b="0"/>
          <a:pathLst>
            <a:path>
              <a:moveTo>
                <a:pt x="0" y="5630"/>
              </a:moveTo>
              <a:lnTo>
                <a:pt x="247546" y="563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93678" y="4779880"/>
        <a:ext cx="12377" cy="12377"/>
      </dsp:txXfrm>
    </dsp:sp>
    <dsp:sp modelId="{CC50FE6F-7013-4439-BD2F-3E69A203A85B}">
      <dsp:nvSpPr>
        <dsp:cNvPr id="0" name=""/>
        <dsp:cNvSpPr/>
      </dsp:nvSpPr>
      <dsp:spPr>
        <a:xfrm>
          <a:off x="2123640" y="4631352"/>
          <a:ext cx="9159712" cy="30943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i="0" kern="1200" baseline="0" dirty="0"/>
            <a:t>LESÃO CORPORAL QUALIFICADA SE A VÍTIMA FOR MULHER EM CONTEXTO DE VIOLÊNCIA DE GÊNERO</a:t>
          </a:r>
        </a:p>
      </dsp:txBody>
      <dsp:txXfrm>
        <a:off x="2132703" y="4640415"/>
        <a:ext cx="9141586" cy="29130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06AD76-F669-407D-908F-700950EDEA0A}">
      <dsp:nvSpPr>
        <dsp:cNvPr id="0" name=""/>
        <dsp:cNvSpPr/>
      </dsp:nvSpPr>
      <dsp:spPr>
        <a:xfrm rot="16200000">
          <a:off x="2338" y="1178"/>
          <a:ext cx="4348981" cy="4348981"/>
        </a:xfrm>
        <a:prstGeom prst="downArrow">
          <a:avLst>
            <a:gd name="adj1" fmla="val 50000"/>
            <a:gd name="adj2" fmla="val 35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256" tIns="270256" rIns="270256" bIns="270256" numCol="1" spcCol="1270" anchor="ctr" anchorCtr="0">
          <a:noAutofit/>
        </a:bodyPr>
        <a:lstStyle/>
        <a:p>
          <a:pPr marL="0" lvl="0" indent="0" algn="ctr" defTabSz="1689100">
            <a:lnSpc>
              <a:spcPct val="90000"/>
            </a:lnSpc>
            <a:spcBef>
              <a:spcPct val="0"/>
            </a:spcBef>
            <a:spcAft>
              <a:spcPct val="35000"/>
            </a:spcAft>
            <a:buNone/>
          </a:pPr>
          <a:r>
            <a:rPr lang="pt-BR" sz="3800" kern="1200" dirty="0"/>
            <a:t>LESÃO CORPORAL (art. 129, CP)</a:t>
          </a:r>
        </a:p>
      </dsp:txBody>
      <dsp:txXfrm rot="5400000">
        <a:off x="2338" y="1088423"/>
        <a:ext cx="3587909" cy="2174491"/>
      </dsp:txXfrm>
    </dsp:sp>
    <dsp:sp modelId="{3E7C8EE4-DCD8-4EE5-9FCB-2682EFC7EB79}">
      <dsp:nvSpPr>
        <dsp:cNvPr id="0" name=""/>
        <dsp:cNvSpPr/>
      </dsp:nvSpPr>
      <dsp:spPr>
        <a:xfrm rot="5400000">
          <a:off x="6164280" y="1178"/>
          <a:ext cx="4348981" cy="4348981"/>
        </a:xfrm>
        <a:prstGeom prst="downArrow">
          <a:avLst>
            <a:gd name="adj1" fmla="val 50000"/>
            <a:gd name="adj2" fmla="val 35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0256" tIns="270256" rIns="270256" bIns="270256" numCol="1" spcCol="1270" anchor="ctr" anchorCtr="0">
          <a:noAutofit/>
        </a:bodyPr>
        <a:lstStyle/>
        <a:p>
          <a:pPr marL="0" lvl="0" indent="0" algn="ctr" defTabSz="1689100">
            <a:lnSpc>
              <a:spcPct val="90000"/>
            </a:lnSpc>
            <a:spcBef>
              <a:spcPct val="0"/>
            </a:spcBef>
            <a:spcAft>
              <a:spcPct val="35000"/>
            </a:spcAft>
            <a:buNone/>
          </a:pPr>
          <a:r>
            <a:rPr lang="pt-BR" sz="3800" kern="1200" dirty="0"/>
            <a:t>VIAS DE FATO (art. 21, LCP)</a:t>
          </a:r>
        </a:p>
      </dsp:txBody>
      <dsp:txXfrm rot="-5400000">
        <a:off x="6925352" y="1088423"/>
        <a:ext cx="3587909" cy="217449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D4BB0E-748C-43EF-B8BA-D894E2AA0A88}">
      <dsp:nvSpPr>
        <dsp:cNvPr id="0" name=""/>
        <dsp:cNvSpPr/>
      </dsp:nvSpPr>
      <dsp:spPr>
        <a:xfrm>
          <a:off x="310769" y="3133"/>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1º ARGUMENTO</a:t>
          </a:r>
        </a:p>
      </dsp:txBody>
      <dsp:txXfrm>
        <a:off x="330993" y="23357"/>
        <a:ext cx="1340583" cy="650067"/>
      </dsp:txXfrm>
    </dsp:sp>
    <dsp:sp modelId="{C25FA89C-8F59-46CB-B691-1C7054E369C4}">
      <dsp:nvSpPr>
        <dsp:cNvPr id="0" name=""/>
        <dsp:cNvSpPr/>
      </dsp:nvSpPr>
      <dsp:spPr>
        <a:xfrm>
          <a:off x="1691801" y="335076"/>
          <a:ext cx="552412" cy="26630"/>
        </a:xfrm>
        <a:custGeom>
          <a:avLst/>
          <a:gdLst/>
          <a:ahLst/>
          <a:cxnLst/>
          <a:rect l="0" t="0" r="0" b="0"/>
          <a:pathLst>
            <a:path>
              <a:moveTo>
                <a:pt x="0" y="13315"/>
              </a:moveTo>
              <a:lnTo>
                <a:pt x="552412"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54197" y="334581"/>
        <a:ext cx="27620" cy="27620"/>
      </dsp:txXfrm>
    </dsp:sp>
    <dsp:sp modelId="{2886B7DA-5808-47D8-8460-0A844CAFC26D}">
      <dsp:nvSpPr>
        <dsp:cNvPr id="0" name=""/>
        <dsp:cNvSpPr/>
      </dsp:nvSpPr>
      <dsp:spPr>
        <a:xfrm>
          <a:off x="2244214" y="3133"/>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BENTO DE FARIA</a:t>
          </a:r>
        </a:p>
      </dsp:txBody>
      <dsp:txXfrm>
        <a:off x="2264438" y="23357"/>
        <a:ext cx="1340583" cy="650067"/>
      </dsp:txXfrm>
    </dsp:sp>
    <dsp:sp modelId="{6F82C1CF-9C92-4BE6-9A4B-F41EE70DFC20}">
      <dsp:nvSpPr>
        <dsp:cNvPr id="0" name=""/>
        <dsp:cNvSpPr/>
      </dsp:nvSpPr>
      <dsp:spPr>
        <a:xfrm>
          <a:off x="3625246" y="335076"/>
          <a:ext cx="552412" cy="26630"/>
        </a:xfrm>
        <a:custGeom>
          <a:avLst/>
          <a:gdLst/>
          <a:ahLst/>
          <a:cxnLst/>
          <a:rect l="0" t="0" r="0" b="0"/>
          <a:pathLst>
            <a:path>
              <a:moveTo>
                <a:pt x="0" y="13315"/>
              </a:moveTo>
              <a:lnTo>
                <a:pt x="552412"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87642" y="334581"/>
        <a:ext cx="27620" cy="27620"/>
      </dsp:txXfrm>
    </dsp:sp>
    <dsp:sp modelId="{7AFC053A-9A65-4762-9297-BD5AC81CC77C}">
      <dsp:nvSpPr>
        <dsp:cNvPr id="0" name=""/>
        <dsp:cNvSpPr/>
      </dsp:nvSpPr>
      <dsp:spPr>
        <a:xfrm>
          <a:off x="4177659" y="3133"/>
          <a:ext cx="7001956"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FATO ATÍPICO</a:t>
          </a:r>
        </a:p>
      </dsp:txBody>
      <dsp:txXfrm>
        <a:off x="4197883" y="23357"/>
        <a:ext cx="6961508" cy="650067"/>
      </dsp:txXfrm>
    </dsp:sp>
    <dsp:sp modelId="{878A7418-207E-430B-8E11-445E566575FF}">
      <dsp:nvSpPr>
        <dsp:cNvPr id="0" name=""/>
        <dsp:cNvSpPr/>
      </dsp:nvSpPr>
      <dsp:spPr>
        <a:xfrm>
          <a:off x="310769" y="797226"/>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2º ARGUMENTO</a:t>
          </a:r>
        </a:p>
      </dsp:txBody>
      <dsp:txXfrm>
        <a:off x="330993" y="817450"/>
        <a:ext cx="1340583" cy="650067"/>
      </dsp:txXfrm>
    </dsp:sp>
    <dsp:sp modelId="{BB08EA78-ABF3-4C6A-8124-76594CD6E3EC}">
      <dsp:nvSpPr>
        <dsp:cNvPr id="0" name=""/>
        <dsp:cNvSpPr/>
      </dsp:nvSpPr>
      <dsp:spPr>
        <a:xfrm>
          <a:off x="1691801" y="1129169"/>
          <a:ext cx="552412" cy="26630"/>
        </a:xfrm>
        <a:custGeom>
          <a:avLst/>
          <a:gdLst/>
          <a:ahLst/>
          <a:cxnLst/>
          <a:rect l="0" t="0" r="0" b="0"/>
          <a:pathLst>
            <a:path>
              <a:moveTo>
                <a:pt x="0" y="13315"/>
              </a:moveTo>
              <a:lnTo>
                <a:pt x="552412"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54197" y="1128674"/>
        <a:ext cx="27620" cy="27620"/>
      </dsp:txXfrm>
    </dsp:sp>
    <dsp:sp modelId="{E8CAE66B-62A8-4ACD-943F-C974E9BD9AE7}">
      <dsp:nvSpPr>
        <dsp:cNvPr id="0" name=""/>
        <dsp:cNvSpPr/>
      </dsp:nvSpPr>
      <dsp:spPr>
        <a:xfrm>
          <a:off x="2244214" y="797226"/>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FRANCISCO DE ASSIS TOLEDO</a:t>
          </a:r>
        </a:p>
      </dsp:txBody>
      <dsp:txXfrm>
        <a:off x="2264438" y="817450"/>
        <a:ext cx="1340583" cy="650067"/>
      </dsp:txXfrm>
    </dsp:sp>
    <dsp:sp modelId="{93720207-275B-478E-B1AB-D7022ECC05AB}">
      <dsp:nvSpPr>
        <dsp:cNvPr id="0" name=""/>
        <dsp:cNvSpPr/>
      </dsp:nvSpPr>
      <dsp:spPr>
        <a:xfrm>
          <a:off x="3625246" y="1129169"/>
          <a:ext cx="552412" cy="26630"/>
        </a:xfrm>
        <a:custGeom>
          <a:avLst/>
          <a:gdLst/>
          <a:ahLst/>
          <a:cxnLst/>
          <a:rect l="0" t="0" r="0" b="0"/>
          <a:pathLst>
            <a:path>
              <a:moveTo>
                <a:pt x="0" y="13315"/>
              </a:moveTo>
              <a:lnTo>
                <a:pt x="552412"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87642" y="1128674"/>
        <a:ext cx="27620" cy="27620"/>
      </dsp:txXfrm>
    </dsp:sp>
    <dsp:sp modelId="{88DC5E6F-DE26-41F3-89D0-35928789762A}">
      <dsp:nvSpPr>
        <dsp:cNvPr id="0" name=""/>
        <dsp:cNvSpPr/>
      </dsp:nvSpPr>
      <dsp:spPr>
        <a:xfrm>
          <a:off x="4177659" y="797226"/>
          <a:ext cx="7001956"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AUSÊNCIA DE DOLO DE OFENDER A SAÚDE</a:t>
          </a:r>
        </a:p>
      </dsp:txBody>
      <dsp:txXfrm>
        <a:off x="4197883" y="817450"/>
        <a:ext cx="6961508" cy="650067"/>
      </dsp:txXfrm>
    </dsp:sp>
    <dsp:sp modelId="{98744FE7-79E5-417F-9CE4-FAEBD4A7DB51}">
      <dsp:nvSpPr>
        <dsp:cNvPr id="0" name=""/>
        <dsp:cNvSpPr/>
      </dsp:nvSpPr>
      <dsp:spPr>
        <a:xfrm>
          <a:off x="310769" y="1591320"/>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3º ARGUMENTO</a:t>
          </a:r>
        </a:p>
      </dsp:txBody>
      <dsp:txXfrm>
        <a:off x="330993" y="1611544"/>
        <a:ext cx="1340583" cy="650067"/>
      </dsp:txXfrm>
    </dsp:sp>
    <dsp:sp modelId="{37C18C8A-BB6F-431F-8535-3945619EAE6B}">
      <dsp:nvSpPr>
        <dsp:cNvPr id="0" name=""/>
        <dsp:cNvSpPr/>
      </dsp:nvSpPr>
      <dsp:spPr>
        <a:xfrm>
          <a:off x="1691801" y="1923262"/>
          <a:ext cx="552412" cy="26630"/>
        </a:xfrm>
        <a:custGeom>
          <a:avLst/>
          <a:gdLst/>
          <a:ahLst/>
          <a:cxnLst/>
          <a:rect l="0" t="0" r="0" b="0"/>
          <a:pathLst>
            <a:path>
              <a:moveTo>
                <a:pt x="0" y="13315"/>
              </a:moveTo>
              <a:lnTo>
                <a:pt x="552412"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54197" y="1922767"/>
        <a:ext cx="27620" cy="27620"/>
      </dsp:txXfrm>
    </dsp:sp>
    <dsp:sp modelId="{D0DC6334-4923-4300-8BC2-816229B576C1}">
      <dsp:nvSpPr>
        <dsp:cNvPr id="0" name=""/>
        <dsp:cNvSpPr/>
      </dsp:nvSpPr>
      <dsp:spPr>
        <a:xfrm>
          <a:off x="2244214" y="1591320"/>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BITTENCOURT</a:t>
          </a:r>
        </a:p>
      </dsp:txBody>
      <dsp:txXfrm>
        <a:off x="2264438" y="1611544"/>
        <a:ext cx="1340583" cy="650067"/>
      </dsp:txXfrm>
    </dsp:sp>
    <dsp:sp modelId="{4F1CD750-7B48-46DC-85FB-CD451005A2F8}">
      <dsp:nvSpPr>
        <dsp:cNvPr id="0" name=""/>
        <dsp:cNvSpPr/>
      </dsp:nvSpPr>
      <dsp:spPr>
        <a:xfrm>
          <a:off x="3625246" y="1923262"/>
          <a:ext cx="552412" cy="26630"/>
        </a:xfrm>
        <a:custGeom>
          <a:avLst/>
          <a:gdLst/>
          <a:ahLst/>
          <a:cxnLst/>
          <a:rect l="0" t="0" r="0" b="0"/>
          <a:pathLst>
            <a:path>
              <a:moveTo>
                <a:pt x="0" y="13315"/>
              </a:moveTo>
              <a:lnTo>
                <a:pt x="552412"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87642" y="1922767"/>
        <a:ext cx="27620" cy="27620"/>
      </dsp:txXfrm>
    </dsp:sp>
    <dsp:sp modelId="{DE70ABCD-10A8-4808-84E7-B696A65B6347}">
      <dsp:nvSpPr>
        <dsp:cNvPr id="0" name=""/>
        <dsp:cNvSpPr/>
      </dsp:nvSpPr>
      <dsp:spPr>
        <a:xfrm>
          <a:off x="4177659" y="1591320"/>
          <a:ext cx="7001956"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DEVIDO AO CONSENTIMENTO DO OFENDIDO</a:t>
          </a:r>
        </a:p>
      </dsp:txBody>
      <dsp:txXfrm>
        <a:off x="4197883" y="1611544"/>
        <a:ext cx="6961508" cy="650067"/>
      </dsp:txXfrm>
    </dsp:sp>
    <dsp:sp modelId="{40E1892F-C83C-465C-B195-36B5F56E26B4}">
      <dsp:nvSpPr>
        <dsp:cNvPr id="0" name=""/>
        <dsp:cNvSpPr/>
      </dsp:nvSpPr>
      <dsp:spPr>
        <a:xfrm>
          <a:off x="310769" y="2385413"/>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4º ARGUMENTO</a:t>
          </a:r>
        </a:p>
      </dsp:txBody>
      <dsp:txXfrm>
        <a:off x="330993" y="2405637"/>
        <a:ext cx="1340583" cy="650067"/>
      </dsp:txXfrm>
    </dsp:sp>
    <dsp:sp modelId="{78BEBCDB-BCB4-4F4F-B429-16703C304F3D}">
      <dsp:nvSpPr>
        <dsp:cNvPr id="0" name=""/>
        <dsp:cNvSpPr/>
      </dsp:nvSpPr>
      <dsp:spPr>
        <a:xfrm>
          <a:off x="1691801" y="2717356"/>
          <a:ext cx="552412" cy="26630"/>
        </a:xfrm>
        <a:custGeom>
          <a:avLst/>
          <a:gdLst/>
          <a:ahLst/>
          <a:cxnLst/>
          <a:rect l="0" t="0" r="0" b="0"/>
          <a:pathLst>
            <a:path>
              <a:moveTo>
                <a:pt x="0" y="13315"/>
              </a:moveTo>
              <a:lnTo>
                <a:pt x="552412"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54197" y="2716861"/>
        <a:ext cx="27620" cy="27620"/>
      </dsp:txXfrm>
    </dsp:sp>
    <dsp:sp modelId="{967B48FC-8B36-4B88-9E90-3CAD8FA813FE}">
      <dsp:nvSpPr>
        <dsp:cNvPr id="0" name=""/>
        <dsp:cNvSpPr/>
      </dsp:nvSpPr>
      <dsp:spPr>
        <a:xfrm>
          <a:off x="2244214" y="2385413"/>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ZAFFARONI</a:t>
          </a:r>
        </a:p>
      </dsp:txBody>
      <dsp:txXfrm>
        <a:off x="2264438" y="2405637"/>
        <a:ext cx="1340583" cy="650067"/>
      </dsp:txXfrm>
    </dsp:sp>
    <dsp:sp modelId="{35EC1601-8A3A-4517-8744-17960B40A0FB}">
      <dsp:nvSpPr>
        <dsp:cNvPr id="0" name=""/>
        <dsp:cNvSpPr/>
      </dsp:nvSpPr>
      <dsp:spPr>
        <a:xfrm>
          <a:off x="3625246" y="2717356"/>
          <a:ext cx="552412" cy="26630"/>
        </a:xfrm>
        <a:custGeom>
          <a:avLst/>
          <a:gdLst/>
          <a:ahLst/>
          <a:cxnLst/>
          <a:rect l="0" t="0" r="0" b="0"/>
          <a:pathLst>
            <a:path>
              <a:moveTo>
                <a:pt x="0" y="13315"/>
              </a:moveTo>
              <a:lnTo>
                <a:pt x="552412"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87642" y="2716861"/>
        <a:ext cx="27620" cy="27620"/>
      </dsp:txXfrm>
    </dsp:sp>
    <dsp:sp modelId="{F9532AB1-13F5-4289-83A2-B5570ADF43DC}">
      <dsp:nvSpPr>
        <dsp:cNvPr id="0" name=""/>
        <dsp:cNvSpPr/>
      </dsp:nvSpPr>
      <dsp:spPr>
        <a:xfrm>
          <a:off x="4177659" y="2385413"/>
          <a:ext cx="7001956"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ATIPICIDADE, POR AUSÊNCIA DE TIPICIDADE CONGLOBANTE (ATO NÃO É ANTINORMATIVO, POIS É FOMENTADO PELO ORDENAMENTO JURÍDICO)</a:t>
          </a:r>
        </a:p>
      </dsp:txBody>
      <dsp:txXfrm>
        <a:off x="4197883" y="2405637"/>
        <a:ext cx="6961508" cy="650067"/>
      </dsp:txXfrm>
    </dsp:sp>
    <dsp:sp modelId="{68ADE9E5-7444-482C-9F36-57AAA646E9ED}">
      <dsp:nvSpPr>
        <dsp:cNvPr id="0" name=""/>
        <dsp:cNvSpPr/>
      </dsp:nvSpPr>
      <dsp:spPr>
        <a:xfrm>
          <a:off x="310769" y="3179507"/>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BR" sz="1200" kern="1200" dirty="0"/>
            <a:t>5º ARGUMENTO</a:t>
          </a:r>
        </a:p>
      </dsp:txBody>
      <dsp:txXfrm>
        <a:off x="330993" y="3199731"/>
        <a:ext cx="1340583" cy="650067"/>
      </dsp:txXfrm>
    </dsp:sp>
    <dsp:sp modelId="{301C28A8-18CE-4954-8A02-FD42D6FCCAA0}">
      <dsp:nvSpPr>
        <dsp:cNvPr id="0" name=""/>
        <dsp:cNvSpPr/>
      </dsp:nvSpPr>
      <dsp:spPr>
        <a:xfrm>
          <a:off x="1691801" y="3511449"/>
          <a:ext cx="552412" cy="26630"/>
        </a:xfrm>
        <a:custGeom>
          <a:avLst/>
          <a:gdLst/>
          <a:ahLst/>
          <a:cxnLst/>
          <a:rect l="0" t="0" r="0" b="0"/>
          <a:pathLst>
            <a:path>
              <a:moveTo>
                <a:pt x="0" y="13315"/>
              </a:moveTo>
              <a:lnTo>
                <a:pt x="552412"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54197" y="3510954"/>
        <a:ext cx="27620" cy="27620"/>
      </dsp:txXfrm>
    </dsp:sp>
    <dsp:sp modelId="{F7C5A484-34D0-415D-9D19-5E813F26257A}">
      <dsp:nvSpPr>
        <dsp:cNvPr id="0" name=""/>
        <dsp:cNvSpPr/>
      </dsp:nvSpPr>
      <dsp:spPr>
        <a:xfrm>
          <a:off x="2244214" y="3179507"/>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BR" sz="1200" kern="1200" dirty="0"/>
            <a:t>LFG</a:t>
          </a:r>
        </a:p>
      </dsp:txBody>
      <dsp:txXfrm>
        <a:off x="2264438" y="3199731"/>
        <a:ext cx="1340583" cy="650067"/>
      </dsp:txXfrm>
    </dsp:sp>
    <dsp:sp modelId="{9465F410-7A93-4E07-8B00-2AC1F4B28BE3}">
      <dsp:nvSpPr>
        <dsp:cNvPr id="0" name=""/>
        <dsp:cNvSpPr/>
      </dsp:nvSpPr>
      <dsp:spPr>
        <a:xfrm>
          <a:off x="3625246" y="3511449"/>
          <a:ext cx="552412" cy="26630"/>
        </a:xfrm>
        <a:custGeom>
          <a:avLst/>
          <a:gdLst/>
          <a:ahLst/>
          <a:cxnLst/>
          <a:rect l="0" t="0" r="0" b="0"/>
          <a:pathLst>
            <a:path>
              <a:moveTo>
                <a:pt x="0" y="13315"/>
              </a:moveTo>
              <a:lnTo>
                <a:pt x="552412"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87642" y="3510954"/>
        <a:ext cx="27620" cy="27620"/>
      </dsp:txXfrm>
    </dsp:sp>
    <dsp:sp modelId="{F473C4DB-B848-4805-813E-4DAB7882DAB5}">
      <dsp:nvSpPr>
        <dsp:cNvPr id="0" name=""/>
        <dsp:cNvSpPr/>
      </dsp:nvSpPr>
      <dsp:spPr>
        <a:xfrm>
          <a:off x="4177659" y="3179507"/>
          <a:ext cx="7001956"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pt-BR" sz="1200" kern="1200" dirty="0"/>
            <a:t>COM BASE NA TEORIA DA IMPUTAÇÃO OBJETIVA, O RESULTADO NÃO PODE SER IMPUTADO AO AGENTE</a:t>
          </a:r>
        </a:p>
      </dsp:txBody>
      <dsp:txXfrm>
        <a:off x="4197883" y="3199731"/>
        <a:ext cx="6961508" cy="650067"/>
      </dsp:txXfrm>
    </dsp:sp>
    <dsp:sp modelId="{9C502C5F-1A5A-4C7A-8486-541EE3699479}">
      <dsp:nvSpPr>
        <dsp:cNvPr id="0" name=""/>
        <dsp:cNvSpPr/>
      </dsp:nvSpPr>
      <dsp:spPr>
        <a:xfrm>
          <a:off x="310769" y="3973600"/>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pt-BR" sz="1100" kern="1200" dirty="0"/>
            <a:t>6º ARGUMENTO</a:t>
          </a:r>
        </a:p>
      </dsp:txBody>
      <dsp:txXfrm>
        <a:off x="330993" y="3993824"/>
        <a:ext cx="1340583" cy="650067"/>
      </dsp:txXfrm>
    </dsp:sp>
    <dsp:sp modelId="{06AA9739-1B1A-42C8-989A-BE935DF5E85D}">
      <dsp:nvSpPr>
        <dsp:cNvPr id="0" name=""/>
        <dsp:cNvSpPr/>
      </dsp:nvSpPr>
      <dsp:spPr>
        <a:xfrm>
          <a:off x="1691801" y="4305543"/>
          <a:ext cx="552412" cy="26630"/>
        </a:xfrm>
        <a:custGeom>
          <a:avLst/>
          <a:gdLst/>
          <a:ahLst/>
          <a:cxnLst/>
          <a:rect l="0" t="0" r="0" b="0"/>
          <a:pathLst>
            <a:path>
              <a:moveTo>
                <a:pt x="0" y="13315"/>
              </a:moveTo>
              <a:lnTo>
                <a:pt x="552412" y="1331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954197" y="4305048"/>
        <a:ext cx="27620" cy="27620"/>
      </dsp:txXfrm>
    </dsp:sp>
    <dsp:sp modelId="{DA7A3656-7B78-41CB-88AD-729A5165ED3F}">
      <dsp:nvSpPr>
        <dsp:cNvPr id="0" name=""/>
        <dsp:cNvSpPr/>
      </dsp:nvSpPr>
      <dsp:spPr>
        <a:xfrm>
          <a:off x="2244214" y="3973600"/>
          <a:ext cx="1381031"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pt-BR" sz="1100" kern="1200" dirty="0"/>
            <a:t>PIERANGELI</a:t>
          </a:r>
        </a:p>
      </dsp:txBody>
      <dsp:txXfrm>
        <a:off x="2264438" y="3993824"/>
        <a:ext cx="1340583" cy="650067"/>
      </dsp:txXfrm>
    </dsp:sp>
    <dsp:sp modelId="{5EEAF333-B2F5-4D84-BA82-F19AC8B42803}">
      <dsp:nvSpPr>
        <dsp:cNvPr id="0" name=""/>
        <dsp:cNvSpPr/>
      </dsp:nvSpPr>
      <dsp:spPr>
        <a:xfrm>
          <a:off x="3625246" y="4305543"/>
          <a:ext cx="552412" cy="26630"/>
        </a:xfrm>
        <a:custGeom>
          <a:avLst/>
          <a:gdLst/>
          <a:ahLst/>
          <a:cxnLst/>
          <a:rect l="0" t="0" r="0" b="0"/>
          <a:pathLst>
            <a:path>
              <a:moveTo>
                <a:pt x="0" y="13315"/>
              </a:moveTo>
              <a:lnTo>
                <a:pt x="552412" y="1331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87642" y="4305048"/>
        <a:ext cx="27620" cy="27620"/>
      </dsp:txXfrm>
    </dsp:sp>
    <dsp:sp modelId="{311CE6F9-1C9A-4FED-AE2F-169BF99B1C47}">
      <dsp:nvSpPr>
        <dsp:cNvPr id="0" name=""/>
        <dsp:cNvSpPr/>
      </dsp:nvSpPr>
      <dsp:spPr>
        <a:xfrm>
          <a:off x="4177659" y="3973600"/>
          <a:ext cx="7001956" cy="6905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pt-BR" sz="1100" kern="1200" dirty="0"/>
            <a:t>PODE CONFIGURAR UMA DESCRIMINANTE COMUM (ESTADO DE NECESSIDADE, EXERCÍCIO REGULAR DE DIREITO, ETC.)</a:t>
          </a:r>
        </a:p>
      </dsp:txBody>
      <dsp:txXfrm>
        <a:off x="4197883" y="3993824"/>
        <a:ext cx="6961508" cy="65006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860F88-BED1-4629-A787-943CC805A20B}">
      <dsp:nvSpPr>
        <dsp:cNvPr id="0" name=""/>
        <dsp:cNvSpPr/>
      </dsp:nvSpPr>
      <dsp:spPr>
        <a:xfrm>
          <a:off x="1428282" y="919108"/>
          <a:ext cx="3191264" cy="15956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25" tIns="34925" rIns="34925" bIns="34925" numCol="1" spcCol="1270" anchor="ctr" anchorCtr="0">
          <a:noAutofit/>
        </a:bodyPr>
        <a:lstStyle/>
        <a:p>
          <a:pPr marL="0" lvl="0" indent="0" algn="ctr" defTabSz="2444750">
            <a:lnSpc>
              <a:spcPct val="90000"/>
            </a:lnSpc>
            <a:spcBef>
              <a:spcPct val="0"/>
            </a:spcBef>
            <a:spcAft>
              <a:spcPct val="35000"/>
            </a:spcAft>
            <a:buNone/>
          </a:pPr>
          <a:r>
            <a:rPr lang="pt-BR" sz="5500" kern="1200" dirty="0"/>
            <a:t>DOLO</a:t>
          </a:r>
        </a:p>
      </dsp:txBody>
      <dsp:txXfrm>
        <a:off x="1475016" y="965842"/>
        <a:ext cx="3097796" cy="1502164"/>
      </dsp:txXfrm>
    </dsp:sp>
    <dsp:sp modelId="{078881F5-73DB-441E-9083-7A8EB2B66AA0}">
      <dsp:nvSpPr>
        <dsp:cNvPr id="0" name=""/>
        <dsp:cNvSpPr/>
      </dsp:nvSpPr>
      <dsp:spPr>
        <a:xfrm rot="19457599">
          <a:off x="4471789" y="1225177"/>
          <a:ext cx="1572021" cy="66005"/>
        </a:xfrm>
        <a:custGeom>
          <a:avLst/>
          <a:gdLst/>
          <a:ahLst/>
          <a:cxnLst/>
          <a:rect l="0" t="0" r="0" b="0"/>
          <a:pathLst>
            <a:path>
              <a:moveTo>
                <a:pt x="0" y="33002"/>
              </a:moveTo>
              <a:lnTo>
                <a:pt x="1572021" y="3300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218499" y="1218879"/>
        <a:ext cx="78601" cy="78601"/>
      </dsp:txXfrm>
    </dsp:sp>
    <dsp:sp modelId="{F7E41410-0BC6-4994-B9FB-E1A97B08F5D3}">
      <dsp:nvSpPr>
        <dsp:cNvPr id="0" name=""/>
        <dsp:cNvSpPr/>
      </dsp:nvSpPr>
      <dsp:spPr>
        <a:xfrm>
          <a:off x="5896052" y="1620"/>
          <a:ext cx="3191264" cy="159563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25" tIns="34925" rIns="34925" bIns="34925" numCol="1" spcCol="1270" anchor="ctr" anchorCtr="0">
          <a:noAutofit/>
        </a:bodyPr>
        <a:lstStyle/>
        <a:p>
          <a:pPr marL="0" lvl="0" indent="0" algn="ctr" defTabSz="2444750">
            <a:lnSpc>
              <a:spcPct val="90000"/>
            </a:lnSpc>
            <a:spcBef>
              <a:spcPct val="0"/>
            </a:spcBef>
            <a:spcAft>
              <a:spcPct val="35000"/>
            </a:spcAft>
            <a:buNone/>
          </a:pPr>
          <a:r>
            <a:rPr lang="pt-BR" sz="5500" kern="1200" dirty="0"/>
            <a:t>DIRETO</a:t>
          </a:r>
        </a:p>
      </dsp:txBody>
      <dsp:txXfrm>
        <a:off x="5942786" y="48354"/>
        <a:ext cx="3097796" cy="1502164"/>
      </dsp:txXfrm>
    </dsp:sp>
    <dsp:sp modelId="{C1AC3D2E-E7E6-415B-A9DE-B685F28D2D53}">
      <dsp:nvSpPr>
        <dsp:cNvPr id="0" name=""/>
        <dsp:cNvSpPr/>
      </dsp:nvSpPr>
      <dsp:spPr>
        <a:xfrm rot="2142401">
          <a:off x="4471789" y="2142666"/>
          <a:ext cx="1572021" cy="66005"/>
        </a:xfrm>
        <a:custGeom>
          <a:avLst/>
          <a:gdLst/>
          <a:ahLst/>
          <a:cxnLst/>
          <a:rect l="0" t="0" r="0" b="0"/>
          <a:pathLst>
            <a:path>
              <a:moveTo>
                <a:pt x="0" y="33002"/>
              </a:moveTo>
              <a:lnTo>
                <a:pt x="1572021" y="33002"/>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218499" y="2136368"/>
        <a:ext cx="78601" cy="78601"/>
      </dsp:txXfrm>
    </dsp:sp>
    <dsp:sp modelId="{1B554B05-627D-4835-AA39-E1C0CA084966}">
      <dsp:nvSpPr>
        <dsp:cNvPr id="0" name=""/>
        <dsp:cNvSpPr/>
      </dsp:nvSpPr>
      <dsp:spPr>
        <a:xfrm>
          <a:off x="5896052" y="1836597"/>
          <a:ext cx="3191264" cy="159563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25" tIns="34925" rIns="34925" bIns="34925" numCol="1" spcCol="1270" anchor="ctr" anchorCtr="0">
          <a:noAutofit/>
        </a:bodyPr>
        <a:lstStyle/>
        <a:p>
          <a:pPr marL="0" lvl="0" indent="0" algn="ctr" defTabSz="2444750">
            <a:lnSpc>
              <a:spcPct val="90000"/>
            </a:lnSpc>
            <a:spcBef>
              <a:spcPct val="0"/>
            </a:spcBef>
            <a:spcAft>
              <a:spcPct val="35000"/>
            </a:spcAft>
            <a:buNone/>
          </a:pPr>
          <a:r>
            <a:rPr lang="pt-BR" sz="5500" kern="1200" dirty="0"/>
            <a:t>EVENTUAL</a:t>
          </a:r>
        </a:p>
      </dsp:txBody>
      <dsp:txXfrm>
        <a:off x="5942786" y="1883331"/>
        <a:ext cx="3097796" cy="1502164"/>
      </dsp:txXfrm>
    </dsp:sp>
    <dsp:sp modelId="{0F4B6CCA-6F1D-490D-8EBE-4FF2FEF17A18}">
      <dsp:nvSpPr>
        <dsp:cNvPr id="0" name=""/>
        <dsp:cNvSpPr/>
      </dsp:nvSpPr>
      <dsp:spPr>
        <a:xfrm>
          <a:off x="1428282" y="2754085"/>
          <a:ext cx="3191264" cy="15956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25" tIns="34925" rIns="34925" bIns="34925" numCol="1" spcCol="1270" anchor="ctr" anchorCtr="0">
          <a:noAutofit/>
        </a:bodyPr>
        <a:lstStyle/>
        <a:p>
          <a:pPr marL="0" lvl="0" indent="0" algn="ctr" defTabSz="2444750">
            <a:lnSpc>
              <a:spcPct val="90000"/>
            </a:lnSpc>
            <a:spcBef>
              <a:spcPct val="0"/>
            </a:spcBef>
            <a:spcAft>
              <a:spcPct val="35000"/>
            </a:spcAft>
            <a:buNone/>
          </a:pPr>
          <a:r>
            <a:rPr lang="pt-BR" sz="5500" kern="1200" dirty="0"/>
            <a:t>CULPA</a:t>
          </a:r>
        </a:p>
      </dsp:txBody>
      <dsp:txXfrm>
        <a:off x="1475016" y="2800819"/>
        <a:ext cx="3097796" cy="150216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377621-8B92-4CE5-91C7-0CD2A747D611}">
      <dsp:nvSpPr>
        <dsp:cNvPr id="0" name=""/>
        <dsp:cNvSpPr/>
      </dsp:nvSpPr>
      <dsp:spPr>
        <a:xfrm>
          <a:off x="7556" y="753820"/>
          <a:ext cx="3057185" cy="152859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pt-BR" sz="2200" kern="1200" dirty="0"/>
            <a:t>SUJEITO ATIVO</a:t>
          </a:r>
        </a:p>
      </dsp:txBody>
      <dsp:txXfrm>
        <a:off x="52327" y="798591"/>
        <a:ext cx="2967643" cy="1439050"/>
      </dsp:txXfrm>
    </dsp:sp>
    <dsp:sp modelId="{B8C9A38B-A234-48DE-A34A-E669A049F13C}">
      <dsp:nvSpPr>
        <dsp:cNvPr id="0" name=""/>
        <dsp:cNvSpPr/>
      </dsp:nvSpPr>
      <dsp:spPr>
        <a:xfrm>
          <a:off x="3064741" y="1489420"/>
          <a:ext cx="1222874" cy="57392"/>
        </a:xfrm>
        <a:custGeom>
          <a:avLst/>
          <a:gdLst/>
          <a:ahLst/>
          <a:cxnLst/>
          <a:rect l="0" t="0" r="0" b="0"/>
          <a:pathLst>
            <a:path>
              <a:moveTo>
                <a:pt x="0" y="28696"/>
              </a:moveTo>
              <a:lnTo>
                <a:pt x="1222874" y="2869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45606" y="1487545"/>
        <a:ext cx="61143" cy="61143"/>
      </dsp:txXfrm>
    </dsp:sp>
    <dsp:sp modelId="{96CA77E9-711E-4E39-9960-C6868DC1E86F}">
      <dsp:nvSpPr>
        <dsp:cNvPr id="0" name=""/>
        <dsp:cNvSpPr/>
      </dsp:nvSpPr>
      <dsp:spPr>
        <a:xfrm>
          <a:off x="4287615" y="753820"/>
          <a:ext cx="3057185" cy="152859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pt-BR" sz="2200" kern="1200" dirty="0"/>
            <a:t>CRIME COMUM</a:t>
          </a:r>
        </a:p>
      </dsp:txBody>
      <dsp:txXfrm>
        <a:off x="4332386" y="798591"/>
        <a:ext cx="2967643" cy="1439050"/>
      </dsp:txXfrm>
    </dsp:sp>
    <dsp:sp modelId="{EB915E70-A958-4DE8-8861-7B1EBA2ADD37}">
      <dsp:nvSpPr>
        <dsp:cNvPr id="0" name=""/>
        <dsp:cNvSpPr/>
      </dsp:nvSpPr>
      <dsp:spPr>
        <a:xfrm>
          <a:off x="7344801" y="1489420"/>
          <a:ext cx="1222874" cy="57392"/>
        </a:xfrm>
        <a:custGeom>
          <a:avLst/>
          <a:gdLst/>
          <a:ahLst/>
          <a:cxnLst/>
          <a:rect l="0" t="0" r="0" b="0"/>
          <a:pathLst>
            <a:path>
              <a:moveTo>
                <a:pt x="0" y="28696"/>
              </a:moveTo>
              <a:lnTo>
                <a:pt x="1222874" y="2869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925666" y="1487545"/>
        <a:ext cx="61143" cy="61143"/>
      </dsp:txXfrm>
    </dsp:sp>
    <dsp:sp modelId="{11923122-8603-4E46-8737-CB488A85F781}">
      <dsp:nvSpPr>
        <dsp:cNvPr id="0" name=""/>
        <dsp:cNvSpPr/>
      </dsp:nvSpPr>
      <dsp:spPr>
        <a:xfrm>
          <a:off x="8567675" y="753820"/>
          <a:ext cx="3057185" cy="152859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pt-BR" sz="2200" kern="1200" dirty="0"/>
            <a:t>SOMENTE O SER HUMANO NASCIDO PODE SER VÍTIMA DO CRIME DE LESÃO CORPORAL</a:t>
          </a:r>
        </a:p>
      </dsp:txBody>
      <dsp:txXfrm>
        <a:off x="8612446" y="798591"/>
        <a:ext cx="2967643" cy="1439050"/>
      </dsp:txXfrm>
    </dsp:sp>
    <dsp:sp modelId="{3077EA2D-01BC-4E3A-9DD0-2D05CFD0FD44}">
      <dsp:nvSpPr>
        <dsp:cNvPr id="0" name=""/>
        <dsp:cNvSpPr/>
      </dsp:nvSpPr>
      <dsp:spPr>
        <a:xfrm>
          <a:off x="7556" y="2511702"/>
          <a:ext cx="3057185" cy="152859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pt-BR" sz="2200" kern="1200" dirty="0"/>
            <a:t>SUJEITO PASSIVO</a:t>
          </a:r>
        </a:p>
      </dsp:txBody>
      <dsp:txXfrm>
        <a:off x="52327" y="2556473"/>
        <a:ext cx="2967643" cy="1439050"/>
      </dsp:txXfrm>
    </dsp:sp>
    <dsp:sp modelId="{F1D54CE3-18EE-46D1-AA87-250A60A639DE}">
      <dsp:nvSpPr>
        <dsp:cNvPr id="0" name=""/>
        <dsp:cNvSpPr/>
      </dsp:nvSpPr>
      <dsp:spPr>
        <a:xfrm>
          <a:off x="3064741" y="3247302"/>
          <a:ext cx="1222874" cy="57392"/>
        </a:xfrm>
        <a:custGeom>
          <a:avLst/>
          <a:gdLst/>
          <a:ahLst/>
          <a:cxnLst/>
          <a:rect l="0" t="0" r="0" b="0"/>
          <a:pathLst>
            <a:path>
              <a:moveTo>
                <a:pt x="0" y="28696"/>
              </a:moveTo>
              <a:lnTo>
                <a:pt x="1222874" y="2869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45606" y="3245426"/>
        <a:ext cx="61143" cy="61143"/>
      </dsp:txXfrm>
    </dsp:sp>
    <dsp:sp modelId="{DD321CCB-0F5A-479F-A773-2E860CECC737}">
      <dsp:nvSpPr>
        <dsp:cNvPr id="0" name=""/>
        <dsp:cNvSpPr/>
      </dsp:nvSpPr>
      <dsp:spPr>
        <a:xfrm>
          <a:off x="4287615" y="2511702"/>
          <a:ext cx="3057185" cy="152859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pt-BR" sz="2200" kern="1200" dirty="0"/>
            <a:t>CRIME COMUM</a:t>
          </a:r>
        </a:p>
      </dsp:txBody>
      <dsp:txXfrm>
        <a:off x="4332386" y="2556473"/>
        <a:ext cx="2967643" cy="143905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54D4F0-A593-4CC8-9AFC-D0BB63F1005C}">
      <dsp:nvSpPr>
        <dsp:cNvPr id="0" name=""/>
        <dsp:cNvSpPr/>
      </dsp:nvSpPr>
      <dsp:spPr>
        <a:xfrm>
          <a:off x="1807548" y="2843"/>
          <a:ext cx="3742847" cy="224570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t-BR" sz="4300" kern="1200" dirty="0"/>
            <a:t>LESÕES CONTRA FETOS</a:t>
          </a:r>
        </a:p>
      </dsp:txBody>
      <dsp:txXfrm>
        <a:off x="1807548" y="2843"/>
        <a:ext cx="3742847" cy="2245708"/>
      </dsp:txXfrm>
    </dsp:sp>
    <dsp:sp modelId="{45B3402C-9EBC-4372-AAF0-7E19923E7E2A}">
      <dsp:nvSpPr>
        <dsp:cNvPr id="0" name=""/>
        <dsp:cNvSpPr/>
      </dsp:nvSpPr>
      <dsp:spPr>
        <a:xfrm>
          <a:off x="5924680" y="2843"/>
          <a:ext cx="3742847" cy="224570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t-BR" sz="4300" kern="1200" dirty="0"/>
            <a:t>CONSUMAÇÃO</a:t>
          </a:r>
        </a:p>
      </dsp:txBody>
      <dsp:txXfrm>
        <a:off x="5924680" y="2843"/>
        <a:ext cx="3742847" cy="2245708"/>
      </dsp:txXfrm>
    </dsp:sp>
    <dsp:sp modelId="{4A27877C-37B1-4AB7-BDAD-61AA52531FB8}">
      <dsp:nvSpPr>
        <dsp:cNvPr id="0" name=""/>
        <dsp:cNvSpPr/>
      </dsp:nvSpPr>
      <dsp:spPr>
        <a:xfrm>
          <a:off x="3866114" y="2622836"/>
          <a:ext cx="3742847" cy="224570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t-BR" sz="4300" kern="1200" dirty="0"/>
            <a:t>TENTATIVA</a:t>
          </a:r>
        </a:p>
      </dsp:txBody>
      <dsp:txXfrm>
        <a:off x="3866114" y="2622836"/>
        <a:ext cx="3742847" cy="224570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56435F-C860-4B8B-9AD6-10295E2F2080}">
      <dsp:nvSpPr>
        <dsp:cNvPr id="0" name=""/>
        <dsp:cNvSpPr/>
      </dsp:nvSpPr>
      <dsp:spPr>
        <a:xfrm>
          <a:off x="11043" y="2073796"/>
          <a:ext cx="833666" cy="519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§1º</a:t>
          </a:r>
        </a:p>
      </dsp:txBody>
      <dsp:txXfrm>
        <a:off x="26263" y="2089016"/>
        <a:ext cx="803226" cy="489217"/>
      </dsp:txXfrm>
    </dsp:sp>
    <dsp:sp modelId="{AF4861ED-C014-4FC8-A52F-F2DB0D83C220}">
      <dsp:nvSpPr>
        <dsp:cNvPr id="0" name=""/>
        <dsp:cNvSpPr/>
      </dsp:nvSpPr>
      <dsp:spPr>
        <a:xfrm rot="17692822">
          <a:off x="558513" y="1875399"/>
          <a:ext cx="988119" cy="20041"/>
        </a:xfrm>
        <a:custGeom>
          <a:avLst/>
          <a:gdLst/>
          <a:ahLst/>
          <a:cxnLst/>
          <a:rect l="0" t="0" r="0" b="0"/>
          <a:pathLst>
            <a:path>
              <a:moveTo>
                <a:pt x="0" y="10020"/>
              </a:moveTo>
              <a:lnTo>
                <a:pt x="988119"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27870" y="1860717"/>
        <a:ext cx="49405" cy="49405"/>
      </dsp:txXfrm>
    </dsp:sp>
    <dsp:sp modelId="{053E1F38-3981-4818-8CBB-8D931D288405}">
      <dsp:nvSpPr>
        <dsp:cNvPr id="0" name=""/>
        <dsp:cNvSpPr/>
      </dsp:nvSpPr>
      <dsp:spPr>
        <a:xfrm>
          <a:off x="1260436" y="1177386"/>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I</a:t>
          </a:r>
        </a:p>
      </dsp:txBody>
      <dsp:txXfrm>
        <a:off x="1275656" y="1192606"/>
        <a:ext cx="2148901" cy="489217"/>
      </dsp:txXfrm>
    </dsp:sp>
    <dsp:sp modelId="{C207ED1E-751B-43C1-B722-5CA838528512}">
      <dsp:nvSpPr>
        <dsp:cNvPr id="0" name=""/>
        <dsp:cNvSpPr/>
      </dsp:nvSpPr>
      <dsp:spPr>
        <a:xfrm>
          <a:off x="3439777" y="1427194"/>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1426821"/>
        <a:ext cx="20786" cy="20786"/>
      </dsp:txXfrm>
    </dsp:sp>
    <dsp:sp modelId="{55BA60C5-A501-425B-B808-D49C3CBF0C95}">
      <dsp:nvSpPr>
        <dsp:cNvPr id="0" name=""/>
        <dsp:cNvSpPr/>
      </dsp:nvSpPr>
      <dsp:spPr>
        <a:xfrm>
          <a:off x="3855504" y="1177386"/>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INCAPACIDADE PARA AS OCUAPÇÕES HABITUAIS, POR MAIS DE TRINTA DIAS</a:t>
          </a:r>
        </a:p>
      </dsp:txBody>
      <dsp:txXfrm>
        <a:off x="3870724" y="1192606"/>
        <a:ext cx="5110473" cy="489217"/>
      </dsp:txXfrm>
    </dsp:sp>
    <dsp:sp modelId="{F7EB5309-F3F7-40EC-A15F-9B9BFB9C4DAB}">
      <dsp:nvSpPr>
        <dsp:cNvPr id="0" name=""/>
        <dsp:cNvSpPr/>
      </dsp:nvSpPr>
      <dsp:spPr>
        <a:xfrm>
          <a:off x="8996417" y="1427194"/>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1426821"/>
        <a:ext cx="20786" cy="20786"/>
      </dsp:txXfrm>
    </dsp:sp>
    <dsp:sp modelId="{B71F50AC-1413-48E5-B1A7-F7D5F454E966}">
      <dsp:nvSpPr>
        <dsp:cNvPr id="0" name=""/>
        <dsp:cNvSpPr/>
      </dsp:nvSpPr>
      <dsp:spPr>
        <a:xfrm>
          <a:off x="9412144" y="1177386"/>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DOLO OU CULPA</a:t>
          </a:r>
        </a:p>
      </dsp:txBody>
      <dsp:txXfrm>
        <a:off x="9427364" y="1192606"/>
        <a:ext cx="2148901" cy="489217"/>
      </dsp:txXfrm>
    </dsp:sp>
    <dsp:sp modelId="{1E3E8D7E-0A63-4DDD-9B78-2075B05AFCBB}">
      <dsp:nvSpPr>
        <dsp:cNvPr id="0" name=""/>
        <dsp:cNvSpPr/>
      </dsp:nvSpPr>
      <dsp:spPr>
        <a:xfrm rot="19457599">
          <a:off x="796588" y="2174202"/>
          <a:ext cx="511968" cy="20041"/>
        </a:xfrm>
        <a:custGeom>
          <a:avLst/>
          <a:gdLst/>
          <a:ahLst/>
          <a:cxnLst/>
          <a:rect l="0" t="0" r="0" b="0"/>
          <a:pathLst>
            <a:path>
              <a:moveTo>
                <a:pt x="0" y="10020"/>
              </a:moveTo>
              <a:lnTo>
                <a:pt x="511968"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39773" y="2171424"/>
        <a:ext cx="25598" cy="25598"/>
      </dsp:txXfrm>
    </dsp:sp>
    <dsp:sp modelId="{447FF48B-A440-4F46-8E71-2D70DF45B7EC}">
      <dsp:nvSpPr>
        <dsp:cNvPr id="0" name=""/>
        <dsp:cNvSpPr/>
      </dsp:nvSpPr>
      <dsp:spPr>
        <a:xfrm>
          <a:off x="1260436" y="1774992"/>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II</a:t>
          </a:r>
        </a:p>
      </dsp:txBody>
      <dsp:txXfrm>
        <a:off x="1275656" y="1790212"/>
        <a:ext cx="2148901" cy="489217"/>
      </dsp:txXfrm>
    </dsp:sp>
    <dsp:sp modelId="{2A716636-67DC-47B2-8385-6C010CBEC922}">
      <dsp:nvSpPr>
        <dsp:cNvPr id="0" name=""/>
        <dsp:cNvSpPr/>
      </dsp:nvSpPr>
      <dsp:spPr>
        <a:xfrm>
          <a:off x="3439777" y="2024800"/>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2024428"/>
        <a:ext cx="20786" cy="20786"/>
      </dsp:txXfrm>
    </dsp:sp>
    <dsp:sp modelId="{673F7FEA-B0B3-4694-978F-E0CF7AD1FFA5}">
      <dsp:nvSpPr>
        <dsp:cNvPr id="0" name=""/>
        <dsp:cNvSpPr/>
      </dsp:nvSpPr>
      <dsp:spPr>
        <a:xfrm>
          <a:off x="3855504" y="1774992"/>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PERIGO DE VIDA</a:t>
          </a:r>
        </a:p>
      </dsp:txBody>
      <dsp:txXfrm>
        <a:off x="3870724" y="1790212"/>
        <a:ext cx="5110473" cy="489217"/>
      </dsp:txXfrm>
    </dsp:sp>
    <dsp:sp modelId="{CF6BEAC0-FD07-4879-AFF1-91BFBFD8657A}">
      <dsp:nvSpPr>
        <dsp:cNvPr id="0" name=""/>
        <dsp:cNvSpPr/>
      </dsp:nvSpPr>
      <dsp:spPr>
        <a:xfrm>
          <a:off x="8996417" y="2024800"/>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2024428"/>
        <a:ext cx="20786" cy="20786"/>
      </dsp:txXfrm>
    </dsp:sp>
    <dsp:sp modelId="{22679713-D353-451E-92B8-B9AFCE15C593}">
      <dsp:nvSpPr>
        <dsp:cNvPr id="0" name=""/>
        <dsp:cNvSpPr/>
      </dsp:nvSpPr>
      <dsp:spPr>
        <a:xfrm>
          <a:off x="9412144" y="1774992"/>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b="1" u="sng" kern="1200" dirty="0">
              <a:solidFill>
                <a:srgbClr val="FF0000"/>
              </a:solidFill>
            </a:rPr>
            <a:t>SOMENTE CULPA</a:t>
          </a:r>
        </a:p>
      </dsp:txBody>
      <dsp:txXfrm>
        <a:off x="9427364" y="1790212"/>
        <a:ext cx="2148901" cy="489217"/>
      </dsp:txXfrm>
    </dsp:sp>
    <dsp:sp modelId="{D59DB20D-D0E7-4E12-89CC-071A848BED59}">
      <dsp:nvSpPr>
        <dsp:cNvPr id="0" name=""/>
        <dsp:cNvSpPr/>
      </dsp:nvSpPr>
      <dsp:spPr>
        <a:xfrm rot="2142401">
          <a:off x="796588" y="2473005"/>
          <a:ext cx="511968" cy="20041"/>
        </a:xfrm>
        <a:custGeom>
          <a:avLst/>
          <a:gdLst/>
          <a:ahLst/>
          <a:cxnLst/>
          <a:rect l="0" t="0" r="0" b="0"/>
          <a:pathLst>
            <a:path>
              <a:moveTo>
                <a:pt x="0" y="10020"/>
              </a:moveTo>
              <a:lnTo>
                <a:pt x="511968"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39773" y="2470227"/>
        <a:ext cx="25598" cy="25598"/>
      </dsp:txXfrm>
    </dsp:sp>
    <dsp:sp modelId="{9A6CE64C-2310-47DE-A77C-AD47BD4A93CB}">
      <dsp:nvSpPr>
        <dsp:cNvPr id="0" name=""/>
        <dsp:cNvSpPr/>
      </dsp:nvSpPr>
      <dsp:spPr>
        <a:xfrm>
          <a:off x="1260436" y="2372599"/>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III</a:t>
          </a:r>
        </a:p>
      </dsp:txBody>
      <dsp:txXfrm>
        <a:off x="1275656" y="2387819"/>
        <a:ext cx="2148901" cy="489217"/>
      </dsp:txXfrm>
    </dsp:sp>
    <dsp:sp modelId="{9578B248-797C-4588-8B27-A40B73269322}">
      <dsp:nvSpPr>
        <dsp:cNvPr id="0" name=""/>
        <dsp:cNvSpPr/>
      </dsp:nvSpPr>
      <dsp:spPr>
        <a:xfrm>
          <a:off x="3439777" y="2622407"/>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2622035"/>
        <a:ext cx="20786" cy="20786"/>
      </dsp:txXfrm>
    </dsp:sp>
    <dsp:sp modelId="{EE171630-C307-4ADF-BC3D-D37413A9B367}">
      <dsp:nvSpPr>
        <dsp:cNvPr id="0" name=""/>
        <dsp:cNvSpPr/>
      </dsp:nvSpPr>
      <dsp:spPr>
        <a:xfrm>
          <a:off x="3855504" y="2372599"/>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DEBILIDADE PERMANENTE DE MEMBRO, SENTIDO OU FUNÇÃO</a:t>
          </a:r>
        </a:p>
      </dsp:txBody>
      <dsp:txXfrm>
        <a:off x="3870724" y="2387819"/>
        <a:ext cx="5110473" cy="489217"/>
      </dsp:txXfrm>
    </dsp:sp>
    <dsp:sp modelId="{B907B69B-C7D7-4BE2-816B-920DBB569B65}">
      <dsp:nvSpPr>
        <dsp:cNvPr id="0" name=""/>
        <dsp:cNvSpPr/>
      </dsp:nvSpPr>
      <dsp:spPr>
        <a:xfrm>
          <a:off x="8996417" y="2622407"/>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2622035"/>
        <a:ext cx="20786" cy="20786"/>
      </dsp:txXfrm>
    </dsp:sp>
    <dsp:sp modelId="{763952A3-B06F-4100-BED7-56FBEB924A48}">
      <dsp:nvSpPr>
        <dsp:cNvPr id="0" name=""/>
        <dsp:cNvSpPr/>
      </dsp:nvSpPr>
      <dsp:spPr>
        <a:xfrm>
          <a:off x="9412144" y="2372599"/>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DOLO OU CULPA</a:t>
          </a:r>
        </a:p>
      </dsp:txBody>
      <dsp:txXfrm>
        <a:off x="9427364" y="2387819"/>
        <a:ext cx="2148901" cy="489217"/>
      </dsp:txXfrm>
    </dsp:sp>
    <dsp:sp modelId="{692EBB91-61DB-4515-B85E-40FE75EDAE5D}">
      <dsp:nvSpPr>
        <dsp:cNvPr id="0" name=""/>
        <dsp:cNvSpPr/>
      </dsp:nvSpPr>
      <dsp:spPr>
        <a:xfrm rot="3907178">
          <a:off x="558513" y="2771809"/>
          <a:ext cx="988119" cy="20041"/>
        </a:xfrm>
        <a:custGeom>
          <a:avLst/>
          <a:gdLst/>
          <a:ahLst/>
          <a:cxnLst/>
          <a:rect l="0" t="0" r="0" b="0"/>
          <a:pathLst>
            <a:path>
              <a:moveTo>
                <a:pt x="0" y="10020"/>
              </a:moveTo>
              <a:lnTo>
                <a:pt x="988119"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27870" y="2757127"/>
        <a:ext cx="49405" cy="49405"/>
      </dsp:txXfrm>
    </dsp:sp>
    <dsp:sp modelId="{CF6ADA2C-9BCD-423F-9849-45E8792F853C}">
      <dsp:nvSpPr>
        <dsp:cNvPr id="0" name=""/>
        <dsp:cNvSpPr/>
      </dsp:nvSpPr>
      <dsp:spPr>
        <a:xfrm>
          <a:off x="1260436" y="2970205"/>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IV</a:t>
          </a:r>
        </a:p>
      </dsp:txBody>
      <dsp:txXfrm>
        <a:off x="1275656" y="2985425"/>
        <a:ext cx="2148901" cy="489217"/>
      </dsp:txXfrm>
    </dsp:sp>
    <dsp:sp modelId="{EA363173-913B-4098-AACC-7E1797B9125D}">
      <dsp:nvSpPr>
        <dsp:cNvPr id="0" name=""/>
        <dsp:cNvSpPr/>
      </dsp:nvSpPr>
      <dsp:spPr>
        <a:xfrm>
          <a:off x="3439777" y="3220014"/>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3219641"/>
        <a:ext cx="20786" cy="20786"/>
      </dsp:txXfrm>
    </dsp:sp>
    <dsp:sp modelId="{A4EC2FE8-A8BC-4593-98AE-FC581C6A08F9}">
      <dsp:nvSpPr>
        <dsp:cNvPr id="0" name=""/>
        <dsp:cNvSpPr/>
      </dsp:nvSpPr>
      <dsp:spPr>
        <a:xfrm>
          <a:off x="3855504" y="2970205"/>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ACELERAÇÃO DE PARTO</a:t>
          </a:r>
        </a:p>
      </dsp:txBody>
      <dsp:txXfrm>
        <a:off x="3870724" y="2985425"/>
        <a:ext cx="5110473" cy="489217"/>
      </dsp:txXfrm>
    </dsp:sp>
    <dsp:sp modelId="{D5A05932-8066-42AA-8A6D-5ECC201021A6}">
      <dsp:nvSpPr>
        <dsp:cNvPr id="0" name=""/>
        <dsp:cNvSpPr/>
      </dsp:nvSpPr>
      <dsp:spPr>
        <a:xfrm>
          <a:off x="8996417" y="3220014"/>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3219641"/>
        <a:ext cx="20786" cy="20786"/>
      </dsp:txXfrm>
    </dsp:sp>
    <dsp:sp modelId="{5DFC6D1C-60EA-4E85-A746-8458B872020E}">
      <dsp:nvSpPr>
        <dsp:cNvPr id="0" name=""/>
        <dsp:cNvSpPr/>
      </dsp:nvSpPr>
      <dsp:spPr>
        <a:xfrm>
          <a:off x="9412144" y="2970205"/>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DOLO OU CULPA</a:t>
          </a:r>
        </a:p>
      </dsp:txBody>
      <dsp:txXfrm>
        <a:off x="9427364" y="2985425"/>
        <a:ext cx="2148901" cy="48921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318670-280A-4668-A5CE-C615FDCFB3DA}">
      <dsp:nvSpPr>
        <dsp:cNvPr id="0" name=""/>
        <dsp:cNvSpPr/>
      </dsp:nvSpPr>
      <dsp:spPr>
        <a:xfrm>
          <a:off x="11043" y="1774992"/>
          <a:ext cx="833666" cy="519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§2º</a:t>
          </a:r>
        </a:p>
      </dsp:txBody>
      <dsp:txXfrm>
        <a:off x="26263" y="1790212"/>
        <a:ext cx="803226" cy="489217"/>
      </dsp:txXfrm>
    </dsp:sp>
    <dsp:sp modelId="{FFBE0611-8DB9-46BE-A6C1-FA6BC0CCFADD}">
      <dsp:nvSpPr>
        <dsp:cNvPr id="0" name=""/>
        <dsp:cNvSpPr/>
      </dsp:nvSpPr>
      <dsp:spPr>
        <a:xfrm rot="17350740">
          <a:off x="419848" y="1427194"/>
          <a:ext cx="1265449" cy="20041"/>
        </a:xfrm>
        <a:custGeom>
          <a:avLst/>
          <a:gdLst/>
          <a:ahLst/>
          <a:cxnLst/>
          <a:rect l="0" t="0" r="0" b="0"/>
          <a:pathLst>
            <a:path>
              <a:moveTo>
                <a:pt x="0" y="10020"/>
              </a:moveTo>
              <a:lnTo>
                <a:pt x="1265449"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20936" y="1405578"/>
        <a:ext cx="63272" cy="63272"/>
      </dsp:txXfrm>
    </dsp:sp>
    <dsp:sp modelId="{6C8B0EF9-F092-49FC-97A2-BFDCB7D4BA48}">
      <dsp:nvSpPr>
        <dsp:cNvPr id="0" name=""/>
        <dsp:cNvSpPr/>
      </dsp:nvSpPr>
      <dsp:spPr>
        <a:xfrm>
          <a:off x="1260436" y="579779"/>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I</a:t>
          </a:r>
        </a:p>
      </dsp:txBody>
      <dsp:txXfrm>
        <a:off x="1275656" y="594999"/>
        <a:ext cx="2148901" cy="489217"/>
      </dsp:txXfrm>
    </dsp:sp>
    <dsp:sp modelId="{25449D18-C2DC-487E-ABBE-8443B4B41054}">
      <dsp:nvSpPr>
        <dsp:cNvPr id="0" name=""/>
        <dsp:cNvSpPr/>
      </dsp:nvSpPr>
      <dsp:spPr>
        <a:xfrm>
          <a:off x="3439777" y="829587"/>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829215"/>
        <a:ext cx="20786" cy="20786"/>
      </dsp:txXfrm>
    </dsp:sp>
    <dsp:sp modelId="{2DAC804F-DF4E-4928-892D-F7563D321AD6}">
      <dsp:nvSpPr>
        <dsp:cNvPr id="0" name=""/>
        <dsp:cNvSpPr/>
      </dsp:nvSpPr>
      <dsp:spPr>
        <a:xfrm>
          <a:off x="3855504" y="579779"/>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INCAPACIDADE PERMANENTE PARA O TRABALHO</a:t>
          </a:r>
        </a:p>
      </dsp:txBody>
      <dsp:txXfrm>
        <a:off x="3870724" y="594999"/>
        <a:ext cx="5110473" cy="489217"/>
      </dsp:txXfrm>
    </dsp:sp>
    <dsp:sp modelId="{84ECB627-726A-4C87-BBE4-18D3FF7CEB78}">
      <dsp:nvSpPr>
        <dsp:cNvPr id="0" name=""/>
        <dsp:cNvSpPr/>
      </dsp:nvSpPr>
      <dsp:spPr>
        <a:xfrm>
          <a:off x="8996417" y="829587"/>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829215"/>
        <a:ext cx="20786" cy="20786"/>
      </dsp:txXfrm>
    </dsp:sp>
    <dsp:sp modelId="{C83A86E8-1079-4E40-A42C-486FC79867BB}">
      <dsp:nvSpPr>
        <dsp:cNvPr id="0" name=""/>
        <dsp:cNvSpPr/>
      </dsp:nvSpPr>
      <dsp:spPr>
        <a:xfrm>
          <a:off x="9412144" y="579779"/>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DOLO OU CULPA</a:t>
          </a:r>
        </a:p>
      </dsp:txBody>
      <dsp:txXfrm>
        <a:off x="9427364" y="594999"/>
        <a:ext cx="2148901" cy="489217"/>
      </dsp:txXfrm>
    </dsp:sp>
    <dsp:sp modelId="{926FB533-E8E5-4FBD-A97E-C1D2F6ADA214}">
      <dsp:nvSpPr>
        <dsp:cNvPr id="0" name=""/>
        <dsp:cNvSpPr/>
      </dsp:nvSpPr>
      <dsp:spPr>
        <a:xfrm rot="18289469">
          <a:off x="688580" y="1725997"/>
          <a:ext cx="727984" cy="20041"/>
        </a:xfrm>
        <a:custGeom>
          <a:avLst/>
          <a:gdLst/>
          <a:ahLst/>
          <a:cxnLst/>
          <a:rect l="0" t="0" r="0" b="0"/>
          <a:pathLst>
            <a:path>
              <a:moveTo>
                <a:pt x="0" y="10020"/>
              </a:moveTo>
              <a:lnTo>
                <a:pt x="727984"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34373" y="1717818"/>
        <a:ext cx="36399" cy="36399"/>
      </dsp:txXfrm>
    </dsp:sp>
    <dsp:sp modelId="{2A105C4F-9C0D-47C9-A629-EDE4EA27D5CE}">
      <dsp:nvSpPr>
        <dsp:cNvPr id="0" name=""/>
        <dsp:cNvSpPr/>
      </dsp:nvSpPr>
      <dsp:spPr>
        <a:xfrm>
          <a:off x="1260436" y="1177386"/>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II</a:t>
          </a:r>
        </a:p>
      </dsp:txBody>
      <dsp:txXfrm>
        <a:off x="1275656" y="1192606"/>
        <a:ext cx="2148901" cy="489217"/>
      </dsp:txXfrm>
    </dsp:sp>
    <dsp:sp modelId="{079DCC7B-51FC-414F-A8FA-9128AD31C4F9}">
      <dsp:nvSpPr>
        <dsp:cNvPr id="0" name=""/>
        <dsp:cNvSpPr/>
      </dsp:nvSpPr>
      <dsp:spPr>
        <a:xfrm>
          <a:off x="3439777" y="1427194"/>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1426821"/>
        <a:ext cx="20786" cy="20786"/>
      </dsp:txXfrm>
    </dsp:sp>
    <dsp:sp modelId="{F5EBE077-8804-4F06-BCBC-DFC7A9DF35B9}">
      <dsp:nvSpPr>
        <dsp:cNvPr id="0" name=""/>
        <dsp:cNvSpPr/>
      </dsp:nvSpPr>
      <dsp:spPr>
        <a:xfrm>
          <a:off x="3855504" y="1177386"/>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ENFERMIDADE INCURÁVEL</a:t>
          </a:r>
        </a:p>
      </dsp:txBody>
      <dsp:txXfrm>
        <a:off x="3870724" y="1192606"/>
        <a:ext cx="5110473" cy="489217"/>
      </dsp:txXfrm>
    </dsp:sp>
    <dsp:sp modelId="{799160F6-9D13-4793-8319-902625EFF76A}">
      <dsp:nvSpPr>
        <dsp:cNvPr id="0" name=""/>
        <dsp:cNvSpPr/>
      </dsp:nvSpPr>
      <dsp:spPr>
        <a:xfrm>
          <a:off x="8996417" y="1427194"/>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1426821"/>
        <a:ext cx="20786" cy="20786"/>
      </dsp:txXfrm>
    </dsp:sp>
    <dsp:sp modelId="{92DE02E5-C68C-4E93-8841-BEDEC69E44C1}">
      <dsp:nvSpPr>
        <dsp:cNvPr id="0" name=""/>
        <dsp:cNvSpPr/>
      </dsp:nvSpPr>
      <dsp:spPr>
        <a:xfrm>
          <a:off x="9412144" y="1177386"/>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DOLO OU CULPA</a:t>
          </a:r>
        </a:p>
      </dsp:txBody>
      <dsp:txXfrm>
        <a:off x="9427364" y="1192606"/>
        <a:ext cx="2148901" cy="489217"/>
      </dsp:txXfrm>
    </dsp:sp>
    <dsp:sp modelId="{D76C7025-FE10-4D08-92E7-3B2DD819A53A}">
      <dsp:nvSpPr>
        <dsp:cNvPr id="0" name=""/>
        <dsp:cNvSpPr/>
      </dsp:nvSpPr>
      <dsp:spPr>
        <a:xfrm>
          <a:off x="844709" y="2024800"/>
          <a:ext cx="415726" cy="20041"/>
        </a:xfrm>
        <a:custGeom>
          <a:avLst/>
          <a:gdLst/>
          <a:ahLst/>
          <a:cxnLst/>
          <a:rect l="0" t="0" r="0" b="0"/>
          <a:pathLst>
            <a:path>
              <a:moveTo>
                <a:pt x="0" y="10020"/>
              </a:moveTo>
              <a:lnTo>
                <a:pt x="415726"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42179" y="2024428"/>
        <a:ext cx="20786" cy="20786"/>
      </dsp:txXfrm>
    </dsp:sp>
    <dsp:sp modelId="{E918BB96-02C0-4C16-BF8B-568CFFCAC7A3}">
      <dsp:nvSpPr>
        <dsp:cNvPr id="0" name=""/>
        <dsp:cNvSpPr/>
      </dsp:nvSpPr>
      <dsp:spPr>
        <a:xfrm>
          <a:off x="1260436" y="1774992"/>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INCISSO III</a:t>
          </a:r>
        </a:p>
      </dsp:txBody>
      <dsp:txXfrm>
        <a:off x="1275656" y="1790212"/>
        <a:ext cx="2148901" cy="489217"/>
      </dsp:txXfrm>
    </dsp:sp>
    <dsp:sp modelId="{94EC3697-143F-44A0-B91F-A344DDF01F01}">
      <dsp:nvSpPr>
        <dsp:cNvPr id="0" name=""/>
        <dsp:cNvSpPr/>
      </dsp:nvSpPr>
      <dsp:spPr>
        <a:xfrm>
          <a:off x="3439777" y="2024800"/>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2024428"/>
        <a:ext cx="20786" cy="20786"/>
      </dsp:txXfrm>
    </dsp:sp>
    <dsp:sp modelId="{D42A2006-5C2D-4F99-A1B7-42C6D54939B5}">
      <dsp:nvSpPr>
        <dsp:cNvPr id="0" name=""/>
        <dsp:cNvSpPr/>
      </dsp:nvSpPr>
      <dsp:spPr>
        <a:xfrm>
          <a:off x="3855504" y="1774992"/>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PERDA OU INUTILIZAÇÃO DO MEMBRO, SENTIDO OU FUNÇÃO</a:t>
          </a:r>
        </a:p>
      </dsp:txBody>
      <dsp:txXfrm>
        <a:off x="3870724" y="1790212"/>
        <a:ext cx="5110473" cy="489217"/>
      </dsp:txXfrm>
    </dsp:sp>
    <dsp:sp modelId="{E567FD57-5546-4AEE-A221-3FF62FA9B929}">
      <dsp:nvSpPr>
        <dsp:cNvPr id="0" name=""/>
        <dsp:cNvSpPr/>
      </dsp:nvSpPr>
      <dsp:spPr>
        <a:xfrm>
          <a:off x="8996417" y="2024800"/>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2024428"/>
        <a:ext cx="20786" cy="20786"/>
      </dsp:txXfrm>
    </dsp:sp>
    <dsp:sp modelId="{7A470772-361C-4BF4-B2A2-46EFD8E5F39F}">
      <dsp:nvSpPr>
        <dsp:cNvPr id="0" name=""/>
        <dsp:cNvSpPr/>
      </dsp:nvSpPr>
      <dsp:spPr>
        <a:xfrm>
          <a:off x="9412144" y="1774992"/>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DOLO OU CULPA</a:t>
          </a:r>
        </a:p>
      </dsp:txBody>
      <dsp:txXfrm>
        <a:off x="9427364" y="1790212"/>
        <a:ext cx="2148901" cy="489217"/>
      </dsp:txXfrm>
    </dsp:sp>
    <dsp:sp modelId="{BD28E259-794D-4B85-8242-1CE23A69485B}">
      <dsp:nvSpPr>
        <dsp:cNvPr id="0" name=""/>
        <dsp:cNvSpPr/>
      </dsp:nvSpPr>
      <dsp:spPr>
        <a:xfrm rot="3310531">
          <a:off x="688580" y="2323604"/>
          <a:ext cx="727984" cy="20041"/>
        </a:xfrm>
        <a:custGeom>
          <a:avLst/>
          <a:gdLst/>
          <a:ahLst/>
          <a:cxnLst/>
          <a:rect l="0" t="0" r="0" b="0"/>
          <a:pathLst>
            <a:path>
              <a:moveTo>
                <a:pt x="0" y="10020"/>
              </a:moveTo>
              <a:lnTo>
                <a:pt x="727984"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34373" y="2315425"/>
        <a:ext cx="36399" cy="36399"/>
      </dsp:txXfrm>
    </dsp:sp>
    <dsp:sp modelId="{DF8ABB5A-62C3-481D-B083-08862DC398E0}">
      <dsp:nvSpPr>
        <dsp:cNvPr id="0" name=""/>
        <dsp:cNvSpPr/>
      </dsp:nvSpPr>
      <dsp:spPr>
        <a:xfrm>
          <a:off x="1260436" y="2372599"/>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IV</a:t>
          </a:r>
        </a:p>
      </dsp:txBody>
      <dsp:txXfrm>
        <a:off x="1275656" y="2387819"/>
        <a:ext cx="2148901" cy="489217"/>
      </dsp:txXfrm>
    </dsp:sp>
    <dsp:sp modelId="{81267331-22C2-44C3-82C8-A9C38E30E45A}">
      <dsp:nvSpPr>
        <dsp:cNvPr id="0" name=""/>
        <dsp:cNvSpPr/>
      </dsp:nvSpPr>
      <dsp:spPr>
        <a:xfrm>
          <a:off x="3439777" y="2622407"/>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2622035"/>
        <a:ext cx="20786" cy="20786"/>
      </dsp:txXfrm>
    </dsp:sp>
    <dsp:sp modelId="{B61DFE6B-F382-4D73-A542-1AF7C06EFF9C}">
      <dsp:nvSpPr>
        <dsp:cNvPr id="0" name=""/>
        <dsp:cNvSpPr/>
      </dsp:nvSpPr>
      <dsp:spPr>
        <a:xfrm>
          <a:off x="3855504" y="2372599"/>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DEFORMIDADE PERMANENTE</a:t>
          </a:r>
        </a:p>
      </dsp:txBody>
      <dsp:txXfrm>
        <a:off x="3870724" y="2387819"/>
        <a:ext cx="5110473" cy="489217"/>
      </dsp:txXfrm>
    </dsp:sp>
    <dsp:sp modelId="{04259C45-68CB-469A-B1C1-BAA8984B74E8}">
      <dsp:nvSpPr>
        <dsp:cNvPr id="0" name=""/>
        <dsp:cNvSpPr/>
      </dsp:nvSpPr>
      <dsp:spPr>
        <a:xfrm>
          <a:off x="8996417" y="2622407"/>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2622035"/>
        <a:ext cx="20786" cy="20786"/>
      </dsp:txXfrm>
    </dsp:sp>
    <dsp:sp modelId="{0A1BC153-202E-4085-A34D-162B02826DAE}">
      <dsp:nvSpPr>
        <dsp:cNvPr id="0" name=""/>
        <dsp:cNvSpPr/>
      </dsp:nvSpPr>
      <dsp:spPr>
        <a:xfrm>
          <a:off x="9412144" y="2372599"/>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DOLO OU CULPA</a:t>
          </a:r>
        </a:p>
      </dsp:txBody>
      <dsp:txXfrm>
        <a:off x="9427364" y="2387819"/>
        <a:ext cx="2148901" cy="489217"/>
      </dsp:txXfrm>
    </dsp:sp>
    <dsp:sp modelId="{86FA7BB0-E91E-4BC5-9675-74FCF989E1AD}">
      <dsp:nvSpPr>
        <dsp:cNvPr id="0" name=""/>
        <dsp:cNvSpPr/>
      </dsp:nvSpPr>
      <dsp:spPr>
        <a:xfrm rot="4249260">
          <a:off x="419848" y="2622407"/>
          <a:ext cx="1265449" cy="20041"/>
        </a:xfrm>
        <a:custGeom>
          <a:avLst/>
          <a:gdLst/>
          <a:ahLst/>
          <a:cxnLst/>
          <a:rect l="0" t="0" r="0" b="0"/>
          <a:pathLst>
            <a:path>
              <a:moveTo>
                <a:pt x="0" y="10020"/>
              </a:moveTo>
              <a:lnTo>
                <a:pt x="1265449"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20936" y="2600792"/>
        <a:ext cx="63272" cy="63272"/>
      </dsp:txXfrm>
    </dsp:sp>
    <dsp:sp modelId="{6F8FCD44-1CE6-4F92-9F7E-F7E3BD1F642A}">
      <dsp:nvSpPr>
        <dsp:cNvPr id="0" name=""/>
        <dsp:cNvSpPr/>
      </dsp:nvSpPr>
      <dsp:spPr>
        <a:xfrm>
          <a:off x="1260436" y="2970205"/>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V</a:t>
          </a:r>
        </a:p>
      </dsp:txBody>
      <dsp:txXfrm>
        <a:off x="1275656" y="2985425"/>
        <a:ext cx="2148901" cy="489217"/>
      </dsp:txXfrm>
    </dsp:sp>
    <dsp:sp modelId="{B990D16B-E938-42D2-B6CF-78016696C42A}">
      <dsp:nvSpPr>
        <dsp:cNvPr id="0" name=""/>
        <dsp:cNvSpPr/>
      </dsp:nvSpPr>
      <dsp:spPr>
        <a:xfrm>
          <a:off x="3439777" y="3220014"/>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3219641"/>
        <a:ext cx="20786" cy="20786"/>
      </dsp:txXfrm>
    </dsp:sp>
    <dsp:sp modelId="{372F79AB-8337-4041-8D58-D8FE39A535E5}">
      <dsp:nvSpPr>
        <dsp:cNvPr id="0" name=""/>
        <dsp:cNvSpPr/>
      </dsp:nvSpPr>
      <dsp:spPr>
        <a:xfrm>
          <a:off x="3855504" y="2970205"/>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ABORTO</a:t>
          </a:r>
        </a:p>
      </dsp:txBody>
      <dsp:txXfrm>
        <a:off x="3870724" y="2985425"/>
        <a:ext cx="5110473" cy="489217"/>
      </dsp:txXfrm>
    </dsp:sp>
    <dsp:sp modelId="{6BFC6E99-FD54-4822-B307-0453F50D305E}">
      <dsp:nvSpPr>
        <dsp:cNvPr id="0" name=""/>
        <dsp:cNvSpPr/>
      </dsp:nvSpPr>
      <dsp:spPr>
        <a:xfrm>
          <a:off x="8996417" y="3220014"/>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3219641"/>
        <a:ext cx="20786" cy="20786"/>
      </dsp:txXfrm>
    </dsp:sp>
    <dsp:sp modelId="{4ACE4E8B-C4CE-4A82-B6BF-402B11D79656}">
      <dsp:nvSpPr>
        <dsp:cNvPr id="0" name=""/>
        <dsp:cNvSpPr/>
      </dsp:nvSpPr>
      <dsp:spPr>
        <a:xfrm>
          <a:off x="9412144" y="2970205"/>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b="1" u="sng" kern="1200" dirty="0">
              <a:solidFill>
                <a:srgbClr val="FF0000"/>
              </a:solidFill>
            </a:rPr>
            <a:t>SOMENTE CULPA</a:t>
          </a:r>
        </a:p>
      </dsp:txBody>
      <dsp:txXfrm>
        <a:off x="9427364" y="2985425"/>
        <a:ext cx="2148901" cy="489217"/>
      </dsp:txXfrm>
    </dsp:sp>
    <dsp:sp modelId="{49C7FE43-D7EB-4830-9829-039F8A7412AF}">
      <dsp:nvSpPr>
        <dsp:cNvPr id="0" name=""/>
        <dsp:cNvSpPr/>
      </dsp:nvSpPr>
      <dsp:spPr>
        <a:xfrm>
          <a:off x="11043" y="3567812"/>
          <a:ext cx="833666" cy="519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§3º</a:t>
          </a:r>
        </a:p>
      </dsp:txBody>
      <dsp:txXfrm>
        <a:off x="26263" y="3583032"/>
        <a:ext cx="803226" cy="489217"/>
      </dsp:txXfrm>
    </dsp:sp>
    <dsp:sp modelId="{35407CCE-6BF8-4311-9012-0F5AA5833745}">
      <dsp:nvSpPr>
        <dsp:cNvPr id="0" name=""/>
        <dsp:cNvSpPr/>
      </dsp:nvSpPr>
      <dsp:spPr>
        <a:xfrm>
          <a:off x="844709" y="3817620"/>
          <a:ext cx="415726" cy="20041"/>
        </a:xfrm>
        <a:custGeom>
          <a:avLst/>
          <a:gdLst/>
          <a:ahLst/>
          <a:cxnLst/>
          <a:rect l="0" t="0" r="0" b="0"/>
          <a:pathLst>
            <a:path>
              <a:moveTo>
                <a:pt x="0" y="10020"/>
              </a:moveTo>
              <a:lnTo>
                <a:pt x="415726" y="100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042179" y="3817248"/>
        <a:ext cx="20786" cy="20786"/>
      </dsp:txXfrm>
    </dsp:sp>
    <dsp:sp modelId="{FC5D0264-9052-403C-9009-1CEFFF7F6155}">
      <dsp:nvSpPr>
        <dsp:cNvPr id="0" name=""/>
        <dsp:cNvSpPr/>
      </dsp:nvSpPr>
      <dsp:spPr>
        <a:xfrm>
          <a:off x="1260436" y="3567812"/>
          <a:ext cx="2179341" cy="51965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PREVISÃO ÚNICA</a:t>
          </a:r>
        </a:p>
      </dsp:txBody>
      <dsp:txXfrm>
        <a:off x="1275656" y="3583032"/>
        <a:ext cx="2148901" cy="489217"/>
      </dsp:txXfrm>
    </dsp:sp>
    <dsp:sp modelId="{6D3BE349-7B9E-4998-86CC-06DE316776F4}">
      <dsp:nvSpPr>
        <dsp:cNvPr id="0" name=""/>
        <dsp:cNvSpPr/>
      </dsp:nvSpPr>
      <dsp:spPr>
        <a:xfrm>
          <a:off x="3439777" y="3817620"/>
          <a:ext cx="415726" cy="20041"/>
        </a:xfrm>
        <a:custGeom>
          <a:avLst/>
          <a:gdLst/>
          <a:ahLst/>
          <a:cxnLst/>
          <a:rect l="0" t="0" r="0" b="0"/>
          <a:pathLst>
            <a:path>
              <a:moveTo>
                <a:pt x="0" y="10020"/>
              </a:moveTo>
              <a:lnTo>
                <a:pt x="415726" y="1002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37247" y="3817248"/>
        <a:ext cx="20786" cy="20786"/>
      </dsp:txXfrm>
    </dsp:sp>
    <dsp:sp modelId="{3D703AAD-9244-4F0C-9141-33FE9D82CC1D}">
      <dsp:nvSpPr>
        <dsp:cNvPr id="0" name=""/>
        <dsp:cNvSpPr/>
      </dsp:nvSpPr>
      <dsp:spPr>
        <a:xfrm>
          <a:off x="3855504" y="3567812"/>
          <a:ext cx="5140913" cy="51965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MORTE</a:t>
          </a:r>
        </a:p>
      </dsp:txBody>
      <dsp:txXfrm>
        <a:off x="3870724" y="3583032"/>
        <a:ext cx="5110473" cy="489217"/>
      </dsp:txXfrm>
    </dsp:sp>
    <dsp:sp modelId="{C6C010C7-9A20-4E39-B89F-3C13C9B9DF06}">
      <dsp:nvSpPr>
        <dsp:cNvPr id="0" name=""/>
        <dsp:cNvSpPr/>
      </dsp:nvSpPr>
      <dsp:spPr>
        <a:xfrm>
          <a:off x="8996417" y="3817620"/>
          <a:ext cx="415726" cy="20041"/>
        </a:xfrm>
        <a:custGeom>
          <a:avLst/>
          <a:gdLst/>
          <a:ahLst/>
          <a:cxnLst/>
          <a:rect l="0" t="0" r="0" b="0"/>
          <a:pathLst>
            <a:path>
              <a:moveTo>
                <a:pt x="0" y="10020"/>
              </a:moveTo>
              <a:lnTo>
                <a:pt x="415726" y="100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93887" y="3817248"/>
        <a:ext cx="20786" cy="20786"/>
      </dsp:txXfrm>
    </dsp:sp>
    <dsp:sp modelId="{0E4F63AB-EE01-43C3-8FE6-4452B4911AF4}">
      <dsp:nvSpPr>
        <dsp:cNvPr id="0" name=""/>
        <dsp:cNvSpPr/>
      </dsp:nvSpPr>
      <dsp:spPr>
        <a:xfrm>
          <a:off x="9412144" y="3567812"/>
          <a:ext cx="2179341" cy="51965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b="1" u="sng" kern="1200" dirty="0">
              <a:solidFill>
                <a:srgbClr val="FF0000"/>
              </a:solidFill>
            </a:rPr>
            <a:t>SOMENTE CULPA</a:t>
          </a:r>
        </a:p>
      </dsp:txBody>
      <dsp:txXfrm>
        <a:off x="9427364" y="3583032"/>
        <a:ext cx="2148901" cy="48921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56435F-C860-4B8B-9AD6-10295E2F2080}">
      <dsp:nvSpPr>
        <dsp:cNvPr id="0" name=""/>
        <dsp:cNvSpPr/>
      </dsp:nvSpPr>
      <dsp:spPr>
        <a:xfrm>
          <a:off x="5365" y="1092747"/>
          <a:ext cx="1206479" cy="752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§1º</a:t>
          </a:r>
        </a:p>
      </dsp:txBody>
      <dsp:txXfrm>
        <a:off x="27392" y="1114774"/>
        <a:ext cx="1162425" cy="707993"/>
      </dsp:txXfrm>
    </dsp:sp>
    <dsp:sp modelId="{1E3E8D7E-0A63-4DDD-9B78-2075B05AFCBB}">
      <dsp:nvSpPr>
        <dsp:cNvPr id="0" name=""/>
        <dsp:cNvSpPr/>
      </dsp:nvSpPr>
      <dsp:spPr>
        <a:xfrm>
          <a:off x="1211844" y="1454268"/>
          <a:ext cx="601637" cy="29003"/>
        </a:xfrm>
        <a:custGeom>
          <a:avLst/>
          <a:gdLst/>
          <a:ahLst/>
          <a:cxnLst/>
          <a:rect l="0" t="0" r="0" b="0"/>
          <a:pathLst>
            <a:path>
              <a:moveTo>
                <a:pt x="0" y="14501"/>
              </a:moveTo>
              <a:lnTo>
                <a:pt x="601637" y="1450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497622" y="1453729"/>
        <a:ext cx="30081" cy="30081"/>
      </dsp:txXfrm>
    </dsp:sp>
    <dsp:sp modelId="{447FF48B-A440-4F46-8E71-2D70DF45B7EC}">
      <dsp:nvSpPr>
        <dsp:cNvPr id="0" name=""/>
        <dsp:cNvSpPr/>
      </dsp:nvSpPr>
      <dsp:spPr>
        <a:xfrm>
          <a:off x="1813482" y="1092747"/>
          <a:ext cx="3153935" cy="75204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II</a:t>
          </a:r>
        </a:p>
      </dsp:txBody>
      <dsp:txXfrm>
        <a:off x="1835509" y="1114774"/>
        <a:ext cx="3109881" cy="707993"/>
      </dsp:txXfrm>
    </dsp:sp>
    <dsp:sp modelId="{2A716636-67DC-47B2-8385-6C010CBEC922}">
      <dsp:nvSpPr>
        <dsp:cNvPr id="0" name=""/>
        <dsp:cNvSpPr/>
      </dsp:nvSpPr>
      <dsp:spPr>
        <a:xfrm>
          <a:off x="4967417" y="1454268"/>
          <a:ext cx="601637" cy="29003"/>
        </a:xfrm>
        <a:custGeom>
          <a:avLst/>
          <a:gdLst/>
          <a:ahLst/>
          <a:cxnLst/>
          <a:rect l="0" t="0" r="0" b="0"/>
          <a:pathLst>
            <a:path>
              <a:moveTo>
                <a:pt x="0" y="14501"/>
              </a:moveTo>
              <a:lnTo>
                <a:pt x="601637" y="1450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253195" y="1453729"/>
        <a:ext cx="30081" cy="30081"/>
      </dsp:txXfrm>
    </dsp:sp>
    <dsp:sp modelId="{673F7FEA-B0B3-4694-978F-E0CF7AD1FFA5}">
      <dsp:nvSpPr>
        <dsp:cNvPr id="0" name=""/>
        <dsp:cNvSpPr/>
      </dsp:nvSpPr>
      <dsp:spPr>
        <a:xfrm>
          <a:off x="5569054" y="1092747"/>
          <a:ext cx="2272535" cy="75204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PERIGO DE VIDA</a:t>
          </a:r>
        </a:p>
      </dsp:txBody>
      <dsp:txXfrm>
        <a:off x="5591081" y="1114774"/>
        <a:ext cx="2228481" cy="707993"/>
      </dsp:txXfrm>
    </dsp:sp>
    <dsp:sp modelId="{CF6BEAC0-FD07-4879-AFF1-91BFBFD8657A}">
      <dsp:nvSpPr>
        <dsp:cNvPr id="0" name=""/>
        <dsp:cNvSpPr/>
      </dsp:nvSpPr>
      <dsp:spPr>
        <a:xfrm>
          <a:off x="7841590" y="1454268"/>
          <a:ext cx="601637" cy="29003"/>
        </a:xfrm>
        <a:custGeom>
          <a:avLst/>
          <a:gdLst/>
          <a:ahLst/>
          <a:cxnLst/>
          <a:rect l="0" t="0" r="0" b="0"/>
          <a:pathLst>
            <a:path>
              <a:moveTo>
                <a:pt x="0" y="14501"/>
              </a:moveTo>
              <a:lnTo>
                <a:pt x="601637" y="1450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8127368" y="1453729"/>
        <a:ext cx="30081" cy="30081"/>
      </dsp:txXfrm>
    </dsp:sp>
    <dsp:sp modelId="{22679713-D353-451E-92B8-B9AFCE15C593}">
      <dsp:nvSpPr>
        <dsp:cNvPr id="0" name=""/>
        <dsp:cNvSpPr/>
      </dsp:nvSpPr>
      <dsp:spPr>
        <a:xfrm>
          <a:off x="8443228" y="1092747"/>
          <a:ext cx="3153935" cy="75204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pt-BR" sz="3100" b="1" u="sng" kern="1200" dirty="0">
              <a:solidFill>
                <a:srgbClr val="FF0000"/>
              </a:solidFill>
            </a:rPr>
            <a:t>SOMENTE CULPA</a:t>
          </a:r>
        </a:p>
      </dsp:txBody>
      <dsp:txXfrm>
        <a:off x="8465255" y="1114774"/>
        <a:ext cx="3109881" cy="707993"/>
      </dsp:txXfrm>
    </dsp:sp>
    <dsp:sp modelId="{17318670-280A-4668-A5CE-C615FDCFB3DA}">
      <dsp:nvSpPr>
        <dsp:cNvPr id="0" name=""/>
        <dsp:cNvSpPr/>
      </dsp:nvSpPr>
      <dsp:spPr>
        <a:xfrm>
          <a:off x="5365" y="1957601"/>
          <a:ext cx="1206479" cy="752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§2º</a:t>
          </a:r>
        </a:p>
      </dsp:txBody>
      <dsp:txXfrm>
        <a:off x="27392" y="1979628"/>
        <a:ext cx="1162425" cy="707993"/>
      </dsp:txXfrm>
    </dsp:sp>
    <dsp:sp modelId="{86FA7BB0-E91E-4BC5-9675-74FCF989E1AD}">
      <dsp:nvSpPr>
        <dsp:cNvPr id="0" name=""/>
        <dsp:cNvSpPr/>
      </dsp:nvSpPr>
      <dsp:spPr>
        <a:xfrm>
          <a:off x="1211844" y="2319123"/>
          <a:ext cx="601637" cy="29003"/>
        </a:xfrm>
        <a:custGeom>
          <a:avLst/>
          <a:gdLst/>
          <a:ahLst/>
          <a:cxnLst/>
          <a:rect l="0" t="0" r="0" b="0"/>
          <a:pathLst>
            <a:path>
              <a:moveTo>
                <a:pt x="0" y="14501"/>
              </a:moveTo>
              <a:lnTo>
                <a:pt x="601637" y="1450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497622" y="2318584"/>
        <a:ext cx="30081" cy="30081"/>
      </dsp:txXfrm>
    </dsp:sp>
    <dsp:sp modelId="{6F8FCD44-1CE6-4F92-9F7E-F7E3BD1F642A}">
      <dsp:nvSpPr>
        <dsp:cNvPr id="0" name=""/>
        <dsp:cNvSpPr/>
      </dsp:nvSpPr>
      <dsp:spPr>
        <a:xfrm>
          <a:off x="1813482" y="1957601"/>
          <a:ext cx="3153935" cy="75204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INCISO V</a:t>
          </a:r>
        </a:p>
      </dsp:txBody>
      <dsp:txXfrm>
        <a:off x="1835509" y="1979628"/>
        <a:ext cx="3109881" cy="707993"/>
      </dsp:txXfrm>
    </dsp:sp>
    <dsp:sp modelId="{B990D16B-E938-42D2-B6CF-78016696C42A}">
      <dsp:nvSpPr>
        <dsp:cNvPr id="0" name=""/>
        <dsp:cNvSpPr/>
      </dsp:nvSpPr>
      <dsp:spPr>
        <a:xfrm>
          <a:off x="4967417" y="2319123"/>
          <a:ext cx="601637" cy="29003"/>
        </a:xfrm>
        <a:custGeom>
          <a:avLst/>
          <a:gdLst/>
          <a:ahLst/>
          <a:cxnLst/>
          <a:rect l="0" t="0" r="0" b="0"/>
          <a:pathLst>
            <a:path>
              <a:moveTo>
                <a:pt x="0" y="14501"/>
              </a:moveTo>
              <a:lnTo>
                <a:pt x="601637" y="1450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253195" y="2318584"/>
        <a:ext cx="30081" cy="30081"/>
      </dsp:txXfrm>
    </dsp:sp>
    <dsp:sp modelId="{372F79AB-8337-4041-8D58-D8FE39A535E5}">
      <dsp:nvSpPr>
        <dsp:cNvPr id="0" name=""/>
        <dsp:cNvSpPr/>
      </dsp:nvSpPr>
      <dsp:spPr>
        <a:xfrm>
          <a:off x="5569054" y="1957601"/>
          <a:ext cx="2272535" cy="75204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ABORTO</a:t>
          </a:r>
        </a:p>
      </dsp:txBody>
      <dsp:txXfrm>
        <a:off x="5591081" y="1979628"/>
        <a:ext cx="2228481" cy="707993"/>
      </dsp:txXfrm>
    </dsp:sp>
    <dsp:sp modelId="{6BFC6E99-FD54-4822-B307-0453F50D305E}">
      <dsp:nvSpPr>
        <dsp:cNvPr id="0" name=""/>
        <dsp:cNvSpPr/>
      </dsp:nvSpPr>
      <dsp:spPr>
        <a:xfrm>
          <a:off x="7841590" y="2319123"/>
          <a:ext cx="601637" cy="29003"/>
        </a:xfrm>
        <a:custGeom>
          <a:avLst/>
          <a:gdLst/>
          <a:ahLst/>
          <a:cxnLst/>
          <a:rect l="0" t="0" r="0" b="0"/>
          <a:pathLst>
            <a:path>
              <a:moveTo>
                <a:pt x="0" y="14501"/>
              </a:moveTo>
              <a:lnTo>
                <a:pt x="601637" y="1450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8127368" y="2318584"/>
        <a:ext cx="30081" cy="30081"/>
      </dsp:txXfrm>
    </dsp:sp>
    <dsp:sp modelId="{4ACE4E8B-C4CE-4A82-B6BF-402B11D79656}">
      <dsp:nvSpPr>
        <dsp:cNvPr id="0" name=""/>
        <dsp:cNvSpPr/>
      </dsp:nvSpPr>
      <dsp:spPr>
        <a:xfrm>
          <a:off x="8443228" y="1957601"/>
          <a:ext cx="3153935" cy="75204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pt-BR" sz="3000" b="1" u="sng" kern="1200" dirty="0">
              <a:solidFill>
                <a:srgbClr val="FF0000"/>
              </a:solidFill>
            </a:rPr>
            <a:t>SOMENTE CULPA</a:t>
          </a:r>
        </a:p>
      </dsp:txBody>
      <dsp:txXfrm>
        <a:off x="8465255" y="1979628"/>
        <a:ext cx="3109881" cy="707993"/>
      </dsp:txXfrm>
    </dsp:sp>
    <dsp:sp modelId="{49C7FE43-D7EB-4830-9829-039F8A7412AF}">
      <dsp:nvSpPr>
        <dsp:cNvPr id="0" name=""/>
        <dsp:cNvSpPr/>
      </dsp:nvSpPr>
      <dsp:spPr>
        <a:xfrm>
          <a:off x="5365" y="2822455"/>
          <a:ext cx="1206479" cy="752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§3º</a:t>
          </a:r>
        </a:p>
      </dsp:txBody>
      <dsp:txXfrm>
        <a:off x="27392" y="2844482"/>
        <a:ext cx="1162425" cy="707993"/>
      </dsp:txXfrm>
    </dsp:sp>
    <dsp:sp modelId="{35407CCE-6BF8-4311-9012-0F5AA5833745}">
      <dsp:nvSpPr>
        <dsp:cNvPr id="0" name=""/>
        <dsp:cNvSpPr/>
      </dsp:nvSpPr>
      <dsp:spPr>
        <a:xfrm>
          <a:off x="1211844" y="3183977"/>
          <a:ext cx="601637" cy="29003"/>
        </a:xfrm>
        <a:custGeom>
          <a:avLst/>
          <a:gdLst/>
          <a:ahLst/>
          <a:cxnLst/>
          <a:rect l="0" t="0" r="0" b="0"/>
          <a:pathLst>
            <a:path>
              <a:moveTo>
                <a:pt x="0" y="14501"/>
              </a:moveTo>
              <a:lnTo>
                <a:pt x="601637" y="1450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497622" y="3183438"/>
        <a:ext cx="30081" cy="30081"/>
      </dsp:txXfrm>
    </dsp:sp>
    <dsp:sp modelId="{FC5D0264-9052-403C-9009-1CEFFF7F6155}">
      <dsp:nvSpPr>
        <dsp:cNvPr id="0" name=""/>
        <dsp:cNvSpPr/>
      </dsp:nvSpPr>
      <dsp:spPr>
        <a:xfrm>
          <a:off x="1813482" y="2822455"/>
          <a:ext cx="3153935" cy="75204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PREVISÃO ÚNICA</a:t>
          </a:r>
        </a:p>
      </dsp:txBody>
      <dsp:txXfrm>
        <a:off x="1835509" y="2844482"/>
        <a:ext cx="3109881" cy="707993"/>
      </dsp:txXfrm>
    </dsp:sp>
    <dsp:sp modelId="{6D3BE349-7B9E-4998-86CC-06DE316776F4}">
      <dsp:nvSpPr>
        <dsp:cNvPr id="0" name=""/>
        <dsp:cNvSpPr/>
      </dsp:nvSpPr>
      <dsp:spPr>
        <a:xfrm>
          <a:off x="4967417" y="3183977"/>
          <a:ext cx="601637" cy="29003"/>
        </a:xfrm>
        <a:custGeom>
          <a:avLst/>
          <a:gdLst/>
          <a:ahLst/>
          <a:cxnLst/>
          <a:rect l="0" t="0" r="0" b="0"/>
          <a:pathLst>
            <a:path>
              <a:moveTo>
                <a:pt x="0" y="14501"/>
              </a:moveTo>
              <a:lnTo>
                <a:pt x="601637" y="1450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253195" y="3183438"/>
        <a:ext cx="30081" cy="30081"/>
      </dsp:txXfrm>
    </dsp:sp>
    <dsp:sp modelId="{3D703AAD-9244-4F0C-9141-33FE9D82CC1D}">
      <dsp:nvSpPr>
        <dsp:cNvPr id="0" name=""/>
        <dsp:cNvSpPr/>
      </dsp:nvSpPr>
      <dsp:spPr>
        <a:xfrm>
          <a:off x="5569054" y="2822455"/>
          <a:ext cx="2272535" cy="75204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MORTE</a:t>
          </a:r>
        </a:p>
      </dsp:txBody>
      <dsp:txXfrm>
        <a:off x="5591081" y="2844482"/>
        <a:ext cx="2228481" cy="707993"/>
      </dsp:txXfrm>
    </dsp:sp>
    <dsp:sp modelId="{C6C010C7-9A20-4E39-B89F-3C13C9B9DF06}">
      <dsp:nvSpPr>
        <dsp:cNvPr id="0" name=""/>
        <dsp:cNvSpPr/>
      </dsp:nvSpPr>
      <dsp:spPr>
        <a:xfrm>
          <a:off x="7841590" y="3183977"/>
          <a:ext cx="601637" cy="29003"/>
        </a:xfrm>
        <a:custGeom>
          <a:avLst/>
          <a:gdLst/>
          <a:ahLst/>
          <a:cxnLst/>
          <a:rect l="0" t="0" r="0" b="0"/>
          <a:pathLst>
            <a:path>
              <a:moveTo>
                <a:pt x="0" y="14501"/>
              </a:moveTo>
              <a:lnTo>
                <a:pt x="601637" y="1450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8127368" y="3183438"/>
        <a:ext cx="30081" cy="30081"/>
      </dsp:txXfrm>
    </dsp:sp>
    <dsp:sp modelId="{0E4F63AB-EE01-43C3-8FE6-4452B4911AF4}">
      <dsp:nvSpPr>
        <dsp:cNvPr id="0" name=""/>
        <dsp:cNvSpPr/>
      </dsp:nvSpPr>
      <dsp:spPr>
        <a:xfrm>
          <a:off x="8443228" y="2822455"/>
          <a:ext cx="3153935" cy="75204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pt-BR" sz="2900" b="1" u="sng" kern="1200" dirty="0">
              <a:solidFill>
                <a:srgbClr val="FF0000"/>
              </a:solidFill>
            </a:rPr>
            <a:t>SOMENTE CULPA</a:t>
          </a:r>
        </a:p>
      </dsp:txBody>
      <dsp:txXfrm>
        <a:off x="8465255" y="2844482"/>
        <a:ext cx="3109881" cy="707993"/>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253C40-B38D-4D0C-953D-78AB7869BEB6}">
      <dsp:nvSpPr>
        <dsp:cNvPr id="0" name=""/>
        <dsp:cNvSpPr/>
      </dsp:nvSpPr>
      <dsp:spPr>
        <a:xfrm>
          <a:off x="1748064" y="2975"/>
          <a:ext cx="3342605" cy="200556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pt-BR" sz="2900" kern="1200" dirty="0"/>
            <a:t>CARÁTER RESIDUAL</a:t>
          </a:r>
        </a:p>
      </dsp:txBody>
      <dsp:txXfrm>
        <a:off x="1748064" y="2975"/>
        <a:ext cx="3342605" cy="2005563"/>
      </dsp:txXfrm>
    </dsp:sp>
    <dsp:sp modelId="{FE452ECA-D286-48F9-99DA-23E0A5942E94}">
      <dsp:nvSpPr>
        <dsp:cNvPr id="0" name=""/>
        <dsp:cNvSpPr/>
      </dsp:nvSpPr>
      <dsp:spPr>
        <a:xfrm>
          <a:off x="5424930" y="2975"/>
          <a:ext cx="3342605" cy="200556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pt-BR" sz="2900" kern="1200" dirty="0"/>
            <a:t>COMPETÊNCIA DO JECRIM</a:t>
          </a:r>
        </a:p>
      </dsp:txBody>
      <dsp:txXfrm>
        <a:off x="5424930" y="2975"/>
        <a:ext cx="3342605" cy="2005563"/>
      </dsp:txXfrm>
    </dsp:sp>
    <dsp:sp modelId="{65B6119A-8391-4332-85A5-41041D0ACE48}">
      <dsp:nvSpPr>
        <dsp:cNvPr id="0" name=""/>
        <dsp:cNvSpPr/>
      </dsp:nvSpPr>
      <dsp:spPr>
        <a:xfrm>
          <a:off x="1748064" y="2342799"/>
          <a:ext cx="3342605" cy="200556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pt-BR" sz="2900" kern="1200" dirty="0"/>
            <a:t>ADMITE INSTITUTOS DESPENALIZADORES</a:t>
          </a:r>
        </a:p>
      </dsp:txBody>
      <dsp:txXfrm>
        <a:off x="1748064" y="2342799"/>
        <a:ext cx="3342605" cy="2005563"/>
      </dsp:txXfrm>
    </dsp:sp>
    <dsp:sp modelId="{324D8288-9C37-4A42-9214-4F8F9575633D}">
      <dsp:nvSpPr>
        <dsp:cNvPr id="0" name=""/>
        <dsp:cNvSpPr/>
      </dsp:nvSpPr>
      <dsp:spPr>
        <a:xfrm>
          <a:off x="5424930" y="2342799"/>
          <a:ext cx="3342605" cy="200556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pt-BR" sz="2900" kern="1200" dirty="0"/>
            <a:t>AÇÃO PENAL CONDICIONADA À REPRESENTAÇÃO DA VÍTIMA</a:t>
          </a:r>
        </a:p>
      </dsp:txBody>
      <dsp:txXfrm>
        <a:off x="5424930" y="2342799"/>
        <a:ext cx="3342605" cy="200556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CA3460-BB0C-49D7-A093-0C00D6638E92}">
      <dsp:nvSpPr>
        <dsp:cNvPr id="0" name=""/>
        <dsp:cNvSpPr/>
      </dsp:nvSpPr>
      <dsp:spPr>
        <a:xfrm>
          <a:off x="5102846" y="1905321"/>
          <a:ext cx="1359535" cy="135953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pt-BR" sz="1800" kern="1200" dirty="0"/>
            <a:t>OFENDER</a:t>
          </a:r>
        </a:p>
      </dsp:txBody>
      <dsp:txXfrm>
        <a:off x="5301945" y="2104420"/>
        <a:ext cx="961337" cy="961337"/>
      </dsp:txXfrm>
    </dsp:sp>
    <dsp:sp modelId="{E3BA29E8-0D1C-46BA-A280-F61BF5B3A94A}">
      <dsp:nvSpPr>
        <dsp:cNvPr id="0" name=""/>
        <dsp:cNvSpPr/>
      </dsp:nvSpPr>
      <dsp:spPr>
        <a:xfrm rot="16200000">
          <a:off x="5638953" y="1411274"/>
          <a:ext cx="287320" cy="462242"/>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pt-BR" sz="1500" kern="1200"/>
        </a:p>
      </dsp:txBody>
      <dsp:txXfrm>
        <a:off x="5682051" y="1546820"/>
        <a:ext cx="201124" cy="277346"/>
      </dsp:txXfrm>
    </dsp:sp>
    <dsp:sp modelId="{B93945E4-7169-461F-A1D8-2874B7F205D1}">
      <dsp:nvSpPr>
        <dsp:cNvPr id="0" name=""/>
        <dsp:cNvSpPr/>
      </dsp:nvSpPr>
      <dsp:spPr>
        <a:xfrm>
          <a:off x="5102846" y="3670"/>
          <a:ext cx="1359535" cy="1359535"/>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pt-BR" sz="1200" kern="1200" dirty="0"/>
            <a:t>Agredir</a:t>
          </a:r>
        </a:p>
      </dsp:txBody>
      <dsp:txXfrm>
        <a:off x="5301945" y="202769"/>
        <a:ext cx="961337" cy="961337"/>
      </dsp:txXfrm>
    </dsp:sp>
    <dsp:sp modelId="{31A2FCD9-F7BA-4CB7-847C-495FFBD2762C}">
      <dsp:nvSpPr>
        <dsp:cNvPr id="0" name=""/>
        <dsp:cNvSpPr/>
      </dsp:nvSpPr>
      <dsp:spPr>
        <a:xfrm rot="20520000">
          <a:off x="6535508" y="2062659"/>
          <a:ext cx="287320" cy="462242"/>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pt-BR" sz="1500" kern="1200"/>
        </a:p>
      </dsp:txBody>
      <dsp:txXfrm>
        <a:off x="6537617" y="2168425"/>
        <a:ext cx="201124" cy="277346"/>
      </dsp:txXfrm>
    </dsp:sp>
    <dsp:sp modelId="{BADA713F-D808-4638-8B20-893E78EF1A14}">
      <dsp:nvSpPr>
        <dsp:cNvPr id="0" name=""/>
        <dsp:cNvSpPr/>
      </dsp:nvSpPr>
      <dsp:spPr>
        <a:xfrm>
          <a:off x="6911423" y="1317678"/>
          <a:ext cx="1359535" cy="1359535"/>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pt-BR" sz="1200" kern="1200" dirty="0"/>
            <a:t>Macular</a:t>
          </a:r>
        </a:p>
      </dsp:txBody>
      <dsp:txXfrm>
        <a:off x="7110522" y="1516777"/>
        <a:ext cx="961337" cy="961337"/>
      </dsp:txXfrm>
    </dsp:sp>
    <dsp:sp modelId="{153B3BDA-A16C-4481-BE85-B51569D9CBC0}">
      <dsp:nvSpPr>
        <dsp:cNvPr id="0" name=""/>
        <dsp:cNvSpPr/>
      </dsp:nvSpPr>
      <dsp:spPr>
        <a:xfrm rot="3240000">
          <a:off x="6193054" y="3116622"/>
          <a:ext cx="287320" cy="462242"/>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pt-BR" sz="1500" kern="1200"/>
        </a:p>
      </dsp:txBody>
      <dsp:txXfrm>
        <a:off x="6210820" y="3174203"/>
        <a:ext cx="201124" cy="277346"/>
      </dsp:txXfrm>
    </dsp:sp>
    <dsp:sp modelId="{AE5C90CC-5B78-475B-9AAD-09821ABEDEDF}">
      <dsp:nvSpPr>
        <dsp:cNvPr id="0" name=""/>
        <dsp:cNvSpPr/>
      </dsp:nvSpPr>
      <dsp:spPr>
        <a:xfrm>
          <a:off x="6220608" y="3443788"/>
          <a:ext cx="1359535" cy="1359535"/>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pt-BR" sz="1200" kern="1200" dirty="0"/>
            <a:t>Menoscabar</a:t>
          </a:r>
        </a:p>
      </dsp:txBody>
      <dsp:txXfrm>
        <a:off x="6419707" y="3642887"/>
        <a:ext cx="961337" cy="961337"/>
      </dsp:txXfrm>
    </dsp:sp>
    <dsp:sp modelId="{FF8B51D5-E215-4247-8FEA-79800462F178}">
      <dsp:nvSpPr>
        <dsp:cNvPr id="0" name=""/>
        <dsp:cNvSpPr/>
      </dsp:nvSpPr>
      <dsp:spPr>
        <a:xfrm rot="7560000">
          <a:off x="5084852" y="3116622"/>
          <a:ext cx="287320" cy="462242"/>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pt-BR" sz="1500" kern="1200"/>
        </a:p>
      </dsp:txBody>
      <dsp:txXfrm rot="10800000">
        <a:off x="5153282" y="3174203"/>
        <a:ext cx="201124" cy="277346"/>
      </dsp:txXfrm>
    </dsp:sp>
    <dsp:sp modelId="{A48789A6-320B-4C81-A6CA-9D89C9DB3CE9}">
      <dsp:nvSpPr>
        <dsp:cNvPr id="0" name=""/>
        <dsp:cNvSpPr/>
      </dsp:nvSpPr>
      <dsp:spPr>
        <a:xfrm>
          <a:off x="3985084" y="3443788"/>
          <a:ext cx="1359535" cy="1359535"/>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pt-BR" sz="1200" kern="1200" dirty="0"/>
            <a:t>Reduzir </a:t>
          </a:r>
        </a:p>
      </dsp:txBody>
      <dsp:txXfrm>
        <a:off x="4184183" y="3642887"/>
        <a:ext cx="961337" cy="961337"/>
      </dsp:txXfrm>
    </dsp:sp>
    <dsp:sp modelId="{6565D952-527B-493A-8446-23F274E65602}">
      <dsp:nvSpPr>
        <dsp:cNvPr id="0" name=""/>
        <dsp:cNvSpPr/>
      </dsp:nvSpPr>
      <dsp:spPr>
        <a:xfrm rot="11880000">
          <a:off x="4742398" y="2062659"/>
          <a:ext cx="287320" cy="462242"/>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pt-BR" sz="1500" kern="1200"/>
        </a:p>
      </dsp:txBody>
      <dsp:txXfrm rot="10800000">
        <a:off x="4826485" y="2168425"/>
        <a:ext cx="201124" cy="277346"/>
      </dsp:txXfrm>
    </dsp:sp>
    <dsp:sp modelId="{DE0B8ED8-E5E9-49AE-B38E-9A70678835C9}">
      <dsp:nvSpPr>
        <dsp:cNvPr id="0" name=""/>
        <dsp:cNvSpPr/>
      </dsp:nvSpPr>
      <dsp:spPr>
        <a:xfrm>
          <a:off x="3294269" y="1317678"/>
          <a:ext cx="1359535" cy="1359535"/>
        </a:xfrm>
        <a:prstGeom prst="ellipse">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pt-BR" sz="1200" kern="1200" dirty="0"/>
            <a:t>Prejudicar</a:t>
          </a:r>
        </a:p>
      </dsp:txBody>
      <dsp:txXfrm>
        <a:off x="3493368" y="1516777"/>
        <a:ext cx="961337" cy="9613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208E7D-764B-4F49-89DB-6C50F2A01CF9}">
      <dsp:nvSpPr>
        <dsp:cNvPr id="0" name=""/>
        <dsp:cNvSpPr/>
      </dsp:nvSpPr>
      <dsp:spPr>
        <a:xfrm>
          <a:off x="769646" y="1517019"/>
          <a:ext cx="2634599" cy="13172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pt-BR" sz="2600" kern="1200" dirty="0"/>
            <a:t>INCOLUMIDADE PESSOAL</a:t>
          </a:r>
        </a:p>
      </dsp:txBody>
      <dsp:txXfrm>
        <a:off x="808228" y="1555601"/>
        <a:ext cx="2557435" cy="1240135"/>
      </dsp:txXfrm>
    </dsp:sp>
    <dsp:sp modelId="{A590D341-B83C-4C0D-9449-0CAD13A04F1B}">
      <dsp:nvSpPr>
        <dsp:cNvPr id="0" name=""/>
        <dsp:cNvSpPr/>
      </dsp:nvSpPr>
      <dsp:spPr>
        <a:xfrm rot="18289469">
          <a:off x="3008467" y="1390975"/>
          <a:ext cx="1845395" cy="54492"/>
        </a:xfrm>
        <a:custGeom>
          <a:avLst/>
          <a:gdLst/>
          <a:ahLst/>
          <a:cxnLst/>
          <a:rect l="0" t="0" r="0" b="0"/>
          <a:pathLst>
            <a:path>
              <a:moveTo>
                <a:pt x="0" y="27246"/>
              </a:moveTo>
              <a:lnTo>
                <a:pt x="1845395"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pt-BR" sz="600" kern="1200"/>
        </a:p>
      </dsp:txBody>
      <dsp:txXfrm>
        <a:off x="3885030" y="1372086"/>
        <a:ext cx="92269" cy="92269"/>
      </dsp:txXfrm>
    </dsp:sp>
    <dsp:sp modelId="{CEA74CC0-2A53-47AE-B07B-9CF6DA04BA08}">
      <dsp:nvSpPr>
        <dsp:cNvPr id="0" name=""/>
        <dsp:cNvSpPr/>
      </dsp:nvSpPr>
      <dsp:spPr>
        <a:xfrm>
          <a:off x="4458084" y="2124"/>
          <a:ext cx="2634599" cy="131729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pt-BR" sz="2600" kern="1200" dirty="0"/>
            <a:t>SAÚDE FÍSICA</a:t>
          </a:r>
        </a:p>
      </dsp:txBody>
      <dsp:txXfrm>
        <a:off x="4496666" y="40706"/>
        <a:ext cx="2557435" cy="1240135"/>
      </dsp:txXfrm>
    </dsp:sp>
    <dsp:sp modelId="{1C9D73B5-C695-4179-8DED-9284BCEC7A1D}">
      <dsp:nvSpPr>
        <dsp:cNvPr id="0" name=""/>
        <dsp:cNvSpPr/>
      </dsp:nvSpPr>
      <dsp:spPr>
        <a:xfrm>
          <a:off x="7092684" y="633528"/>
          <a:ext cx="1053839" cy="54492"/>
        </a:xfrm>
        <a:custGeom>
          <a:avLst/>
          <a:gdLst/>
          <a:ahLst/>
          <a:cxnLst/>
          <a:rect l="0" t="0" r="0" b="0"/>
          <a:pathLst>
            <a:path>
              <a:moveTo>
                <a:pt x="0" y="27246"/>
              </a:moveTo>
              <a:lnTo>
                <a:pt x="1053839" y="272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93257" y="634428"/>
        <a:ext cx="52691" cy="52691"/>
      </dsp:txXfrm>
    </dsp:sp>
    <dsp:sp modelId="{1097D45E-5599-4611-8D55-0E340FD6913C}">
      <dsp:nvSpPr>
        <dsp:cNvPr id="0" name=""/>
        <dsp:cNvSpPr/>
      </dsp:nvSpPr>
      <dsp:spPr>
        <a:xfrm>
          <a:off x="8146523" y="2124"/>
          <a:ext cx="2634599" cy="131729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pt-BR" sz="2600" kern="1200" dirty="0"/>
            <a:t>ASPECTO CORPORAL</a:t>
          </a:r>
        </a:p>
      </dsp:txBody>
      <dsp:txXfrm>
        <a:off x="8185105" y="40706"/>
        <a:ext cx="2557435" cy="1240135"/>
      </dsp:txXfrm>
    </dsp:sp>
    <dsp:sp modelId="{B4F8555E-A450-4783-A63A-E31E3A9F9223}">
      <dsp:nvSpPr>
        <dsp:cNvPr id="0" name=""/>
        <dsp:cNvSpPr/>
      </dsp:nvSpPr>
      <dsp:spPr>
        <a:xfrm>
          <a:off x="3404245" y="2148422"/>
          <a:ext cx="1053839" cy="54492"/>
        </a:xfrm>
        <a:custGeom>
          <a:avLst/>
          <a:gdLst/>
          <a:ahLst/>
          <a:cxnLst/>
          <a:rect l="0" t="0" r="0" b="0"/>
          <a:pathLst>
            <a:path>
              <a:moveTo>
                <a:pt x="0" y="27246"/>
              </a:moveTo>
              <a:lnTo>
                <a:pt x="1053839"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904819" y="2149323"/>
        <a:ext cx="52691" cy="52691"/>
      </dsp:txXfrm>
    </dsp:sp>
    <dsp:sp modelId="{81352705-F53F-4DA1-8185-ED7DBA9060B1}">
      <dsp:nvSpPr>
        <dsp:cNvPr id="0" name=""/>
        <dsp:cNvSpPr/>
      </dsp:nvSpPr>
      <dsp:spPr>
        <a:xfrm>
          <a:off x="4458084" y="1517019"/>
          <a:ext cx="2634599" cy="131729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pt-BR" sz="2600" kern="1200" dirty="0"/>
            <a:t>SAÚDE FISIOLÓGICA</a:t>
          </a:r>
        </a:p>
      </dsp:txBody>
      <dsp:txXfrm>
        <a:off x="4496666" y="1555601"/>
        <a:ext cx="2557435" cy="1240135"/>
      </dsp:txXfrm>
    </dsp:sp>
    <dsp:sp modelId="{58813A28-2B0E-49EB-BA5D-18AE5FC3CA8D}">
      <dsp:nvSpPr>
        <dsp:cNvPr id="0" name=""/>
        <dsp:cNvSpPr/>
      </dsp:nvSpPr>
      <dsp:spPr>
        <a:xfrm>
          <a:off x="7092684" y="2148422"/>
          <a:ext cx="1053839" cy="54492"/>
        </a:xfrm>
        <a:custGeom>
          <a:avLst/>
          <a:gdLst/>
          <a:ahLst/>
          <a:cxnLst/>
          <a:rect l="0" t="0" r="0" b="0"/>
          <a:pathLst>
            <a:path>
              <a:moveTo>
                <a:pt x="0" y="27246"/>
              </a:moveTo>
              <a:lnTo>
                <a:pt x="1053839" y="272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93257" y="2149323"/>
        <a:ext cx="52691" cy="52691"/>
      </dsp:txXfrm>
    </dsp:sp>
    <dsp:sp modelId="{E7DBBE61-C2FD-48AD-813D-EE5C6B96B304}">
      <dsp:nvSpPr>
        <dsp:cNvPr id="0" name=""/>
        <dsp:cNvSpPr/>
      </dsp:nvSpPr>
      <dsp:spPr>
        <a:xfrm>
          <a:off x="8146523" y="1517019"/>
          <a:ext cx="2634599" cy="131729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pt-BR" sz="2600" kern="1200" dirty="0"/>
            <a:t>PROTEÇÃO DO FUNCIONAMENTO PLENO DO CORPO</a:t>
          </a:r>
        </a:p>
      </dsp:txBody>
      <dsp:txXfrm>
        <a:off x="8185105" y="1555601"/>
        <a:ext cx="2557435" cy="1240135"/>
      </dsp:txXfrm>
    </dsp:sp>
    <dsp:sp modelId="{66B0BC46-0BD7-45A3-A20E-701F75624B61}">
      <dsp:nvSpPr>
        <dsp:cNvPr id="0" name=""/>
        <dsp:cNvSpPr/>
      </dsp:nvSpPr>
      <dsp:spPr>
        <a:xfrm rot="3310531">
          <a:off x="3008467" y="2905870"/>
          <a:ext cx="1845395" cy="54492"/>
        </a:xfrm>
        <a:custGeom>
          <a:avLst/>
          <a:gdLst/>
          <a:ahLst/>
          <a:cxnLst/>
          <a:rect l="0" t="0" r="0" b="0"/>
          <a:pathLst>
            <a:path>
              <a:moveTo>
                <a:pt x="0" y="27246"/>
              </a:moveTo>
              <a:lnTo>
                <a:pt x="1845395"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pt-BR" sz="600" kern="1200"/>
        </a:p>
      </dsp:txBody>
      <dsp:txXfrm>
        <a:off x="3885030" y="2886981"/>
        <a:ext cx="92269" cy="92269"/>
      </dsp:txXfrm>
    </dsp:sp>
    <dsp:sp modelId="{B2F8D043-D47C-4285-B026-525EABC30936}">
      <dsp:nvSpPr>
        <dsp:cNvPr id="0" name=""/>
        <dsp:cNvSpPr/>
      </dsp:nvSpPr>
      <dsp:spPr>
        <a:xfrm>
          <a:off x="4458084" y="3031913"/>
          <a:ext cx="2634599" cy="131729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pt-BR" sz="2600" kern="1200" dirty="0"/>
            <a:t>SAÚDE MENTAL (PSICOLÓGICA)</a:t>
          </a:r>
        </a:p>
      </dsp:txBody>
      <dsp:txXfrm>
        <a:off x="4496666" y="3070495"/>
        <a:ext cx="2557435" cy="1240135"/>
      </dsp:txXfrm>
    </dsp:sp>
    <dsp:sp modelId="{09EF6DA7-653F-4AA3-8D95-B64374FC6953}">
      <dsp:nvSpPr>
        <dsp:cNvPr id="0" name=""/>
        <dsp:cNvSpPr/>
      </dsp:nvSpPr>
      <dsp:spPr>
        <a:xfrm>
          <a:off x="7092684" y="3663317"/>
          <a:ext cx="1053839" cy="54492"/>
        </a:xfrm>
        <a:custGeom>
          <a:avLst/>
          <a:gdLst/>
          <a:ahLst/>
          <a:cxnLst/>
          <a:rect l="0" t="0" r="0" b="0"/>
          <a:pathLst>
            <a:path>
              <a:moveTo>
                <a:pt x="0" y="27246"/>
              </a:moveTo>
              <a:lnTo>
                <a:pt x="1053839" y="272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93257" y="3664217"/>
        <a:ext cx="52691" cy="52691"/>
      </dsp:txXfrm>
    </dsp:sp>
    <dsp:sp modelId="{5765166B-EF9C-45D8-AC63-C8E354CC6BE6}">
      <dsp:nvSpPr>
        <dsp:cNvPr id="0" name=""/>
        <dsp:cNvSpPr/>
      </dsp:nvSpPr>
      <dsp:spPr>
        <a:xfrm>
          <a:off x="8146523" y="3031913"/>
          <a:ext cx="2634599" cy="131729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pt-BR" sz="2600" kern="1200" dirty="0"/>
            <a:t>CAPACIDADES PSICOLÓGICAS DA PESSOA HUMANA</a:t>
          </a:r>
        </a:p>
      </dsp:txBody>
      <dsp:txXfrm>
        <a:off x="8185105" y="3070495"/>
        <a:ext cx="2557435" cy="124013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590C6-CCE7-41D5-A7DD-19ECBF0A218B}">
      <dsp:nvSpPr>
        <dsp:cNvPr id="0" name=""/>
        <dsp:cNvSpPr/>
      </dsp:nvSpPr>
      <dsp:spPr>
        <a:xfrm>
          <a:off x="2264878" y="843607"/>
          <a:ext cx="2926080" cy="14630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pt-BR" sz="2300" kern="1200" dirty="0"/>
            <a:t>INTEGRIDADE CORPORAL</a:t>
          </a:r>
        </a:p>
      </dsp:txBody>
      <dsp:txXfrm>
        <a:off x="2307729" y="886458"/>
        <a:ext cx="2840378" cy="1377338"/>
      </dsp:txXfrm>
    </dsp:sp>
    <dsp:sp modelId="{E73C059A-3850-427B-B450-57FC1C08207D}">
      <dsp:nvSpPr>
        <dsp:cNvPr id="0" name=""/>
        <dsp:cNvSpPr/>
      </dsp:nvSpPr>
      <dsp:spPr>
        <a:xfrm rot="19457599">
          <a:off x="5055478" y="1127257"/>
          <a:ext cx="1441391" cy="54492"/>
        </a:xfrm>
        <a:custGeom>
          <a:avLst/>
          <a:gdLst/>
          <a:ahLst/>
          <a:cxnLst/>
          <a:rect l="0" t="0" r="0" b="0"/>
          <a:pathLst>
            <a:path>
              <a:moveTo>
                <a:pt x="0" y="27246"/>
              </a:moveTo>
              <a:lnTo>
                <a:pt x="1441391"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40139" y="1118469"/>
        <a:ext cx="72069" cy="72069"/>
      </dsp:txXfrm>
    </dsp:sp>
    <dsp:sp modelId="{B26761D6-63AB-443E-92E7-6E972ED7C2E2}">
      <dsp:nvSpPr>
        <dsp:cNvPr id="0" name=""/>
        <dsp:cNvSpPr/>
      </dsp:nvSpPr>
      <dsp:spPr>
        <a:xfrm>
          <a:off x="6361390" y="2359"/>
          <a:ext cx="2926080" cy="146304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pt-BR" sz="2300" kern="1200" dirty="0"/>
            <a:t>BEM-ESTAR FÍSICO</a:t>
          </a:r>
        </a:p>
      </dsp:txBody>
      <dsp:txXfrm>
        <a:off x="6404241" y="45210"/>
        <a:ext cx="2840378" cy="1377338"/>
      </dsp:txXfrm>
    </dsp:sp>
    <dsp:sp modelId="{374A9BBB-3727-4CCD-8913-F6E42D6F4B94}">
      <dsp:nvSpPr>
        <dsp:cNvPr id="0" name=""/>
        <dsp:cNvSpPr/>
      </dsp:nvSpPr>
      <dsp:spPr>
        <a:xfrm rot="2142401">
          <a:off x="5055478" y="1968505"/>
          <a:ext cx="1441391" cy="54492"/>
        </a:xfrm>
        <a:custGeom>
          <a:avLst/>
          <a:gdLst/>
          <a:ahLst/>
          <a:cxnLst/>
          <a:rect l="0" t="0" r="0" b="0"/>
          <a:pathLst>
            <a:path>
              <a:moveTo>
                <a:pt x="0" y="27246"/>
              </a:moveTo>
              <a:lnTo>
                <a:pt x="1441391"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40139" y="1959717"/>
        <a:ext cx="72069" cy="72069"/>
      </dsp:txXfrm>
    </dsp:sp>
    <dsp:sp modelId="{F42F8314-E5E0-488D-95D9-59FDEA06C768}">
      <dsp:nvSpPr>
        <dsp:cNvPr id="0" name=""/>
        <dsp:cNvSpPr/>
      </dsp:nvSpPr>
      <dsp:spPr>
        <a:xfrm>
          <a:off x="6361390" y="1684855"/>
          <a:ext cx="2926080" cy="146304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pt-BR" sz="2300" kern="1200" dirty="0"/>
            <a:t>BEM-ESTAR MENTAL (PSICOLÓGICO)</a:t>
          </a:r>
        </a:p>
      </dsp:txBody>
      <dsp:txXfrm>
        <a:off x="6404241" y="1727706"/>
        <a:ext cx="2840378" cy="1377338"/>
      </dsp:txXfrm>
    </dsp:sp>
    <dsp:sp modelId="{0DE3F54B-6026-42BF-A8C7-9657E9BD4C48}">
      <dsp:nvSpPr>
        <dsp:cNvPr id="0" name=""/>
        <dsp:cNvSpPr/>
      </dsp:nvSpPr>
      <dsp:spPr>
        <a:xfrm>
          <a:off x="2264878" y="3367352"/>
          <a:ext cx="2926080" cy="14630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pt-BR" sz="2300" kern="1200" dirty="0"/>
            <a:t>SAÚDE</a:t>
          </a:r>
        </a:p>
      </dsp:txBody>
      <dsp:txXfrm>
        <a:off x="2307729" y="3410203"/>
        <a:ext cx="2840378" cy="1377338"/>
      </dsp:txXfrm>
    </dsp:sp>
    <dsp:sp modelId="{429C1E3B-54EE-4EDF-B7E3-99B49C82B904}">
      <dsp:nvSpPr>
        <dsp:cNvPr id="0" name=""/>
        <dsp:cNvSpPr/>
      </dsp:nvSpPr>
      <dsp:spPr>
        <a:xfrm>
          <a:off x="5190958" y="4071626"/>
          <a:ext cx="1170432" cy="54492"/>
        </a:xfrm>
        <a:custGeom>
          <a:avLst/>
          <a:gdLst/>
          <a:ahLst/>
          <a:cxnLst/>
          <a:rect l="0" t="0" r="0" b="0"/>
          <a:pathLst>
            <a:path>
              <a:moveTo>
                <a:pt x="0" y="27246"/>
              </a:moveTo>
              <a:lnTo>
                <a:pt x="1170432"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46913" y="4069611"/>
        <a:ext cx="58521" cy="58521"/>
      </dsp:txXfrm>
    </dsp:sp>
    <dsp:sp modelId="{5C75C68A-7D1A-4257-908F-37084A1BBE97}">
      <dsp:nvSpPr>
        <dsp:cNvPr id="0" name=""/>
        <dsp:cNvSpPr/>
      </dsp:nvSpPr>
      <dsp:spPr>
        <a:xfrm>
          <a:off x="6361390" y="3367352"/>
          <a:ext cx="2926080" cy="146304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pt-BR" sz="2300" kern="1200" dirty="0"/>
            <a:t>NORMAL FUNCIONAMENTO DAS FUNÇÕES CORPORAIS DA VÍTIMA</a:t>
          </a:r>
        </a:p>
      </dsp:txBody>
      <dsp:txXfrm>
        <a:off x="6404241" y="3410203"/>
        <a:ext cx="2840378" cy="137733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41951-C7E6-4F45-AD27-39778A612C4A}">
      <dsp:nvSpPr>
        <dsp:cNvPr id="0" name=""/>
        <dsp:cNvSpPr/>
      </dsp:nvSpPr>
      <dsp:spPr>
        <a:xfrm>
          <a:off x="7272" y="1592542"/>
          <a:ext cx="5673471" cy="3673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QUALQUER DIMINUIÇÃO DA SUBSTÂNCIA CORPORAL</a:t>
          </a:r>
        </a:p>
      </dsp:txBody>
      <dsp:txXfrm>
        <a:off x="18032" y="1603302"/>
        <a:ext cx="5651951" cy="345848"/>
      </dsp:txXfrm>
    </dsp:sp>
    <dsp:sp modelId="{463A8E45-6446-4AF1-87F7-BB6F8D6455A0}">
      <dsp:nvSpPr>
        <dsp:cNvPr id="0" name=""/>
        <dsp:cNvSpPr/>
      </dsp:nvSpPr>
      <dsp:spPr>
        <a:xfrm rot="17692822">
          <a:off x="5478419" y="1452512"/>
          <a:ext cx="698542" cy="13719"/>
        </a:xfrm>
        <a:custGeom>
          <a:avLst/>
          <a:gdLst/>
          <a:ahLst/>
          <a:cxnLst/>
          <a:rect l="0" t="0" r="0" b="0"/>
          <a:pathLst>
            <a:path>
              <a:moveTo>
                <a:pt x="0" y="6859"/>
              </a:moveTo>
              <a:lnTo>
                <a:pt x="698542" y="685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810226" y="1441908"/>
        <a:ext cx="34927" cy="34927"/>
      </dsp:txXfrm>
    </dsp:sp>
    <dsp:sp modelId="{1265C3C5-E719-45A4-9C62-7B20C7DB2A61}">
      <dsp:nvSpPr>
        <dsp:cNvPr id="0" name=""/>
        <dsp:cNvSpPr/>
      </dsp:nvSpPr>
      <dsp:spPr>
        <a:xfrm>
          <a:off x="5974637" y="958833"/>
          <a:ext cx="5673471" cy="36736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PERDA DE ÓRGÃOS</a:t>
          </a:r>
        </a:p>
      </dsp:txBody>
      <dsp:txXfrm>
        <a:off x="5985397" y="969593"/>
        <a:ext cx="5651951" cy="345848"/>
      </dsp:txXfrm>
    </dsp:sp>
    <dsp:sp modelId="{5E54A943-6B92-4DD8-96E7-1BFC065298EC}">
      <dsp:nvSpPr>
        <dsp:cNvPr id="0" name=""/>
        <dsp:cNvSpPr/>
      </dsp:nvSpPr>
      <dsp:spPr>
        <a:xfrm rot="19457599">
          <a:off x="5646724" y="1663748"/>
          <a:ext cx="361932" cy="13719"/>
        </a:xfrm>
        <a:custGeom>
          <a:avLst/>
          <a:gdLst/>
          <a:ahLst/>
          <a:cxnLst/>
          <a:rect l="0" t="0" r="0" b="0"/>
          <a:pathLst>
            <a:path>
              <a:moveTo>
                <a:pt x="0" y="6859"/>
              </a:moveTo>
              <a:lnTo>
                <a:pt x="361932" y="685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818642" y="1661560"/>
        <a:ext cx="18096" cy="18096"/>
      </dsp:txXfrm>
    </dsp:sp>
    <dsp:sp modelId="{79453467-D58F-434D-9DBF-B5EC30AD9E04}">
      <dsp:nvSpPr>
        <dsp:cNvPr id="0" name=""/>
        <dsp:cNvSpPr/>
      </dsp:nvSpPr>
      <dsp:spPr>
        <a:xfrm>
          <a:off x="5974637" y="1381306"/>
          <a:ext cx="5673471" cy="36736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PERDA DE MEMBROS</a:t>
          </a:r>
        </a:p>
      </dsp:txBody>
      <dsp:txXfrm>
        <a:off x="5985397" y="1392066"/>
        <a:ext cx="5651951" cy="345848"/>
      </dsp:txXfrm>
    </dsp:sp>
    <dsp:sp modelId="{A8183CAD-E9D5-4A5E-8012-3BFF6F6147CA}">
      <dsp:nvSpPr>
        <dsp:cNvPr id="0" name=""/>
        <dsp:cNvSpPr/>
      </dsp:nvSpPr>
      <dsp:spPr>
        <a:xfrm rot="2142401">
          <a:off x="5646724" y="1874985"/>
          <a:ext cx="361932" cy="13719"/>
        </a:xfrm>
        <a:custGeom>
          <a:avLst/>
          <a:gdLst/>
          <a:ahLst/>
          <a:cxnLst/>
          <a:rect l="0" t="0" r="0" b="0"/>
          <a:pathLst>
            <a:path>
              <a:moveTo>
                <a:pt x="0" y="6859"/>
              </a:moveTo>
              <a:lnTo>
                <a:pt x="361932" y="685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818642" y="1872797"/>
        <a:ext cx="18096" cy="18096"/>
      </dsp:txXfrm>
    </dsp:sp>
    <dsp:sp modelId="{AAB36086-2B14-4D1C-BE86-C74A8BDAB885}">
      <dsp:nvSpPr>
        <dsp:cNvPr id="0" name=""/>
        <dsp:cNvSpPr/>
      </dsp:nvSpPr>
      <dsp:spPr>
        <a:xfrm>
          <a:off x="5974637" y="1803779"/>
          <a:ext cx="5673471" cy="36736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PERDA DE PELE</a:t>
          </a:r>
        </a:p>
      </dsp:txBody>
      <dsp:txXfrm>
        <a:off x="5985397" y="1814539"/>
        <a:ext cx="5651951" cy="345848"/>
      </dsp:txXfrm>
    </dsp:sp>
    <dsp:sp modelId="{E9A0500E-5556-4B25-930E-5CAAC3454679}">
      <dsp:nvSpPr>
        <dsp:cNvPr id="0" name=""/>
        <dsp:cNvSpPr/>
      </dsp:nvSpPr>
      <dsp:spPr>
        <a:xfrm rot="3907178">
          <a:off x="5478419" y="2086222"/>
          <a:ext cx="698542" cy="13719"/>
        </a:xfrm>
        <a:custGeom>
          <a:avLst/>
          <a:gdLst/>
          <a:ahLst/>
          <a:cxnLst/>
          <a:rect l="0" t="0" r="0" b="0"/>
          <a:pathLst>
            <a:path>
              <a:moveTo>
                <a:pt x="0" y="6859"/>
              </a:moveTo>
              <a:lnTo>
                <a:pt x="698542" y="685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810226" y="2075618"/>
        <a:ext cx="34927" cy="34927"/>
      </dsp:txXfrm>
    </dsp:sp>
    <dsp:sp modelId="{FE244DAE-3B6E-4004-BB95-DE67F5AD649F}">
      <dsp:nvSpPr>
        <dsp:cNvPr id="0" name=""/>
        <dsp:cNvSpPr/>
      </dsp:nvSpPr>
      <dsp:spPr>
        <a:xfrm>
          <a:off x="5974637" y="2226252"/>
          <a:ext cx="5673471" cy="36736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ETC</a:t>
          </a:r>
        </a:p>
      </dsp:txBody>
      <dsp:txXfrm>
        <a:off x="5985397" y="2237012"/>
        <a:ext cx="5651951" cy="345848"/>
      </dsp:txXfrm>
    </dsp:sp>
    <dsp:sp modelId="{231C29B2-6F94-4999-951A-751838B16A9E}">
      <dsp:nvSpPr>
        <dsp:cNvPr id="0" name=""/>
        <dsp:cNvSpPr/>
      </dsp:nvSpPr>
      <dsp:spPr>
        <a:xfrm>
          <a:off x="7272" y="3071199"/>
          <a:ext cx="5673471" cy="3673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DANOS À SUBSTÂNCIA CORPORAL</a:t>
          </a:r>
        </a:p>
      </dsp:txBody>
      <dsp:txXfrm>
        <a:off x="18032" y="3081959"/>
        <a:ext cx="5651951" cy="345848"/>
      </dsp:txXfrm>
    </dsp:sp>
    <dsp:sp modelId="{AB8ACA68-7607-4B54-A61D-6F99D5341060}">
      <dsp:nvSpPr>
        <dsp:cNvPr id="0" name=""/>
        <dsp:cNvSpPr/>
      </dsp:nvSpPr>
      <dsp:spPr>
        <a:xfrm rot="18289469">
          <a:off x="5570368" y="3036787"/>
          <a:ext cx="514643" cy="13719"/>
        </a:xfrm>
        <a:custGeom>
          <a:avLst/>
          <a:gdLst/>
          <a:ahLst/>
          <a:cxnLst/>
          <a:rect l="0" t="0" r="0" b="0"/>
          <a:pathLst>
            <a:path>
              <a:moveTo>
                <a:pt x="0" y="6859"/>
              </a:moveTo>
              <a:lnTo>
                <a:pt x="514643" y="685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814824" y="3030780"/>
        <a:ext cx="25732" cy="25732"/>
      </dsp:txXfrm>
    </dsp:sp>
    <dsp:sp modelId="{B5683465-78AD-48CC-8224-82184A4FB7A5}">
      <dsp:nvSpPr>
        <dsp:cNvPr id="0" name=""/>
        <dsp:cNvSpPr/>
      </dsp:nvSpPr>
      <dsp:spPr>
        <a:xfrm>
          <a:off x="5974637" y="2648726"/>
          <a:ext cx="5673471" cy="36736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FERIDAS</a:t>
          </a:r>
        </a:p>
      </dsp:txBody>
      <dsp:txXfrm>
        <a:off x="5985397" y="2659486"/>
        <a:ext cx="5651951" cy="345848"/>
      </dsp:txXfrm>
    </dsp:sp>
    <dsp:sp modelId="{740B3DBD-CF5C-4006-B429-4E1804ECB662}">
      <dsp:nvSpPr>
        <dsp:cNvPr id="0" name=""/>
        <dsp:cNvSpPr/>
      </dsp:nvSpPr>
      <dsp:spPr>
        <a:xfrm>
          <a:off x="5680743" y="3248023"/>
          <a:ext cx="293894" cy="13719"/>
        </a:xfrm>
        <a:custGeom>
          <a:avLst/>
          <a:gdLst/>
          <a:ahLst/>
          <a:cxnLst/>
          <a:rect l="0" t="0" r="0" b="0"/>
          <a:pathLst>
            <a:path>
              <a:moveTo>
                <a:pt x="0" y="6859"/>
              </a:moveTo>
              <a:lnTo>
                <a:pt x="293894" y="685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820343" y="3247536"/>
        <a:ext cx="14694" cy="14694"/>
      </dsp:txXfrm>
    </dsp:sp>
    <dsp:sp modelId="{100A0332-B314-4551-9C2C-1E392F4B334E}">
      <dsp:nvSpPr>
        <dsp:cNvPr id="0" name=""/>
        <dsp:cNvSpPr/>
      </dsp:nvSpPr>
      <dsp:spPr>
        <a:xfrm>
          <a:off x="5974637" y="3071199"/>
          <a:ext cx="5673471" cy="36736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INCHAÇOS</a:t>
          </a:r>
        </a:p>
      </dsp:txBody>
      <dsp:txXfrm>
        <a:off x="5985397" y="3081959"/>
        <a:ext cx="5651951" cy="345848"/>
      </dsp:txXfrm>
    </dsp:sp>
    <dsp:sp modelId="{4E3EDC5C-ECF7-46C1-84D1-C54AA1C8CEF7}">
      <dsp:nvSpPr>
        <dsp:cNvPr id="0" name=""/>
        <dsp:cNvSpPr/>
      </dsp:nvSpPr>
      <dsp:spPr>
        <a:xfrm rot="3310531">
          <a:off x="5570368" y="3459260"/>
          <a:ext cx="514643" cy="13719"/>
        </a:xfrm>
        <a:custGeom>
          <a:avLst/>
          <a:gdLst/>
          <a:ahLst/>
          <a:cxnLst/>
          <a:rect l="0" t="0" r="0" b="0"/>
          <a:pathLst>
            <a:path>
              <a:moveTo>
                <a:pt x="0" y="6859"/>
              </a:moveTo>
              <a:lnTo>
                <a:pt x="514643" y="6859"/>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814824" y="3453254"/>
        <a:ext cx="25732" cy="25732"/>
      </dsp:txXfrm>
    </dsp:sp>
    <dsp:sp modelId="{5FAE1D87-301A-44C7-82A5-146F61C72C15}">
      <dsp:nvSpPr>
        <dsp:cNvPr id="0" name=""/>
        <dsp:cNvSpPr/>
      </dsp:nvSpPr>
      <dsp:spPr>
        <a:xfrm>
          <a:off x="5974637" y="3493672"/>
          <a:ext cx="5673471" cy="36736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ETC.</a:t>
          </a:r>
        </a:p>
      </dsp:txBody>
      <dsp:txXfrm>
        <a:off x="5985397" y="3504432"/>
        <a:ext cx="5651951" cy="34584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B7A9A9-1C42-4DFF-B7C8-7E426ED1AA42}">
      <dsp:nvSpPr>
        <dsp:cNvPr id="0" name=""/>
        <dsp:cNvSpPr/>
      </dsp:nvSpPr>
      <dsp:spPr>
        <a:xfrm>
          <a:off x="11816" y="1830947"/>
          <a:ext cx="5599995" cy="3626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ALTERAÇÕES FÍSICAS</a:t>
          </a:r>
        </a:p>
      </dsp:txBody>
      <dsp:txXfrm>
        <a:off x="22436" y="1841567"/>
        <a:ext cx="5578755" cy="341370"/>
      </dsp:txXfrm>
    </dsp:sp>
    <dsp:sp modelId="{69278252-891E-4AAE-8FAE-4D925A8184BD}">
      <dsp:nvSpPr>
        <dsp:cNvPr id="0" name=""/>
        <dsp:cNvSpPr/>
      </dsp:nvSpPr>
      <dsp:spPr>
        <a:xfrm rot="19457599">
          <a:off x="5578234" y="1901285"/>
          <a:ext cx="357244" cy="13434"/>
        </a:xfrm>
        <a:custGeom>
          <a:avLst/>
          <a:gdLst/>
          <a:ahLst/>
          <a:cxnLst/>
          <a:rect l="0" t="0" r="0" b="0"/>
          <a:pathLst>
            <a:path>
              <a:moveTo>
                <a:pt x="0" y="6717"/>
              </a:moveTo>
              <a:lnTo>
                <a:pt x="357244" y="671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47925" y="1899071"/>
        <a:ext cx="17862" cy="17862"/>
      </dsp:txXfrm>
    </dsp:sp>
    <dsp:sp modelId="{695847C2-492F-40B3-BD79-3863CDE1E137}">
      <dsp:nvSpPr>
        <dsp:cNvPr id="0" name=""/>
        <dsp:cNvSpPr/>
      </dsp:nvSpPr>
      <dsp:spPr>
        <a:xfrm>
          <a:off x="5901900" y="1622446"/>
          <a:ext cx="5599995" cy="36261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QUEIMADURAS</a:t>
          </a:r>
        </a:p>
      </dsp:txBody>
      <dsp:txXfrm>
        <a:off x="5912520" y="1633066"/>
        <a:ext cx="5578755" cy="341370"/>
      </dsp:txXfrm>
    </dsp:sp>
    <dsp:sp modelId="{166454BB-1C6D-49B8-A29C-F58980574925}">
      <dsp:nvSpPr>
        <dsp:cNvPr id="0" name=""/>
        <dsp:cNvSpPr/>
      </dsp:nvSpPr>
      <dsp:spPr>
        <a:xfrm rot="2142401">
          <a:off x="5578234" y="2109786"/>
          <a:ext cx="357244" cy="13434"/>
        </a:xfrm>
        <a:custGeom>
          <a:avLst/>
          <a:gdLst/>
          <a:ahLst/>
          <a:cxnLst/>
          <a:rect l="0" t="0" r="0" b="0"/>
          <a:pathLst>
            <a:path>
              <a:moveTo>
                <a:pt x="0" y="6717"/>
              </a:moveTo>
              <a:lnTo>
                <a:pt x="357244" y="671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47925" y="2107572"/>
        <a:ext cx="17862" cy="17862"/>
      </dsp:txXfrm>
    </dsp:sp>
    <dsp:sp modelId="{10B60294-C9C3-4700-ACFA-E1D5006AF8B2}">
      <dsp:nvSpPr>
        <dsp:cNvPr id="0" name=""/>
        <dsp:cNvSpPr/>
      </dsp:nvSpPr>
      <dsp:spPr>
        <a:xfrm>
          <a:off x="5901900" y="2039448"/>
          <a:ext cx="5599995" cy="36261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ETC.</a:t>
          </a:r>
        </a:p>
      </dsp:txBody>
      <dsp:txXfrm>
        <a:off x="5912520" y="2050068"/>
        <a:ext cx="5578755" cy="341370"/>
      </dsp:txXfrm>
    </dsp:sp>
    <dsp:sp modelId="{BB902FD5-8A6A-4224-A12F-A9E0AB12F967}">
      <dsp:nvSpPr>
        <dsp:cNvPr id="0" name=""/>
        <dsp:cNvSpPr/>
      </dsp:nvSpPr>
      <dsp:spPr>
        <a:xfrm>
          <a:off x="11816" y="2664951"/>
          <a:ext cx="5599995" cy="3626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PERTURBAÇÃO DE FUNÇÕES FÍSICAS</a:t>
          </a:r>
        </a:p>
      </dsp:txBody>
      <dsp:txXfrm>
        <a:off x="22436" y="2675571"/>
        <a:ext cx="5578755" cy="341370"/>
      </dsp:txXfrm>
    </dsp:sp>
    <dsp:sp modelId="{8F496B0E-D676-4621-AC1A-5AEF775A483C}">
      <dsp:nvSpPr>
        <dsp:cNvPr id="0" name=""/>
        <dsp:cNvSpPr/>
      </dsp:nvSpPr>
      <dsp:spPr>
        <a:xfrm rot="19457599">
          <a:off x="5578234" y="2735289"/>
          <a:ext cx="357244" cy="13434"/>
        </a:xfrm>
        <a:custGeom>
          <a:avLst/>
          <a:gdLst/>
          <a:ahLst/>
          <a:cxnLst/>
          <a:rect l="0" t="0" r="0" b="0"/>
          <a:pathLst>
            <a:path>
              <a:moveTo>
                <a:pt x="0" y="6717"/>
              </a:moveTo>
              <a:lnTo>
                <a:pt x="357244" y="671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47925" y="2733075"/>
        <a:ext cx="17862" cy="17862"/>
      </dsp:txXfrm>
    </dsp:sp>
    <dsp:sp modelId="{10ACFEFE-15CA-4EBF-9D9D-5A82D38CDE51}">
      <dsp:nvSpPr>
        <dsp:cNvPr id="0" name=""/>
        <dsp:cNvSpPr/>
      </dsp:nvSpPr>
      <dsp:spPr>
        <a:xfrm>
          <a:off x="5901900" y="2456450"/>
          <a:ext cx="5599995" cy="36261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REDUÇÃO DA CAPACIDADE AUDITIVA</a:t>
          </a:r>
        </a:p>
      </dsp:txBody>
      <dsp:txXfrm>
        <a:off x="5912520" y="2467070"/>
        <a:ext cx="5578755" cy="341370"/>
      </dsp:txXfrm>
    </dsp:sp>
    <dsp:sp modelId="{9AD96C75-BF32-4A85-8DDE-E37FEEE82358}">
      <dsp:nvSpPr>
        <dsp:cNvPr id="0" name=""/>
        <dsp:cNvSpPr/>
      </dsp:nvSpPr>
      <dsp:spPr>
        <a:xfrm rot="2142401">
          <a:off x="5578234" y="2943790"/>
          <a:ext cx="357244" cy="13434"/>
        </a:xfrm>
        <a:custGeom>
          <a:avLst/>
          <a:gdLst/>
          <a:ahLst/>
          <a:cxnLst/>
          <a:rect l="0" t="0" r="0" b="0"/>
          <a:pathLst>
            <a:path>
              <a:moveTo>
                <a:pt x="0" y="6717"/>
              </a:moveTo>
              <a:lnTo>
                <a:pt x="357244" y="671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47925" y="2941576"/>
        <a:ext cx="17862" cy="17862"/>
      </dsp:txXfrm>
    </dsp:sp>
    <dsp:sp modelId="{1F858D52-52EB-4C5C-AABA-2985142D38E6}">
      <dsp:nvSpPr>
        <dsp:cNvPr id="0" name=""/>
        <dsp:cNvSpPr/>
      </dsp:nvSpPr>
      <dsp:spPr>
        <a:xfrm>
          <a:off x="5901900" y="2873452"/>
          <a:ext cx="5599995" cy="36261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dirty="0"/>
            <a:t>ETC.</a:t>
          </a:r>
        </a:p>
      </dsp:txBody>
      <dsp:txXfrm>
        <a:off x="5912520" y="2884072"/>
        <a:ext cx="5578755" cy="341370"/>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7D1FE4-43A2-4A7D-A541-9238772BA244}">
      <dsp:nvSpPr>
        <dsp:cNvPr id="0" name=""/>
        <dsp:cNvSpPr/>
      </dsp:nvSpPr>
      <dsp:spPr>
        <a:xfrm>
          <a:off x="516498" y="1313"/>
          <a:ext cx="2434380" cy="146062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ESCORIAÇÕES</a:t>
          </a:r>
        </a:p>
      </dsp:txBody>
      <dsp:txXfrm>
        <a:off x="516498" y="1313"/>
        <a:ext cx="2434380" cy="1460628"/>
      </dsp:txXfrm>
    </dsp:sp>
    <dsp:sp modelId="{434A3D59-670D-44E3-9741-82EC18F286A3}">
      <dsp:nvSpPr>
        <dsp:cNvPr id="0" name=""/>
        <dsp:cNvSpPr/>
      </dsp:nvSpPr>
      <dsp:spPr>
        <a:xfrm>
          <a:off x="3194317" y="1313"/>
          <a:ext cx="2434380" cy="146062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EQUIMOSES</a:t>
          </a:r>
        </a:p>
      </dsp:txBody>
      <dsp:txXfrm>
        <a:off x="3194317" y="1313"/>
        <a:ext cx="2434380" cy="1460628"/>
      </dsp:txXfrm>
    </dsp:sp>
    <dsp:sp modelId="{BA6B7496-17C8-4B91-A4DC-967F1EEE0DDE}">
      <dsp:nvSpPr>
        <dsp:cNvPr id="0" name=""/>
        <dsp:cNvSpPr/>
      </dsp:nvSpPr>
      <dsp:spPr>
        <a:xfrm>
          <a:off x="5872136" y="1313"/>
          <a:ext cx="2434380" cy="146062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FERIDAS INCISAS</a:t>
          </a:r>
        </a:p>
      </dsp:txBody>
      <dsp:txXfrm>
        <a:off x="5872136" y="1313"/>
        <a:ext cx="2434380" cy="1460628"/>
      </dsp:txXfrm>
    </dsp:sp>
    <dsp:sp modelId="{1BB7A2BC-81E4-4B7F-BBD1-9ADC7D2ADD51}">
      <dsp:nvSpPr>
        <dsp:cNvPr id="0" name=""/>
        <dsp:cNvSpPr/>
      </dsp:nvSpPr>
      <dsp:spPr>
        <a:xfrm>
          <a:off x="8549954" y="1313"/>
          <a:ext cx="2434380" cy="146062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FERIDAS LACEROCONTUSAS</a:t>
          </a:r>
        </a:p>
      </dsp:txBody>
      <dsp:txXfrm>
        <a:off x="8549954" y="1313"/>
        <a:ext cx="2434380" cy="1460628"/>
      </dsp:txXfrm>
    </dsp:sp>
    <dsp:sp modelId="{0B5FD9EA-78D4-4E0A-BE0C-DCCB3AAFBDAC}">
      <dsp:nvSpPr>
        <dsp:cNvPr id="0" name=""/>
        <dsp:cNvSpPr/>
      </dsp:nvSpPr>
      <dsp:spPr>
        <a:xfrm>
          <a:off x="516498" y="1705380"/>
          <a:ext cx="2434380" cy="1460628"/>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FERIDAS PENETRANTES</a:t>
          </a:r>
        </a:p>
      </dsp:txBody>
      <dsp:txXfrm>
        <a:off x="516498" y="1705380"/>
        <a:ext cx="2434380" cy="1460628"/>
      </dsp:txXfrm>
    </dsp:sp>
    <dsp:sp modelId="{2873D64A-2C8F-4260-AD24-F80EE4C18AA5}">
      <dsp:nvSpPr>
        <dsp:cNvPr id="0" name=""/>
        <dsp:cNvSpPr/>
      </dsp:nvSpPr>
      <dsp:spPr>
        <a:xfrm>
          <a:off x="3194317" y="1705380"/>
          <a:ext cx="2434380" cy="146062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FERIDAS PERFUROINCISAS</a:t>
          </a:r>
        </a:p>
      </dsp:txBody>
      <dsp:txXfrm>
        <a:off x="3194317" y="1705380"/>
        <a:ext cx="2434380" cy="1460628"/>
      </dsp:txXfrm>
    </dsp:sp>
    <dsp:sp modelId="{795616A8-526F-4D71-82B1-B2EDD1415075}">
      <dsp:nvSpPr>
        <dsp:cNvPr id="0" name=""/>
        <dsp:cNvSpPr/>
      </dsp:nvSpPr>
      <dsp:spPr>
        <a:xfrm>
          <a:off x="5872136" y="1705380"/>
          <a:ext cx="2434380" cy="146062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LUXAÇÕES</a:t>
          </a:r>
        </a:p>
      </dsp:txBody>
      <dsp:txXfrm>
        <a:off x="5872136" y="1705380"/>
        <a:ext cx="2434380" cy="1460628"/>
      </dsp:txXfrm>
    </dsp:sp>
    <dsp:sp modelId="{06135C52-E8F4-41E1-89D4-119DA5DCFE1C}">
      <dsp:nvSpPr>
        <dsp:cNvPr id="0" name=""/>
        <dsp:cNvSpPr/>
      </dsp:nvSpPr>
      <dsp:spPr>
        <a:xfrm>
          <a:off x="8549954" y="1705380"/>
          <a:ext cx="2434380" cy="146062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FRATURAS</a:t>
          </a:r>
        </a:p>
      </dsp:txBody>
      <dsp:txXfrm>
        <a:off x="8549954" y="1705380"/>
        <a:ext cx="2434380" cy="1460628"/>
      </dsp:txXfrm>
    </dsp:sp>
    <dsp:sp modelId="{C367B811-7E9F-426D-BFDE-A49C1051F2F8}">
      <dsp:nvSpPr>
        <dsp:cNvPr id="0" name=""/>
        <dsp:cNvSpPr/>
      </dsp:nvSpPr>
      <dsp:spPr>
        <a:xfrm>
          <a:off x="3194317" y="3409446"/>
          <a:ext cx="2434380" cy="146062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CICATRIZES</a:t>
          </a:r>
        </a:p>
      </dsp:txBody>
      <dsp:txXfrm>
        <a:off x="3194317" y="3409446"/>
        <a:ext cx="2434380" cy="1460628"/>
      </dsp:txXfrm>
    </dsp:sp>
    <dsp:sp modelId="{C800BCAB-3EA7-4DC1-ABD3-664035CE142F}">
      <dsp:nvSpPr>
        <dsp:cNvPr id="0" name=""/>
        <dsp:cNvSpPr/>
      </dsp:nvSpPr>
      <dsp:spPr>
        <a:xfrm>
          <a:off x="5872136" y="3409446"/>
          <a:ext cx="2434380" cy="1460628"/>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ETC.</a:t>
          </a:r>
        </a:p>
      </dsp:txBody>
      <dsp:txXfrm>
        <a:off x="5872136" y="3409446"/>
        <a:ext cx="2434380" cy="1460628"/>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9C17D-BF48-477F-AD59-5DE01515B8BB}">
      <dsp:nvSpPr>
        <dsp:cNvPr id="0" name=""/>
        <dsp:cNvSpPr/>
      </dsp:nvSpPr>
      <dsp:spPr>
        <a:xfrm>
          <a:off x="3080" y="587032"/>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pt-BR" sz="2800" kern="1200" dirty="0"/>
            <a:t>DEFICIÊNCIAS DE SENSIBILDIADE</a:t>
          </a:r>
        </a:p>
      </dsp:txBody>
      <dsp:txXfrm>
        <a:off x="3080" y="587032"/>
        <a:ext cx="2444055" cy="1466433"/>
      </dsp:txXfrm>
    </dsp:sp>
    <dsp:sp modelId="{C966ECB6-0B9B-48AD-B60C-FDC4278831CF}">
      <dsp:nvSpPr>
        <dsp:cNvPr id="0" name=""/>
        <dsp:cNvSpPr/>
      </dsp:nvSpPr>
      <dsp:spPr>
        <a:xfrm>
          <a:off x="2691541" y="587032"/>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pt-BR" sz="2800" kern="1200" dirty="0"/>
            <a:t>DEFICIÊNCIAS DE MOTRICIDADE</a:t>
          </a:r>
        </a:p>
      </dsp:txBody>
      <dsp:txXfrm>
        <a:off x="2691541" y="587032"/>
        <a:ext cx="2444055" cy="1466433"/>
      </dsp:txXfrm>
    </dsp:sp>
    <dsp:sp modelId="{74D532A6-1357-4805-9D9B-F67D3016212D}">
      <dsp:nvSpPr>
        <dsp:cNvPr id="0" name=""/>
        <dsp:cNvSpPr/>
      </dsp:nvSpPr>
      <dsp:spPr>
        <a:xfrm>
          <a:off x="5380002" y="587032"/>
          <a:ext cx="2444055" cy="14664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pt-BR" sz="2800" kern="1200" dirty="0"/>
            <a:t>ALTERAÇÕES NO SISTEMA DIGESTIVO</a:t>
          </a:r>
        </a:p>
      </dsp:txBody>
      <dsp:txXfrm>
        <a:off x="5380002" y="587032"/>
        <a:ext cx="2444055" cy="1466433"/>
      </dsp:txXfrm>
    </dsp:sp>
    <dsp:sp modelId="{31BC41C5-E6F0-4C90-9348-AA67E9804505}">
      <dsp:nvSpPr>
        <dsp:cNvPr id="0" name=""/>
        <dsp:cNvSpPr/>
      </dsp:nvSpPr>
      <dsp:spPr>
        <a:xfrm>
          <a:off x="8068463" y="587032"/>
          <a:ext cx="2444055" cy="146643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pt-BR" sz="2800" kern="1200" dirty="0"/>
            <a:t>ALTERAÇÕES NO SISTEMA RESPIRATÓRI</a:t>
          </a:r>
        </a:p>
      </dsp:txBody>
      <dsp:txXfrm>
        <a:off x="8068463" y="587032"/>
        <a:ext cx="2444055" cy="1466433"/>
      </dsp:txXfrm>
    </dsp:sp>
    <dsp:sp modelId="{8624EBBB-E2E3-4D29-8407-8DB790D27C52}">
      <dsp:nvSpPr>
        <dsp:cNvPr id="0" name=""/>
        <dsp:cNvSpPr/>
      </dsp:nvSpPr>
      <dsp:spPr>
        <a:xfrm>
          <a:off x="3080" y="2297871"/>
          <a:ext cx="2444055" cy="146643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pt-BR" sz="2800" kern="1200" dirty="0"/>
            <a:t>ALTERAÇÕES NO SISTEMA CIRCULATÓRIO</a:t>
          </a:r>
        </a:p>
      </dsp:txBody>
      <dsp:txXfrm>
        <a:off x="3080" y="2297871"/>
        <a:ext cx="2444055" cy="1466433"/>
      </dsp:txXfrm>
    </dsp:sp>
    <dsp:sp modelId="{50085261-5F9A-4758-98B5-BE5A21083EFB}">
      <dsp:nvSpPr>
        <dsp:cNvPr id="0" name=""/>
        <dsp:cNvSpPr/>
      </dsp:nvSpPr>
      <dsp:spPr>
        <a:xfrm>
          <a:off x="2691541" y="2297871"/>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pt-BR" sz="2800" kern="1200" dirty="0"/>
            <a:t>ALTERAÇÕES NO SISTEMA REPRODUTIVO</a:t>
          </a:r>
        </a:p>
      </dsp:txBody>
      <dsp:txXfrm>
        <a:off x="2691541" y="2297871"/>
        <a:ext cx="2444055" cy="1466433"/>
      </dsp:txXfrm>
    </dsp:sp>
    <dsp:sp modelId="{55612BEA-6ED6-421B-80DD-E12F9FF25EB3}">
      <dsp:nvSpPr>
        <dsp:cNvPr id="0" name=""/>
        <dsp:cNvSpPr/>
      </dsp:nvSpPr>
      <dsp:spPr>
        <a:xfrm>
          <a:off x="5380002" y="2297871"/>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pt-BR" sz="2800" kern="1200" dirty="0"/>
            <a:t>ALTERAÇÕES NO PSIQUISMO</a:t>
          </a:r>
        </a:p>
      </dsp:txBody>
      <dsp:txXfrm>
        <a:off x="5380002" y="2297871"/>
        <a:ext cx="2444055" cy="1466433"/>
      </dsp:txXfrm>
    </dsp:sp>
    <dsp:sp modelId="{E9B2DC87-FF88-4C0C-8963-4A46CB1C603B}">
      <dsp:nvSpPr>
        <dsp:cNvPr id="0" name=""/>
        <dsp:cNvSpPr/>
      </dsp:nvSpPr>
      <dsp:spPr>
        <a:xfrm>
          <a:off x="8068463" y="2297871"/>
          <a:ext cx="2444055" cy="14664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pt-BR" sz="2800" kern="1200" dirty="0"/>
            <a:t>ETC.</a:t>
          </a:r>
        </a:p>
      </dsp:txBody>
      <dsp:txXfrm>
        <a:off x="8068463" y="2297871"/>
        <a:ext cx="2444055" cy="1466433"/>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03462-3C72-47AC-ACF6-8B86B1F6FF84}">
      <dsp:nvSpPr>
        <dsp:cNvPr id="0" name=""/>
        <dsp:cNvSpPr/>
      </dsp:nvSpPr>
      <dsp:spPr>
        <a:xfrm>
          <a:off x="1975336" y="3068"/>
          <a:ext cx="3742500" cy="224550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pt-BR" sz="4500" kern="1200" dirty="0"/>
            <a:t>CRIME MATERIAL</a:t>
          </a:r>
        </a:p>
      </dsp:txBody>
      <dsp:txXfrm>
        <a:off x="1975336" y="3068"/>
        <a:ext cx="3742500" cy="2245500"/>
      </dsp:txXfrm>
    </dsp:sp>
    <dsp:sp modelId="{0E5BB2C0-78D8-4DBB-B0BA-D856D3945276}">
      <dsp:nvSpPr>
        <dsp:cNvPr id="0" name=""/>
        <dsp:cNvSpPr/>
      </dsp:nvSpPr>
      <dsp:spPr>
        <a:xfrm>
          <a:off x="6092088" y="3068"/>
          <a:ext cx="3742500" cy="224550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pt-BR" sz="4500" kern="1200" dirty="0"/>
            <a:t>TEORIA DA IMPUTAÇÃO OBJETIVA</a:t>
          </a:r>
        </a:p>
      </dsp:txBody>
      <dsp:txXfrm>
        <a:off x="6092088" y="3068"/>
        <a:ext cx="3742500" cy="2245500"/>
      </dsp:txXfrm>
    </dsp:sp>
    <dsp:sp modelId="{718F1829-A2B2-4E42-8298-8AE88D7E3744}">
      <dsp:nvSpPr>
        <dsp:cNvPr id="0" name=""/>
        <dsp:cNvSpPr/>
      </dsp:nvSpPr>
      <dsp:spPr>
        <a:xfrm>
          <a:off x="4033712" y="2622819"/>
          <a:ext cx="3742500" cy="224550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pt-BR" sz="4500" kern="1200" dirty="0"/>
            <a:t>OBJETO MATERIAL</a:t>
          </a:r>
        </a:p>
      </dsp:txBody>
      <dsp:txXfrm>
        <a:off x="4033712" y="2622819"/>
        <a:ext cx="3742500" cy="224550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08B5A9-046C-4724-95D6-741616D56429}">
      <dsp:nvSpPr>
        <dsp:cNvPr id="0" name=""/>
        <dsp:cNvSpPr/>
      </dsp:nvSpPr>
      <dsp:spPr>
        <a:xfrm>
          <a:off x="3080" y="587032"/>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PRÓTESES DEFINITIVAS</a:t>
          </a:r>
        </a:p>
      </dsp:txBody>
      <dsp:txXfrm>
        <a:off x="3080" y="587032"/>
        <a:ext cx="2444055" cy="1466433"/>
      </dsp:txXfrm>
    </dsp:sp>
    <dsp:sp modelId="{A9B0A62E-29CC-49A2-A858-E9FEA13B41ED}">
      <dsp:nvSpPr>
        <dsp:cNvPr id="0" name=""/>
        <dsp:cNvSpPr/>
      </dsp:nvSpPr>
      <dsp:spPr>
        <a:xfrm>
          <a:off x="2691541" y="587032"/>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TRASNPLANTE DE ÓRGÃOS </a:t>
          </a:r>
          <a:r>
            <a:rPr lang="pt-BR" sz="2300" i="1" kern="1200" dirty="0"/>
            <a:t>INTER VIVOS</a:t>
          </a:r>
          <a:endParaRPr lang="pt-BR" sz="2300" kern="1200" dirty="0"/>
        </a:p>
      </dsp:txBody>
      <dsp:txXfrm>
        <a:off x="2691541" y="587032"/>
        <a:ext cx="2444055" cy="1466433"/>
      </dsp:txXfrm>
    </dsp:sp>
    <dsp:sp modelId="{7A5949D7-48DD-4EA2-B4B4-654B9232E1EB}">
      <dsp:nvSpPr>
        <dsp:cNvPr id="0" name=""/>
        <dsp:cNvSpPr/>
      </dsp:nvSpPr>
      <dsp:spPr>
        <a:xfrm>
          <a:off x="5380002" y="587032"/>
          <a:ext cx="2444055" cy="14664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OPERAÇÃO CIRÚRGICA DE MUDANÇA DE SEXO</a:t>
          </a:r>
        </a:p>
      </dsp:txBody>
      <dsp:txXfrm>
        <a:off x="5380002" y="587032"/>
        <a:ext cx="2444055" cy="1466433"/>
      </dsp:txXfrm>
    </dsp:sp>
    <dsp:sp modelId="{17863581-38D0-49BD-B359-6FB5EABB32CA}">
      <dsp:nvSpPr>
        <dsp:cNvPr id="0" name=""/>
        <dsp:cNvSpPr/>
      </dsp:nvSpPr>
      <dsp:spPr>
        <a:xfrm>
          <a:off x="8068463" y="587032"/>
          <a:ext cx="2444055" cy="146643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ESTERILIZAÇÃO</a:t>
          </a:r>
        </a:p>
      </dsp:txBody>
      <dsp:txXfrm>
        <a:off x="8068463" y="587032"/>
        <a:ext cx="2444055" cy="1466433"/>
      </dsp:txXfrm>
    </dsp:sp>
    <dsp:sp modelId="{7807DC22-C8F3-43F2-AF4D-66BD0C49DB1B}">
      <dsp:nvSpPr>
        <dsp:cNvPr id="0" name=""/>
        <dsp:cNvSpPr/>
      </dsp:nvSpPr>
      <dsp:spPr>
        <a:xfrm>
          <a:off x="1347311" y="2297871"/>
          <a:ext cx="2444055" cy="146643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AUTOLESÃO</a:t>
          </a:r>
        </a:p>
      </dsp:txBody>
      <dsp:txXfrm>
        <a:off x="1347311" y="2297871"/>
        <a:ext cx="2444055" cy="1466433"/>
      </dsp:txXfrm>
    </dsp:sp>
    <dsp:sp modelId="{BB4B5972-422C-46C5-BD8E-0AB6E82D34F3}">
      <dsp:nvSpPr>
        <dsp:cNvPr id="0" name=""/>
        <dsp:cNvSpPr/>
      </dsp:nvSpPr>
      <dsp:spPr>
        <a:xfrm>
          <a:off x="4035772" y="2297871"/>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CONSENTIMENTO DO OFENDIDO</a:t>
          </a:r>
        </a:p>
      </dsp:txBody>
      <dsp:txXfrm>
        <a:off x="4035772" y="2297871"/>
        <a:ext cx="2444055" cy="1466433"/>
      </dsp:txXfrm>
    </dsp:sp>
    <dsp:sp modelId="{06285627-748F-4EC7-8C69-22C9D6F27299}">
      <dsp:nvSpPr>
        <dsp:cNvPr id="0" name=""/>
        <dsp:cNvSpPr/>
      </dsp:nvSpPr>
      <dsp:spPr>
        <a:xfrm>
          <a:off x="6724233" y="2297871"/>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i="1" kern="1200" dirty="0"/>
            <a:t>JUS CORRIGENDI</a:t>
          </a:r>
        </a:p>
      </dsp:txBody>
      <dsp:txXfrm>
        <a:off x="6724233" y="2297871"/>
        <a:ext cx="2444055" cy="1466433"/>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EAD4CA-C5F3-4D28-AD9A-1069AD989FAA}">
      <dsp:nvSpPr>
        <dsp:cNvPr id="0" name=""/>
        <dsp:cNvSpPr/>
      </dsp:nvSpPr>
      <dsp:spPr>
        <a:xfrm>
          <a:off x="1774" y="1484086"/>
          <a:ext cx="2766329" cy="13831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t>HIPÓTESES</a:t>
          </a:r>
        </a:p>
      </dsp:txBody>
      <dsp:txXfrm>
        <a:off x="42285" y="1524597"/>
        <a:ext cx="2685307" cy="1302142"/>
      </dsp:txXfrm>
    </dsp:sp>
    <dsp:sp modelId="{E9128109-837F-4DCE-9CB5-D1D9D6488CAC}">
      <dsp:nvSpPr>
        <dsp:cNvPr id="0" name=""/>
        <dsp:cNvSpPr/>
      </dsp:nvSpPr>
      <dsp:spPr>
        <a:xfrm rot="19457599">
          <a:off x="2640020" y="1749400"/>
          <a:ext cx="1362697" cy="57216"/>
        </a:xfrm>
        <a:custGeom>
          <a:avLst/>
          <a:gdLst/>
          <a:ahLst/>
          <a:cxnLst/>
          <a:rect l="0" t="0" r="0" b="0"/>
          <a:pathLst>
            <a:path>
              <a:moveTo>
                <a:pt x="0" y="28608"/>
              </a:moveTo>
              <a:lnTo>
                <a:pt x="1362697" y="286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287302" y="1743941"/>
        <a:ext cx="68134" cy="68134"/>
      </dsp:txXfrm>
    </dsp:sp>
    <dsp:sp modelId="{FD738D6F-8446-450F-85BC-D7958AE3ABD6}">
      <dsp:nvSpPr>
        <dsp:cNvPr id="0" name=""/>
        <dsp:cNvSpPr/>
      </dsp:nvSpPr>
      <dsp:spPr>
        <a:xfrm>
          <a:off x="3874635" y="688767"/>
          <a:ext cx="2766329" cy="13831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t>PESSOAS HERMAFRODITAS</a:t>
          </a:r>
        </a:p>
      </dsp:txBody>
      <dsp:txXfrm>
        <a:off x="3915146" y="729278"/>
        <a:ext cx="2685307" cy="1302142"/>
      </dsp:txXfrm>
    </dsp:sp>
    <dsp:sp modelId="{E1535D9A-0408-4030-8FC8-A895F154EEFD}">
      <dsp:nvSpPr>
        <dsp:cNvPr id="0" name=""/>
        <dsp:cNvSpPr/>
      </dsp:nvSpPr>
      <dsp:spPr>
        <a:xfrm>
          <a:off x="6640964" y="1351740"/>
          <a:ext cx="1106531" cy="57216"/>
        </a:xfrm>
        <a:custGeom>
          <a:avLst/>
          <a:gdLst/>
          <a:ahLst/>
          <a:cxnLst/>
          <a:rect l="0" t="0" r="0" b="0"/>
          <a:pathLst>
            <a:path>
              <a:moveTo>
                <a:pt x="0" y="28608"/>
              </a:moveTo>
              <a:lnTo>
                <a:pt x="1106531" y="2860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166567" y="1352686"/>
        <a:ext cx="55326" cy="55326"/>
      </dsp:txXfrm>
    </dsp:sp>
    <dsp:sp modelId="{C4C99912-59F6-4ACC-9C88-4F626F0FDC34}">
      <dsp:nvSpPr>
        <dsp:cNvPr id="0" name=""/>
        <dsp:cNvSpPr/>
      </dsp:nvSpPr>
      <dsp:spPr>
        <a:xfrm>
          <a:off x="7747496" y="688767"/>
          <a:ext cx="2766329" cy="13831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t>VERDADEIRAS OU PSEUDOHERMAFRODITAS</a:t>
          </a:r>
        </a:p>
      </dsp:txBody>
      <dsp:txXfrm>
        <a:off x="7788007" y="729278"/>
        <a:ext cx="2685307" cy="1302142"/>
      </dsp:txXfrm>
    </dsp:sp>
    <dsp:sp modelId="{6876A9DD-D277-4E12-A5A1-9709E670255F}">
      <dsp:nvSpPr>
        <dsp:cNvPr id="0" name=""/>
        <dsp:cNvSpPr/>
      </dsp:nvSpPr>
      <dsp:spPr>
        <a:xfrm rot="2142401">
          <a:off x="2640020" y="2544720"/>
          <a:ext cx="1362697" cy="57216"/>
        </a:xfrm>
        <a:custGeom>
          <a:avLst/>
          <a:gdLst/>
          <a:ahLst/>
          <a:cxnLst/>
          <a:rect l="0" t="0" r="0" b="0"/>
          <a:pathLst>
            <a:path>
              <a:moveTo>
                <a:pt x="0" y="28608"/>
              </a:moveTo>
              <a:lnTo>
                <a:pt x="1362697" y="286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287302" y="2539261"/>
        <a:ext cx="68134" cy="68134"/>
      </dsp:txXfrm>
    </dsp:sp>
    <dsp:sp modelId="{88AA3501-9928-4DD9-B239-C886393E59B6}">
      <dsp:nvSpPr>
        <dsp:cNvPr id="0" name=""/>
        <dsp:cNvSpPr/>
      </dsp:nvSpPr>
      <dsp:spPr>
        <a:xfrm>
          <a:off x="3874635" y="2279406"/>
          <a:ext cx="2766329" cy="13831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t>REDESIGNAÇÃO DE SEXO</a:t>
          </a:r>
        </a:p>
      </dsp:txBody>
      <dsp:txXfrm>
        <a:off x="3915146" y="2319917"/>
        <a:ext cx="2685307" cy="1302142"/>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94CE69-F233-48A1-9195-7F5DB22CE174}">
      <dsp:nvSpPr>
        <dsp:cNvPr id="0" name=""/>
        <dsp:cNvSpPr/>
      </dsp:nvSpPr>
      <dsp:spPr>
        <a:xfrm>
          <a:off x="0" y="74835"/>
          <a:ext cx="3622183" cy="217330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kern="1200" dirty="0"/>
            <a:t>INFRAÇÃO PENAL DE MÉDIO POTENCIAL OFENSIVO</a:t>
          </a:r>
        </a:p>
      </dsp:txBody>
      <dsp:txXfrm>
        <a:off x="0" y="74835"/>
        <a:ext cx="3622183" cy="2173309"/>
      </dsp:txXfrm>
    </dsp:sp>
    <dsp:sp modelId="{1384C94C-E35E-4FB0-8FA2-5D5F50711739}">
      <dsp:nvSpPr>
        <dsp:cNvPr id="0" name=""/>
        <dsp:cNvSpPr/>
      </dsp:nvSpPr>
      <dsp:spPr>
        <a:xfrm>
          <a:off x="3984401" y="74835"/>
          <a:ext cx="3622183" cy="217330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kern="1200" dirty="0"/>
            <a:t>ADMITE A SUSPENSÃO CONDICIONAL DO PROCESSO</a:t>
          </a:r>
        </a:p>
      </dsp:txBody>
      <dsp:txXfrm>
        <a:off x="3984401" y="74835"/>
        <a:ext cx="3622183" cy="2173309"/>
      </dsp:txXfrm>
    </dsp:sp>
    <dsp:sp modelId="{5C741FAE-D836-493C-8899-74C3FA499EBD}">
      <dsp:nvSpPr>
        <dsp:cNvPr id="0" name=""/>
        <dsp:cNvSpPr/>
      </dsp:nvSpPr>
      <dsp:spPr>
        <a:xfrm>
          <a:off x="7968802" y="74835"/>
          <a:ext cx="3622183" cy="2173309"/>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kern="1200" dirty="0"/>
            <a:t>ADMITE PRISÃO PREVENTIVA</a:t>
          </a:r>
        </a:p>
      </dsp:txBody>
      <dsp:txXfrm>
        <a:off x="7968802" y="74835"/>
        <a:ext cx="3622183" cy="2173309"/>
      </dsp:txXfrm>
    </dsp:sp>
    <dsp:sp modelId="{DE7BA7AD-3FB3-4232-B522-206E546E1640}">
      <dsp:nvSpPr>
        <dsp:cNvPr id="0" name=""/>
        <dsp:cNvSpPr/>
      </dsp:nvSpPr>
      <dsp:spPr>
        <a:xfrm>
          <a:off x="0" y="2610364"/>
          <a:ext cx="3622183" cy="2173309"/>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kern="1200" dirty="0"/>
            <a:t>AÇÃO PENAL PÚBLICA INCONDICIONADA</a:t>
          </a:r>
        </a:p>
      </dsp:txBody>
      <dsp:txXfrm>
        <a:off x="0" y="2610364"/>
        <a:ext cx="3622183" cy="2173309"/>
      </dsp:txXfrm>
    </dsp:sp>
    <dsp:sp modelId="{1AF5D7BB-30A6-4A1B-BA80-265CD92E3E01}">
      <dsp:nvSpPr>
        <dsp:cNvPr id="0" name=""/>
        <dsp:cNvSpPr/>
      </dsp:nvSpPr>
      <dsp:spPr>
        <a:xfrm>
          <a:off x="3984401" y="2610364"/>
          <a:ext cx="3622183" cy="2173309"/>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kern="1200" dirty="0"/>
            <a:t>INFRAÇÕES QUALIFICADAS PELO RESULTADO</a:t>
          </a:r>
        </a:p>
      </dsp:txBody>
      <dsp:txXfrm>
        <a:off x="3984401" y="2610364"/>
        <a:ext cx="3622183" cy="2173309"/>
      </dsp:txXfrm>
    </dsp:sp>
    <dsp:sp modelId="{8DAF53FA-37EA-413F-9130-4C45E0676AD2}">
      <dsp:nvSpPr>
        <dsp:cNvPr id="0" name=""/>
        <dsp:cNvSpPr/>
      </dsp:nvSpPr>
      <dsp:spPr>
        <a:xfrm>
          <a:off x="7968802" y="2610364"/>
          <a:ext cx="3622183" cy="217330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kern="1200" dirty="0"/>
            <a:t>PENA: RECLUSÃO, DE UM A CINCO ANOS</a:t>
          </a:r>
        </a:p>
      </dsp:txBody>
      <dsp:txXfrm>
        <a:off x="7968802" y="2610364"/>
        <a:ext cx="3622183" cy="2173309"/>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929C15-9F3E-4835-8C5B-2E04C46DC4DF}">
      <dsp:nvSpPr>
        <dsp:cNvPr id="0" name=""/>
        <dsp:cNvSpPr/>
      </dsp:nvSpPr>
      <dsp:spPr>
        <a:xfrm>
          <a:off x="1873799" y="674"/>
          <a:ext cx="3736277" cy="224176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pt-BR" sz="3100" kern="1200" dirty="0"/>
            <a:t>INCAPACIDADE PARA AS OCUPAÇÕES HABITUAIS, POR MAIS DE TRINTA DIAS</a:t>
          </a:r>
        </a:p>
      </dsp:txBody>
      <dsp:txXfrm>
        <a:off x="1873799" y="674"/>
        <a:ext cx="3736277" cy="2241766"/>
      </dsp:txXfrm>
    </dsp:sp>
    <dsp:sp modelId="{216AC69F-2BA7-4582-ADBC-3B7D50D7ED27}">
      <dsp:nvSpPr>
        <dsp:cNvPr id="0" name=""/>
        <dsp:cNvSpPr/>
      </dsp:nvSpPr>
      <dsp:spPr>
        <a:xfrm>
          <a:off x="5983704" y="674"/>
          <a:ext cx="3736277" cy="2241766"/>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pt-BR" sz="3100" kern="1200" dirty="0"/>
            <a:t>PERIGO DE VIDA</a:t>
          </a:r>
        </a:p>
      </dsp:txBody>
      <dsp:txXfrm>
        <a:off x="5983704" y="674"/>
        <a:ext cx="3736277" cy="2241766"/>
      </dsp:txXfrm>
    </dsp:sp>
    <dsp:sp modelId="{2FD4779D-B8A8-4C95-B630-02A6288F8EAF}">
      <dsp:nvSpPr>
        <dsp:cNvPr id="0" name=""/>
        <dsp:cNvSpPr/>
      </dsp:nvSpPr>
      <dsp:spPr>
        <a:xfrm>
          <a:off x="1873799" y="2616068"/>
          <a:ext cx="3736277" cy="224176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pt-BR" sz="3100" kern="1200" dirty="0"/>
            <a:t>DEBILIDADE PERMANENTE DE MEMBRO, SENTIDO OU FUNÇÃO</a:t>
          </a:r>
        </a:p>
      </dsp:txBody>
      <dsp:txXfrm>
        <a:off x="1873799" y="2616068"/>
        <a:ext cx="3736277" cy="2241766"/>
      </dsp:txXfrm>
    </dsp:sp>
    <dsp:sp modelId="{24224D07-A169-44BF-9DDB-BA205713C459}">
      <dsp:nvSpPr>
        <dsp:cNvPr id="0" name=""/>
        <dsp:cNvSpPr/>
      </dsp:nvSpPr>
      <dsp:spPr>
        <a:xfrm>
          <a:off x="5983704" y="2616068"/>
          <a:ext cx="3736277" cy="2241766"/>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pt-BR" sz="3100" kern="1200" dirty="0"/>
            <a:t>ACELERAÇÃO DE PARTO</a:t>
          </a:r>
        </a:p>
      </dsp:txBody>
      <dsp:txXfrm>
        <a:off x="5983704" y="2616068"/>
        <a:ext cx="3736277" cy="22417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F887AC-F04B-4A7A-BE6D-2574090EABF8}">
      <dsp:nvSpPr>
        <dsp:cNvPr id="0" name=""/>
        <dsp:cNvSpPr/>
      </dsp:nvSpPr>
      <dsp:spPr>
        <a:xfrm>
          <a:off x="775525" y="3398"/>
          <a:ext cx="2522502" cy="7758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CÓDIGO PENAL</a:t>
          </a:r>
        </a:p>
      </dsp:txBody>
      <dsp:txXfrm>
        <a:off x="798248" y="26121"/>
        <a:ext cx="2477056" cy="730364"/>
      </dsp:txXfrm>
    </dsp:sp>
    <dsp:sp modelId="{51081399-F45E-4790-9CEA-A6C4121058B1}">
      <dsp:nvSpPr>
        <dsp:cNvPr id="0" name=""/>
        <dsp:cNvSpPr/>
      </dsp:nvSpPr>
      <dsp:spPr>
        <a:xfrm>
          <a:off x="3298028" y="375257"/>
          <a:ext cx="620648" cy="32092"/>
        </a:xfrm>
        <a:custGeom>
          <a:avLst/>
          <a:gdLst/>
          <a:ahLst/>
          <a:cxnLst/>
          <a:rect l="0" t="0" r="0" b="0"/>
          <a:pathLst>
            <a:path>
              <a:moveTo>
                <a:pt x="0" y="16046"/>
              </a:moveTo>
              <a:lnTo>
                <a:pt x="62064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592836" y="375787"/>
        <a:ext cx="31032" cy="31032"/>
      </dsp:txXfrm>
    </dsp:sp>
    <dsp:sp modelId="{1ED83F84-134E-49AF-97BC-C3535FCFBD4A}">
      <dsp:nvSpPr>
        <dsp:cNvPr id="0" name=""/>
        <dsp:cNvSpPr/>
      </dsp:nvSpPr>
      <dsp:spPr>
        <a:xfrm>
          <a:off x="3918677" y="3398"/>
          <a:ext cx="1551621" cy="77581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ART. 130 A 137</a:t>
          </a:r>
        </a:p>
      </dsp:txBody>
      <dsp:txXfrm>
        <a:off x="3941400" y="26121"/>
        <a:ext cx="1506175" cy="730364"/>
      </dsp:txXfrm>
    </dsp:sp>
    <dsp:sp modelId="{3AF40D36-AA69-4A4C-A3FF-BE06847A4BC3}">
      <dsp:nvSpPr>
        <dsp:cNvPr id="0" name=""/>
        <dsp:cNvSpPr/>
      </dsp:nvSpPr>
      <dsp:spPr>
        <a:xfrm>
          <a:off x="5470299" y="375257"/>
          <a:ext cx="620648" cy="32092"/>
        </a:xfrm>
        <a:custGeom>
          <a:avLst/>
          <a:gdLst/>
          <a:ahLst/>
          <a:cxnLst/>
          <a:rect l="0" t="0" r="0" b="0"/>
          <a:pathLst>
            <a:path>
              <a:moveTo>
                <a:pt x="0" y="16046"/>
              </a:moveTo>
              <a:lnTo>
                <a:pt x="62064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65107" y="375787"/>
        <a:ext cx="31032" cy="31032"/>
      </dsp:txXfrm>
    </dsp:sp>
    <dsp:sp modelId="{7C4C2805-9FE3-469C-9802-7E370A385979}">
      <dsp:nvSpPr>
        <dsp:cNvPr id="0" name=""/>
        <dsp:cNvSpPr/>
      </dsp:nvSpPr>
      <dsp:spPr>
        <a:xfrm>
          <a:off x="6090948" y="3398"/>
          <a:ext cx="4623911" cy="77581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PERICLITAÇÃO DA VIDA E DA SAÚDE E RIXA</a:t>
          </a:r>
        </a:p>
      </dsp:txBody>
      <dsp:txXfrm>
        <a:off x="6113671" y="26121"/>
        <a:ext cx="4578465" cy="730364"/>
      </dsp:txXfrm>
    </dsp:sp>
    <dsp:sp modelId="{1E003BE1-547A-44E3-AB3B-937E46F67998}">
      <dsp:nvSpPr>
        <dsp:cNvPr id="0" name=""/>
        <dsp:cNvSpPr/>
      </dsp:nvSpPr>
      <dsp:spPr>
        <a:xfrm>
          <a:off x="775525" y="895580"/>
          <a:ext cx="2522502" cy="7758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CTB (LEI N.º 9.503/97)</a:t>
          </a:r>
        </a:p>
      </dsp:txBody>
      <dsp:txXfrm>
        <a:off x="798248" y="918303"/>
        <a:ext cx="2477056" cy="730364"/>
      </dsp:txXfrm>
    </dsp:sp>
    <dsp:sp modelId="{C0554ED6-D3D4-45AF-96F5-E1B4B3E015AB}">
      <dsp:nvSpPr>
        <dsp:cNvPr id="0" name=""/>
        <dsp:cNvSpPr/>
      </dsp:nvSpPr>
      <dsp:spPr>
        <a:xfrm>
          <a:off x="3298028" y="1267440"/>
          <a:ext cx="620648" cy="32092"/>
        </a:xfrm>
        <a:custGeom>
          <a:avLst/>
          <a:gdLst/>
          <a:ahLst/>
          <a:cxnLst/>
          <a:rect l="0" t="0" r="0" b="0"/>
          <a:pathLst>
            <a:path>
              <a:moveTo>
                <a:pt x="0" y="16046"/>
              </a:moveTo>
              <a:lnTo>
                <a:pt x="62064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592836" y="1267970"/>
        <a:ext cx="31032" cy="31032"/>
      </dsp:txXfrm>
    </dsp:sp>
    <dsp:sp modelId="{2C40B4B6-D6EC-4AC2-855D-BCD683D6905C}">
      <dsp:nvSpPr>
        <dsp:cNvPr id="0" name=""/>
        <dsp:cNvSpPr/>
      </dsp:nvSpPr>
      <dsp:spPr>
        <a:xfrm>
          <a:off x="3918677" y="895580"/>
          <a:ext cx="1551621" cy="77581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ART. 303</a:t>
          </a:r>
        </a:p>
      </dsp:txBody>
      <dsp:txXfrm>
        <a:off x="3941400" y="918303"/>
        <a:ext cx="1506175" cy="730364"/>
      </dsp:txXfrm>
    </dsp:sp>
    <dsp:sp modelId="{E080800F-4EA8-433C-94C1-9115A76C69AF}">
      <dsp:nvSpPr>
        <dsp:cNvPr id="0" name=""/>
        <dsp:cNvSpPr/>
      </dsp:nvSpPr>
      <dsp:spPr>
        <a:xfrm>
          <a:off x="5470299" y="1267440"/>
          <a:ext cx="620648" cy="32092"/>
        </a:xfrm>
        <a:custGeom>
          <a:avLst/>
          <a:gdLst/>
          <a:ahLst/>
          <a:cxnLst/>
          <a:rect l="0" t="0" r="0" b="0"/>
          <a:pathLst>
            <a:path>
              <a:moveTo>
                <a:pt x="0" y="16046"/>
              </a:moveTo>
              <a:lnTo>
                <a:pt x="62064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65107" y="1267970"/>
        <a:ext cx="31032" cy="31032"/>
      </dsp:txXfrm>
    </dsp:sp>
    <dsp:sp modelId="{49E4932A-B360-4B68-A603-8F9ABBFB156D}">
      <dsp:nvSpPr>
        <dsp:cNvPr id="0" name=""/>
        <dsp:cNvSpPr/>
      </dsp:nvSpPr>
      <dsp:spPr>
        <a:xfrm>
          <a:off x="6090948" y="895580"/>
          <a:ext cx="4623911" cy="77581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LESÃO CORPORAL CULPOSA NA DIREÇÃO DE VEÍCULO AUTOMOTOR</a:t>
          </a:r>
        </a:p>
      </dsp:txBody>
      <dsp:txXfrm>
        <a:off x="6113671" y="918303"/>
        <a:ext cx="4578465" cy="730364"/>
      </dsp:txXfrm>
    </dsp:sp>
    <dsp:sp modelId="{FC173808-7DF0-486D-9AE4-AF4E88B500EC}">
      <dsp:nvSpPr>
        <dsp:cNvPr id="0" name=""/>
        <dsp:cNvSpPr/>
      </dsp:nvSpPr>
      <dsp:spPr>
        <a:xfrm>
          <a:off x="775525" y="1787763"/>
          <a:ext cx="2522502" cy="7758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LEI N.º 9.455/97</a:t>
          </a:r>
        </a:p>
      </dsp:txBody>
      <dsp:txXfrm>
        <a:off x="798248" y="1810486"/>
        <a:ext cx="2477056" cy="730364"/>
      </dsp:txXfrm>
    </dsp:sp>
    <dsp:sp modelId="{33BB5539-437C-4602-BEE6-67555A6F266A}">
      <dsp:nvSpPr>
        <dsp:cNvPr id="0" name=""/>
        <dsp:cNvSpPr/>
      </dsp:nvSpPr>
      <dsp:spPr>
        <a:xfrm>
          <a:off x="3298028" y="2159622"/>
          <a:ext cx="620648" cy="32092"/>
        </a:xfrm>
        <a:custGeom>
          <a:avLst/>
          <a:gdLst/>
          <a:ahLst/>
          <a:cxnLst/>
          <a:rect l="0" t="0" r="0" b="0"/>
          <a:pathLst>
            <a:path>
              <a:moveTo>
                <a:pt x="0" y="16046"/>
              </a:moveTo>
              <a:lnTo>
                <a:pt x="62064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592836" y="2160152"/>
        <a:ext cx="31032" cy="31032"/>
      </dsp:txXfrm>
    </dsp:sp>
    <dsp:sp modelId="{128C5E1F-4541-4263-8EAB-94D2A0F98955}">
      <dsp:nvSpPr>
        <dsp:cNvPr id="0" name=""/>
        <dsp:cNvSpPr/>
      </dsp:nvSpPr>
      <dsp:spPr>
        <a:xfrm>
          <a:off x="3918677" y="1787763"/>
          <a:ext cx="1551621" cy="77581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ART. 1º</a:t>
          </a:r>
        </a:p>
      </dsp:txBody>
      <dsp:txXfrm>
        <a:off x="3941400" y="1810486"/>
        <a:ext cx="1506175" cy="730364"/>
      </dsp:txXfrm>
    </dsp:sp>
    <dsp:sp modelId="{ED1B943E-7FA8-488A-A01A-B4547BC106BB}">
      <dsp:nvSpPr>
        <dsp:cNvPr id="0" name=""/>
        <dsp:cNvSpPr/>
      </dsp:nvSpPr>
      <dsp:spPr>
        <a:xfrm>
          <a:off x="5470299" y="2159622"/>
          <a:ext cx="620648" cy="32092"/>
        </a:xfrm>
        <a:custGeom>
          <a:avLst/>
          <a:gdLst/>
          <a:ahLst/>
          <a:cxnLst/>
          <a:rect l="0" t="0" r="0" b="0"/>
          <a:pathLst>
            <a:path>
              <a:moveTo>
                <a:pt x="0" y="16046"/>
              </a:moveTo>
              <a:lnTo>
                <a:pt x="62064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65107" y="2160152"/>
        <a:ext cx="31032" cy="31032"/>
      </dsp:txXfrm>
    </dsp:sp>
    <dsp:sp modelId="{5C6E8945-2DA0-4066-82A1-66E0C17F684C}">
      <dsp:nvSpPr>
        <dsp:cNvPr id="0" name=""/>
        <dsp:cNvSpPr/>
      </dsp:nvSpPr>
      <dsp:spPr>
        <a:xfrm>
          <a:off x="6090948" y="1787763"/>
          <a:ext cx="4623911" cy="77581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CRIME DE TORTURA</a:t>
          </a:r>
        </a:p>
      </dsp:txBody>
      <dsp:txXfrm>
        <a:off x="6113671" y="1810486"/>
        <a:ext cx="4578465" cy="730364"/>
      </dsp:txXfrm>
    </dsp:sp>
    <dsp:sp modelId="{77C7D77C-B876-433C-898A-35D557117B42}">
      <dsp:nvSpPr>
        <dsp:cNvPr id="0" name=""/>
        <dsp:cNvSpPr/>
      </dsp:nvSpPr>
      <dsp:spPr>
        <a:xfrm>
          <a:off x="775525" y="2679946"/>
          <a:ext cx="2522502" cy="7758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LEI N.º 9.434/97</a:t>
          </a:r>
        </a:p>
      </dsp:txBody>
      <dsp:txXfrm>
        <a:off x="798248" y="2702669"/>
        <a:ext cx="2477056" cy="730364"/>
      </dsp:txXfrm>
    </dsp:sp>
    <dsp:sp modelId="{AA096749-7E1B-4FF8-8C82-C03BC73F2ECD}">
      <dsp:nvSpPr>
        <dsp:cNvPr id="0" name=""/>
        <dsp:cNvSpPr/>
      </dsp:nvSpPr>
      <dsp:spPr>
        <a:xfrm>
          <a:off x="3298028" y="3051805"/>
          <a:ext cx="620648" cy="32092"/>
        </a:xfrm>
        <a:custGeom>
          <a:avLst/>
          <a:gdLst/>
          <a:ahLst/>
          <a:cxnLst/>
          <a:rect l="0" t="0" r="0" b="0"/>
          <a:pathLst>
            <a:path>
              <a:moveTo>
                <a:pt x="0" y="16046"/>
              </a:moveTo>
              <a:lnTo>
                <a:pt x="62064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592836" y="3052335"/>
        <a:ext cx="31032" cy="31032"/>
      </dsp:txXfrm>
    </dsp:sp>
    <dsp:sp modelId="{6644E1D1-1E0A-4897-94B1-4FE44C9A77E9}">
      <dsp:nvSpPr>
        <dsp:cNvPr id="0" name=""/>
        <dsp:cNvSpPr/>
      </dsp:nvSpPr>
      <dsp:spPr>
        <a:xfrm>
          <a:off x="3918677" y="2679946"/>
          <a:ext cx="1551621" cy="77581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ART. 14 E SS.</a:t>
          </a:r>
        </a:p>
      </dsp:txBody>
      <dsp:txXfrm>
        <a:off x="3941400" y="2702669"/>
        <a:ext cx="1506175" cy="730364"/>
      </dsp:txXfrm>
    </dsp:sp>
    <dsp:sp modelId="{6295C9EF-F613-4E3E-909D-7499148EEB8B}">
      <dsp:nvSpPr>
        <dsp:cNvPr id="0" name=""/>
        <dsp:cNvSpPr/>
      </dsp:nvSpPr>
      <dsp:spPr>
        <a:xfrm>
          <a:off x="5470299" y="3051805"/>
          <a:ext cx="620648" cy="32092"/>
        </a:xfrm>
        <a:custGeom>
          <a:avLst/>
          <a:gdLst/>
          <a:ahLst/>
          <a:cxnLst/>
          <a:rect l="0" t="0" r="0" b="0"/>
          <a:pathLst>
            <a:path>
              <a:moveTo>
                <a:pt x="0" y="16046"/>
              </a:moveTo>
              <a:lnTo>
                <a:pt x="62064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65107" y="3052335"/>
        <a:ext cx="31032" cy="31032"/>
      </dsp:txXfrm>
    </dsp:sp>
    <dsp:sp modelId="{EB93E07D-25C8-404A-8FC5-1CBD645A65AB}">
      <dsp:nvSpPr>
        <dsp:cNvPr id="0" name=""/>
        <dsp:cNvSpPr/>
      </dsp:nvSpPr>
      <dsp:spPr>
        <a:xfrm>
          <a:off x="6090948" y="2679946"/>
          <a:ext cx="4623911" cy="77581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INFRAÇÕES PENAIS RELACIONADAS COM O TRANSPLANTE ILÍCITOS DE ÓRGÃOS HUMANOS</a:t>
          </a:r>
        </a:p>
      </dsp:txBody>
      <dsp:txXfrm>
        <a:off x="6113671" y="2702669"/>
        <a:ext cx="4578465" cy="730364"/>
      </dsp:txXfrm>
    </dsp:sp>
    <dsp:sp modelId="{8FEDB750-DDA4-4E6F-926F-D8F209164288}">
      <dsp:nvSpPr>
        <dsp:cNvPr id="0" name=""/>
        <dsp:cNvSpPr/>
      </dsp:nvSpPr>
      <dsp:spPr>
        <a:xfrm>
          <a:off x="775525" y="3572128"/>
          <a:ext cx="2522502" cy="7758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LEI N.º 9.623/96</a:t>
          </a:r>
        </a:p>
      </dsp:txBody>
      <dsp:txXfrm>
        <a:off x="798248" y="3594851"/>
        <a:ext cx="2477056" cy="730364"/>
      </dsp:txXfrm>
    </dsp:sp>
    <dsp:sp modelId="{68D1251D-4FBD-476D-81FE-B86FD3FBFCB4}">
      <dsp:nvSpPr>
        <dsp:cNvPr id="0" name=""/>
        <dsp:cNvSpPr/>
      </dsp:nvSpPr>
      <dsp:spPr>
        <a:xfrm>
          <a:off x="3298028" y="3943987"/>
          <a:ext cx="620648" cy="32092"/>
        </a:xfrm>
        <a:custGeom>
          <a:avLst/>
          <a:gdLst/>
          <a:ahLst/>
          <a:cxnLst/>
          <a:rect l="0" t="0" r="0" b="0"/>
          <a:pathLst>
            <a:path>
              <a:moveTo>
                <a:pt x="0" y="16046"/>
              </a:moveTo>
              <a:lnTo>
                <a:pt x="62064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592836" y="3944518"/>
        <a:ext cx="31032" cy="31032"/>
      </dsp:txXfrm>
    </dsp:sp>
    <dsp:sp modelId="{FD07A2C3-F96A-4DF6-B6FA-9547129D981B}">
      <dsp:nvSpPr>
        <dsp:cNvPr id="0" name=""/>
        <dsp:cNvSpPr/>
      </dsp:nvSpPr>
      <dsp:spPr>
        <a:xfrm>
          <a:off x="3918677" y="3572128"/>
          <a:ext cx="1551621" cy="77581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ART. 15 E SS.</a:t>
          </a:r>
        </a:p>
      </dsp:txBody>
      <dsp:txXfrm>
        <a:off x="3941400" y="3594851"/>
        <a:ext cx="1506175" cy="730364"/>
      </dsp:txXfrm>
    </dsp:sp>
    <dsp:sp modelId="{6355DB2C-8929-4018-A561-945F5A11A278}">
      <dsp:nvSpPr>
        <dsp:cNvPr id="0" name=""/>
        <dsp:cNvSpPr/>
      </dsp:nvSpPr>
      <dsp:spPr>
        <a:xfrm>
          <a:off x="5470299" y="3943987"/>
          <a:ext cx="620648" cy="32092"/>
        </a:xfrm>
        <a:custGeom>
          <a:avLst/>
          <a:gdLst/>
          <a:ahLst/>
          <a:cxnLst/>
          <a:rect l="0" t="0" r="0" b="0"/>
          <a:pathLst>
            <a:path>
              <a:moveTo>
                <a:pt x="0" y="16046"/>
              </a:moveTo>
              <a:lnTo>
                <a:pt x="62064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65107" y="3944518"/>
        <a:ext cx="31032" cy="31032"/>
      </dsp:txXfrm>
    </dsp:sp>
    <dsp:sp modelId="{E996CCD2-41A7-4DFC-9475-9A8E590C0582}">
      <dsp:nvSpPr>
        <dsp:cNvPr id="0" name=""/>
        <dsp:cNvSpPr/>
      </dsp:nvSpPr>
      <dsp:spPr>
        <a:xfrm>
          <a:off x="6090948" y="3572128"/>
          <a:ext cx="4623911" cy="77581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DELITOS LIGADOS À ESTERILIZAÇÃO ILEGAL DE SERES HUMANOS</a:t>
          </a:r>
        </a:p>
      </dsp:txBody>
      <dsp:txXfrm>
        <a:off x="6113671" y="3594851"/>
        <a:ext cx="4578465" cy="730364"/>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4D4745-9A92-4D46-BE1B-594F09607EAC}">
      <dsp:nvSpPr>
        <dsp:cNvPr id="0" name=""/>
        <dsp:cNvSpPr/>
      </dsp:nvSpPr>
      <dsp:spPr>
        <a:xfrm>
          <a:off x="0" y="39687"/>
          <a:ext cx="3286125" cy="1971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Quando o agente agride a vítima e a empurra contra uma via pública movimentada</a:t>
          </a:r>
        </a:p>
      </dsp:txBody>
      <dsp:txXfrm>
        <a:off x="0" y="39687"/>
        <a:ext cx="3286125" cy="1971675"/>
      </dsp:txXfrm>
    </dsp:sp>
    <dsp:sp modelId="{EE227245-C888-41DB-9D7D-74E8FED115DF}">
      <dsp:nvSpPr>
        <dsp:cNvPr id="0" name=""/>
        <dsp:cNvSpPr/>
      </dsp:nvSpPr>
      <dsp:spPr>
        <a:xfrm>
          <a:off x="3614737" y="39687"/>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Quando o agente esgana a vítima de forma violenta (sem o </a:t>
          </a:r>
          <a:r>
            <a:rPr lang="pt-BR" sz="2500" i="1" kern="1200" dirty="0"/>
            <a:t>animus necandi</a:t>
          </a:r>
          <a:r>
            <a:rPr lang="pt-BR" sz="2500" i="0" kern="1200" dirty="0"/>
            <a:t>)</a:t>
          </a:r>
          <a:endParaRPr lang="pt-BR" sz="2500" kern="1200" dirty="0"/>
        </a:p>
      </dsp:txBody>
      <dsp:txXfrm>
        <a:off x="3614737" y="39687"/>
        <a:ext cx="3286125" cy="1971675"/>
      </dsp:txXfrm>
    </dsp:sp>
    <dsp:sp modelId="{D1236B24-3942-4397-881D-886B49D3FAC1}">
      <dsp:nvSpPr>
        <dsp:cNvPr id="0" name=""/>
        <dsp:cNvSpPr/>
      </dsp:nvSpPr>
      <dsp:spPr>
        <a:xfrm>
          <a:off x="7229475" y="39687"/>
          <a:ext cx="3286125" cy="19716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Facada no pulmão</a:t>
          </a:r>
        </a:p>
      </dsp:txBody>
      <dsp:txXfrm>
        <a:off x="7229475" y="39687"/>
        <a:ext cx="3286125" cy="1971675"/>
      </dsp:txXfrm>
    </dsp:sp>
    <dsp:sp modelId="{7DD83C8A-3260-48F3-B9BE-50FF587B265C}">
      <dsp:nvSpPr>
        <dsp:cNvPr id="0" name=""/>
        <dsp:cNvSpPr/>
      </dsp:nvSpPr>
      <dsp:spPr>
        <a:xfrm>
          <a:off x="1807368" y="2339975"/>
          <a:ext cx="3286125" cy="19716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Lesões penetrantes na barriga</a:t>
          </a:r>
        </a:p>
      </dsp:txBody>
      <dsp:txXfrm>
        <a:off x="1807368" y="2339975"/>
        <a:ext cx="3286125" cy="1971675"/>
      </dsp:txXfrm>
    </dsp:sp>
    <dsp:sp modelId="{8CB33DDA-BCAC-4098-B1A6-A87F0D15829D}">
      <dsp:nvSpPr>
        <dsp:cNvPr id="0" name=""/>
        <dsp:cNvSpPr/>
      </dsp:nvSpPr>
      <dsp:spPr>
        <a:xfrm>
          <a:off x="5422106" y="2339975"/>
          <a:ext cx="3286125" cy="19716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Etc.</a:t>
          </a:r>
        </a:p>
      </dsp:txBody>
      <dsp:txXfrm>
        <a:off x="5422106" y="2339975"/>
        <a:ext cx="3286125" cy="1971675"/>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9B561C-F3B0-4E67-A143-D96A65A2039B}">
      <dsp:nvSpPr>
        <dsp:cNvPr id="0" name=""/>
        <dsp:cNvSpPr/>
      </dsp:nvSpPr>
      <dsp:spPr>
        <a:xfrm>
          <a:off x="444839" y="203752"/>
          <a:ext cx="3371680" cy="3492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MEMBROS</a:t>
          </a:r>
        </a:p>
      </dsp:txBody>
      <dsp:txXfrm>
        <a:off x="455069" y="213982"/>
        <a:ext cx="3351220" cy="328826"/>
      </dsp:txXfrm>
    </dsp:sp>
    <dsp:sp modelId="{B111AD98-A4C0-424A-BA05-FBFD461CFF34}">
      <dsp:nvSpPr>
        <dsp:cNvPr id="0" name=""/>
        <dsp:cNvSpPr/>
      </dsp:nvSpPr>
      <dsp:spPr>
        <a:xfrm>
          <a:off x="3816520" y="371810"/>
          <a:ext cx="279428" cy="13170"/>
        </a:xfrm>
        <a:custGeom>
          <a:avLst/>
          <a:gdLst/>
          <a:ahLst/>
          <a:cxnLst/>
          <a:rect l="0" t="0" r="0" b="0"/>
          <a:pathLst>
            <a:path>
              <a:moveTo>
                <a:pt x="0" y="6585"/>
              </a:moveTo>
              <a:lnTo>
                <a:pt x="279428" y="658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949249" y="371409"/>
        <a:ext cx="13971" cy="13971"/>
      </dsp:txXfrm>
    </dsp:sp>
    <dsp:sp modelId="{D1A98CCA-B7C4-4F13-84DE-1B3B4B7FED0D}">
      <dsp:nvSpPr>
        <dsp:cNvPr id="0" name=""/>
        <dsp:cNvSpPr/>
      </dsp:nvSpPr>
      <dsp:spPr>
        <a:xfrm>
          <a:off x="4095949" y="203752"/>
          <a:ext cx="3371680" cy="34928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São apêndices dos seres humanos</a:t>
          </a:r>
        </a:p>
      </dsp:txBody>
      <dsp:txXfrm>
        <a:off x="4106179" y="213982"/>
        <a:ext cx="3351220" cy="328826"/>
      </dsp:txXfrm>
    </dsp:sp>
    <dsp:sp modelId="{476CD9F1-7CC5-41AD-B3EA-CCDEFF36EEC2}">
      <dsp:nvSpPr>
        <dsp:cNvPr id="0" name=""/>
        <dsp:cNvSpPr/>
      </dsp:nvSpPr>
      <dsp:spPr>
        <a:xfrm rot="19457599">
          <a:off x="7435286" y="271390"/>
          <a:ext cx="344117" cy="13170"/>
        </a:xfrm>
        <a:custGeom>
          <a:avLst/>
          <a:gdLst/>
          <a:ahLst/>
          <a:cxnLst/>
          <a:rect l="0" t="0" r="0" b="0"/>
          <a:pathLst>
            <a:path>
              <a:moveTo>
                <a:pt x="0" y="6585"/>
              </a:moveTo>
              <a:lnTo>
                <a:pt x="344117"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98742" y="269372"/>
        <a:ext cx="17205" cy="17205"/>
      </dsp:txXfrm>
    </dsp:sp>
    <dsp:sp modelId="{072B7203-CBA4-425F-97A1-0D967E65A558}">
      <dsp:nvSpPr>
        <dsp:cNvPr id="0" name=""/>
        <dsp:cNvSpPr/>
      </dsp:nvSpPr>
      <dsp:spPr>
        <a:xfrm>
          <a:off x="7747059" y="2912"/>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SUPERIORES</a:t>
          </a:r>
        </a:p>
      </dsp:txBody>
      <dsp:txXfrm>
        <a:off x="7757289" y="13142"/>
        <a:ext cx="3351220" cy="328826"/>
      </dsp:txXfrm>
    </dsp:sp>
    <dsp:sp modelId="{27A26E5D-8237-4729-A468-F38D9C5F6183}">
      <dsp:nvSpPr>
        <dsp:cNvPr id="0" name=""/>
        <dsp:cNvSpPr/>
      </dsp:nvSpPr>
      <dsp:spPr>
        <a:xfrm rot="2142401">
          <a:off x="7435286" y="472230"/>
          <a:ext cx="344117" cy="13170"/>
        </a:xfrm>
        <a:custGeom>
          <a:avLst/>
          <a:gdLst/>
          <a:ahLst/>
          <a:cxnLst/>
          <a:rect l="0" t="0" r="0" b="0"/>
          <a:pathLst>
            <a:path>
              <a:moveTo>
                <a:pt x="0" y="6585"/>
              </a:moveTo>
              <a:lnTo>
                <a:pt x="344117"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98742" y="470212"/>
        <a:ext cx="17205" cy="17205"/>
      </dsp:txXfrm>
    </dsp:sp>
    <dsp:sp modelId="{3F43B642-6D2F-4F9F-8ED4-C69261010E3C}">
      <dsp:nvSpPr>
        <dsp:cNvPr id="0" name=""/>
        <dsp:cNvSpPr/>
      </dsp:nvSpPr>
      <dsp:spPr>
        <a:xfrm>
          <a:off x="7747059" y="404592"/>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INFERIORES</a:t>
          </a:r>
        </a:p>
      </dsp:txBody>
      <dsp:txXfrm>
        <a:off x="7757289" y="414822"/>
        <a:ext cx="3351220" cy="328826"/>
      </dsp:txXfrm>
    </dsp:sp>
    <dsp:sp modelId="{8391028D-8787-440D-8206-0B1696B0B195}">
      <dsp:nvSpPr>
        <dsp:cNvPr id="0" name=""/>
        <dsp:cNvSpPr/>
      </dsp:nvSpPr>
      <dsp:spPr>
        <a:xfrm>
          <a:off x="444839" y="1609629"/>
          <a:ext cx="3371680" cy="3492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SENTIDOS</a:t>
          </a:r>
        </a:p>
      </dsp:txBody>
      <dsp:txXfrm>
        <a:off x="455069" y="1619859"/>
        <a:ext cx="3351220" cy="328826"/>
      </dsp:txXfrm>
    </dsp:sp>
    <dsp:sp modelId="{8E4E3CDD-AB1F-4955-B2F9-D26F01DEB25E}">
      <dsp:nvSpPr>
        <dsp:cNvPr id="0" name=""/>
        <dsp:cNvSpPr/>
      </dsp:nvSpPr>
      <dsp:spPr>
        <a:xfrm>
          <a:off x="3816520" y="1777687"/>
          <a:ext cx="279428" cy="13170"/>
        </a:xfrm>
        <a:custGeom>
          <a:avLst/>
          <a:gdLst/>
          <a:ahLst/>
          <a:cxnLst/>
          <a:rect l="0" t="0" r="0" b="0"/>
          <a:pathLst>
            <a:path>
              <a:moveTo>
                <a:pt x="0" y="6585"/>
              </a:moveTo>
              <a:lnTo>
                <a:pt x="279428" y="658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949249" y="1777287"/>
        <a:ext cx="13971" cy="13971"/>
      </dsp:txXfrm>
    </dsp:sp>
    <dsp:sp modelId="{FA0821BF-EFE4-4C8C-845A-A92E94D94B68}">
      <dsp:nvSpPr>
        <dsp:cNvPr id="0" name=""/>
        <dsp:cNvSpPr/>
      </dsp:nvSpPr>
      <dsp:spPr>
        <a:xfrm>
          <a:off x="4095949" y="1512281"/>
          <a:ext cx="3371680" cy="54398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Mecanismos através dos quais percebemos o mundo exterior</a:t>
          </a:r>
        </a:p>
      </dsp:txBody>
      <dsp:txXfrm>
        <a:off x="4111882" y="1528214"/>
        <a:ext cx="3339814" cy="512115"/>
      </dsp:txXfrm>
    </dsp:sp>
    <dsp:sp modelId="{A53CF5D9-7D12-4080-86D8-A8210B29EC62}">
      <dsp:nvSpPr>
        <dsp:cNvPr id="0" name=""/>
        <dsp:cNvSpPr/>
      </dsp:nvSpPr>
      <dsp:spPr>
        <a:xfrm rot="17350740">
          <a:off x="7182061" y="1376008"/>
          <a:ext cx="850567" cy="13170"/>
        </a:xfrm>
        <a:custGeom>
          <a:avLst/>
          <a:gdLst/>
          <a:ahLst/>
          <a:cxnLst/>
          <a:rect l="0" t="0" r="0" b="0"/>
          <a:pathLst>
            <a:path>
              <a:moveTo>
                <a:pt x="0" y="6585"/>
              </a:moveTo>
              <a:lnTo>
                <a:pt x="850567"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86080" y="1361329"/>
        <a:ext cx="42528" cy="42528"/>
      </dsp:txXfrm>
    </dsp:sp>
    <dsp:sp modelId="{1E8651BD-FE7A-42F0-ACCE-81CBF1F7F711}">
      <dsp:nvSpPr>
        <dsp:cNvPr id="0" name=""/>
        <dsp:cNvSpPr/>
      </dsp:nvSpPr>
      <dsp:spPr>
        <a:xfrm>
          <a:off x="7747059" y="806271"/>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Visão</a:t>
          </a:r>
        </a:p>
      </dsp:txBody>
      <dsp:txXfrm>
        <a:off x="7757289" y="816501"/>
        <a:ext cx="3351220" cy="328826"/>
      </dsp:txXfrm>
    </dsp:sp>
    <dsp:sp modelId="{1932658B-A3EB-4478-A1CF-A102D54FA646}">
      <dsp:nvSpPr>
        <dsp:cNvPr id="0" name=""/>
        <dsp:cNvSpPr/>
      </dsp:nvSpPr>
      <dsp:spPr>
        <a:xfrm rot="18289469">
          <a:off x="7362688" y="1576847"/>
          <a:ext cx="489312" cy="13170"/>
        </a:xfrm>
        <a:custGeom>
          <a:avLst/>
          <a:gdLst/>
          <a:ahLst/>
          <a:cxnLst/>
          <a:rect l="0" t="0" r="0" b="0"/>
          <a:pathLst>
            <a:path>
              <a:moveTo>
                <a:pt x="0" y="6585"/>
              </a:moveTo>
              <a:lnTo>
                <a:pt x="489312"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95112" y="1571200"/>
        <a:ext cx="24465" cy="24465"/>
      </dsp:txXfrm>
    </dsp:sp>
    <dsp:sp modelId="{88502A93-8377-41A4-A5F8-BDE8698DC942}">
      <dsp:nvSpPr>
        <dsp:cNvPr id="0" name=""/>
        <dsp:cNvSpPr/>
      </dsp:nvSpPr>
      <dsp:spPr>
        <a:xfrm>
          <a:off x="7747059" y="1207950"/>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Tato</a:t>
          </a:r>
        </a:p>
      </dsp:txBody>
      <dsp:txXfrm>
        <a:off x="7757289" y="1218180"/>
        <a:ext cx="3351220" cy="328826"/>
      </dsp:txXfrm>
    </dsp:sp>
    <dsp:sp modelId="{41CF1560-6720-46DE-9455-90C8179374F1}">
      <dsp:nvSpPr>
        <dsp:cNvPr id="0" name=""/>
        <dsp:cNvSpPr/>
      </dsp:nvSpPr>
      <dsp:spPr>
        <a:xfrm>
          <a:off x="7467630" y="1777687"/>
          <a:ext cx="279428" cy="13170"/>
        </a:xfrm>
        <a:custGeom>
          <a:avLst/>
          <a:gdLst/>
          <a:ahLst/>
          <a:cxnLst/>
          <a:rect l="0" t="0" r="0" b="0"/>
          <a:pathLst>
            <a:path>
              <a:moveTo>
                <a:pt x="0" y="6585"/>
              </a:moveTo>
              <a:lnTo>
                <a:pt x="279428"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600359" y="1777287"/>
        <a:ext cx="13971" cy="13971"/>
      </dsp:txXfrm>
    </dsp:sp>
    <dsp:sp modelId="{23641DE2-9749-4D19-AD41-D8D12B4A9E84}">
      <dsp:nvSpPr>
        <dsp:cNvPr id="0" name=""/>
        <dsp:cNvSpPr/>
      </dsp:nvSpPr>
      <dsp:spPr>
        <a:xfrm>
          <a:off x="7747059" y="1609629"/>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Olfato</a:t>
          </a:r>
        </a:p>
      </dsp:txBody>
      <dsp:txXfrm>
        <a:off x="7757289" y="1619859"/>
        <a:ext cx="3351220" cy="328826"/>
      </dsp:txXfrm>
    </dsp:sp>
    <dsp:sp modelId="{BB12F818-337A-4CCB-B163-245E0860C35E}">
      <dsp:nvSpPr>
        <dsp:cNvPr id="0" name=""/>
        <dsp:cNvSpPr/>
      </dsp:nvSpPr>
      <dsp:spPr>
        <a:xfrm rot="3310531">
          <a:off x="7362688" y="1978526"/>
          <a:ext cx="489312" cy="13170"/>
        </a:xfrm>
        <a:custGeom>
          <a:avLst/>
          <a:gdLst/>
          <a:ahLst/>
          <a:cxnLst/>
          <a:rect l="0" t="0" r="0" b="0"/>
          <a:pathLst>
            <a:path>
              <a:moveTo>
                <a:pt x="0" y="6585"/>
              </a:moveTo>
              <a:lnTo>
                <a:pt x="489312"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95112" y="1972879"/>
        <a:ext cx="24465" cy="24465"/>
      </dsp:txXfrm>
    </dsp:sp>
    <dsp:sp modelId="{CBFA31D0-518B-4E17-9F19-9A76E8C7822A}">
      <dsp:nvSpPr>
        <dsp:cNvPr id="0" name=""/>
        <dsp:cNvSpPr/>
      </dsp:nvSpPr>
      <dsp:spPr>
        <a:xfrm>
          <a:off x="7747059" y="2011308"/>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Audição</a:t>
          </a:r>
        </a:p>
      </dsp:txBody>
      <dsp:txXfrm>
        <a:off x="7757289" y="2021538"/>
        <a:ext cx="3351220" cy="328826"/>
      </dsp:txXfrm>
    </dsp:sp>
    <dsp:sp modelId="{648804B8-C45A-424F-BA62-92211897B4B4}">
      <dsp:nvSpPr>
        <dsp:cNvPr id="0" name=""/>
        <dsp:cNvSpPr/>
      </dsp:nvSpPr>
      <dsp:spPr>
        <a:xfrm rot="4249260">
          <a:off x="7182061" y="2179366"/>
          <a:ext cx="850567" cy="13170"/>
        </a:xfrm>
        <a:custGeom>
          <a:avLst/>
          <a:gdLst/>
          <a:ahLst/>
          <a:cxnLst/>
          <a:rect l="0" t="0" r="0" b="0"/>
          <a:pathLst>
            <a:path>
              <a:moveTo>
                <a:pt x="0" y="6585"/>
              </a:moveTo>
              <a:lnTo>
                <a:pt x="850567"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86080" y="2164687"/>
        <a:ext cx="42528" cy="42528"/>
      </dsp:txXfrm>
    </dsp:sp>
    <dsp:sp modelId="{C413F747-6A45-4A48-8830-40182BA32A30}">
      <dsp:nvSpPr>
        <dsp:cNvPr id="0" name=""/>
        <dsp:cNvSpPr/>
      </dsp:nvSpPr>
      <dsp:spPr>
        <a:xfrm>
          <a:off x="7747059" y="2412987"/>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Paladar</a:t>
          </a:r>
        </a:p>
      </dsp:txBody>
      <dsp:txXfrm>
        <a:off x="7757289" y="2423217"/>
        <a:ext cx="3351220" cy="328826"/>
      </dsp:txXfrm>
    </dsp:sp>
    <dsp:sp modelId="{BEE0EFC3-8D9D-4B6D-96B4-E6702914AA61}">
      <dsp:nvSpPr>
        <dsp:cNvPr id="0" name=""/>
        <dsp:cNvSpPr/>
      </dsp:nvSpPr>
      <dsp:spPr>
        <a:xfrm>
          <a:off x="444839" y="3618025"/>
          <a:ext cx="3371680" cy="3492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FUNÇÕES</a:t>
          </a:r>
        </a:p>
      </dsp:txBody>
      <dsp:txXfrm>
        <a:off x="455069" y="3628255"/>
        <a:ext cx="3351220" cy="328826"/>
      </dsp:txXfrm>
    </dsp:sp>
    <dsp:sp modelId="{DBCE61A1-448F-48A0-A1D5-566A8820309C}">
      <dsp:nvSpPr>
        <dsp:cNvPr id="0" name=""/>
        <dsp:cNvSpPr/>
      </dsp:nvSpPr>
      <dsp:spPr>
        <a:xfrm>
          <a:off x="3816520" y="3786083"/>
          <a:ext cx="279428" cy="13170"/>
        </a:xfrm>
        <a:custGeom>
          <a:avLst/>
          <a:gdLst/>
          <a:ahLst/>
          <a:cxnLst/>
          <a:rect l="0" t="0" r="0" b="0"/>
          <a:pathLst>
            <a:path>
              <a:moveTo>
                <a:pt x="0" y="6585"/>
              </a:moveTo>
              <a:lnTo>
                <a:pt x="279428" y="658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949249" y="3785682"/>
        <a:ext cx="13971" cy="13971"/>
      </dsp:txXfrm>
    </dsp:sp>
    <dsp:sp modelId="{E8DEECBB-3DAA-407B-9624-EB1B9F89C4C9}">
      <dsp:nvSpPr>
        <dsp:cNvPr id="0" name=""/>
        <dsp:cNvSpPr/>
      </dsp:nvSpPr>
      <dsp:spPr>
        <a:xfrm>
          <a:off x="4095949" y="3475986"/>
          <a:ext cx="3371680" cy="633364"/>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Correspondem às funções orgânicas do corpo</a:t>
          </a:r>
        </a:p>
      </dsp:txBody>
      <dsp:txXfrm>
        <a:off x="4114500" y="3494537"/>
        <a:ext cx="3334578" cy="596262"/>
      </dsp:txXfrm>
    </dsp:sp>
    <dsp:sp modelId="{795F4E89-B926-446F-B83B-29D55E8AA460}">
      <dsp:nvSpPr>
        <dsp:cNvPr id="0" name=""/>
        <dsp:cNvSpPr/>
      </dsp:nvSpPr>
      <dsp:spPr>
        <a:xfrm rot="17350740">
          <a:off x="7182061" y="3384404"/>
          <a:ext cx="850567" cy="13170"/>
        </a:xfrm>
        <a:custGeom>
          <a:avLst/>
          <a:gdLst/>
          <a:ahLst/>
          <a:cxnLst/>
          <a:rect l="0" t="0" r="0" b="0"/>
          <a:pathLst>
            <a:path>
              <a:moveTo>
                <a:pt x="0" y="6585"/>
              </a:moveTo>
              <a:lnTo>
                <a:pt x="850567"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86080" y="3369725"/>
        <a:ext cx="42528" cy="42528"/>
      </dsp:txXfrm>
    </dsp:sp>
    <dsp:sp modelId="{8533B699-B58C-4C5F-B14D-28ACA485C0F2}">
      <dsp:nvSpPr>
        <dsp:cNvPr id="0" name=""/>
        <dsp:cNvSpPr/>
      </dsp:nvSpPr>
      <dsp:spPr>
        <a:xfrm>
          <a:off x="7747059" y="2814667"/>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Função respiratória</a:t>
          </a:r>
        </a:p>
      </dsp:txBody>
      <dsp:txXfrm>
        <a:off x="7757289" y="2824897"/>
        <a:ext cx="3351220" cy="328826"/>
      </dsp:txXfrm>
    </dsp:sp>
    <dsp:sp modelId="{97E20842-2E3F-466E-84FC-461CC9CFD9B9}">
      <dsp:nvSpPr>
        <dsp:cNvPr id="0" name=""/>
        <dsp:cNvSpPr/>
      </dsp:nvSpPr>
      <dsp:spPr>
        <a:xfrm rot="18289469">
          <a:off x="7362688" y="3585243"/>
          <a:ext cx="489312" cy="13170"/>
        </a:xfrm>
        <a:custGeom>
          <a:avLst/>
          <a:gdLst/>
          <a:ahLst/>
          <a:cxnLst/>
          <a:rect l="0" t="0" r="0" b="0"/>
          <a:pathLst>
            <a:path>
              <a:moveTo>
                <a:pt x="0" y="6585"/>
              </a:moveTo>
              <a:lnTo>
                <a:pt x="489312"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95112" y="3579596"/>
        <a:ext cx="24465" cy="24465"/>
      </dsp:txXfrm>
    </dsp:sp>
    <dsp:sp modelId="{FB2CB190-199E-4D02-A4B6-ABB1133AAB5B}">
      <dsp:nvSpPr>
        <dsp:cNvPr id="0" name=""/>
        <dsp:cNvSpPr/>
      </dsp:nvSpPr>
      <dsp:spPr>
        <a:xfrm>
          <a:off x="7747059" y="3216346"/>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Função mastigatória</a:t>
          </a:r>
        </a:p>
      </dsp:txBody>
      <dsp:txXfrm>
        <a:off x="7757289" y="3226576"/>
        <a:ext cx="3351220" cy="328826"/>
      </dsp:txXfrm>
    </dsp:sp>
    <dsp:sp modelId="{87825C63-4E2E-4F73-AA7A-0A8F46AC0972}">
      <dsp:nvSpPr>
        <dsp:cNvPr id="0" name=""/>
        <dsp:cNvSpPr/>
      </dsp:nvSpPr>
      <dsp:spPr>
        <a:xfrm>
          <a:off x="7467630" y="3786083"/>
          <a:ext cx="279428" cy="13170"/>
        </a:xfrm>
        <a:custGeom>
          <a:avLst/>
          <a:gdLst/>
          <a:ahLst/>
          <a:cxnLst/>
          <a:rect l="0" t="0" r="0" b="0"/>
          <a:pathLst>
            <a:path>
              <a:moveTo>
                <a:pt x="0" y="6585"/>
              </a:moveTo>
              <a:lnTo>
                <a:pt x="279428"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600359" y="3785682"/>
        <a:ext cx="13971" cy="13971"/>
      </dsp:txXfrm>
    </dsp:sp>
    <dsp:sp modelId="{57EF3D4E-A79F-47B1-867D-486AB62A30B9}">
      <dsp:nvSpPr>
        <dsp:cNvPr id="0" name=""/>
        <dsp:cNvSpPr/>
      </dsp:nvSpPr>
      <dsp:spPr>
        <a:xfrm>
          <a:off x="7747059" y="3618025"/>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Função digestiva</a:t>
          </a:r>
        </a:p>
      </dsp:txBody>
      <dsp:txXfrm>
        <a:off x="7757289" y="3628255"/>
        <a:ext cx="3351220" cy="328826"/>
      </dsp:txXfrm>
    </dsp:sp>
    <dsp:sp modelId="{99159050-8254-4CB4-B443-F85D5EEE487F}">
      <dsp:nvSpPr>
        <dsp:cNvPr id="0" name=""/>
        <dsp:cNvSpPr/>
      </dsp:nvSpPr>
      <dsp:spPr>
        <a:xfrm rot="3310531">
          <a:off x="7362688" y="3986922"/>
          <a:ext cx="489312" cy="13170"/>
        </a:xfrm>
        <a:custGeom>
          <a:avLst/>
          <a:gdLst/>
          <a:ahLst/>
          <a:cxnLst/>
          <a:rect l="0" t="0" r="0" b="0"/>
          <a:pathLst>
            <a:path>
              <a:moveTo>
                <a:pt x="0" y="6585"/>
              </a:moveTo>
              <a:lnTo>
                <a:pt x="489312"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95112" y="3981275"/>
        <a:ext cx="24465" cy="24465"/>
      </dsp:txXfrm>
    </dsp:sp>
    <dsp:sp modelId="{E1E633B2-2BC8-4268-875B-82D2F15FCB38}">
      <dsp:nvSpPr>
        <dsp:cNvPr id="0" name=""/>
        <dsp:cNvSpPr/>
      </dsp:nvSpPr>
      <dsp:spPr>
        <a:xfrm>
          <a:off x="7747059" y="4019704"/>
          <a:ext cx="3371680"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Função circulatória</a:t>
          </a:r>
        </a:p>
      </dsp:txBody>
      <dsp:txXfrm>
        <a:off x="7757289" y="4029934"/>
        <a:ext cx="3351220" cy="328826"/>
      </dsp:txXfrm>
    </dsp:sp>
    <dsp:sp modelId="{111F8F07-2AFB-4240-90E0-F006CED32C45}">
      <dsp:nvSpPr>
        <dsp:cNvPr id="0" name=""/>
        <dsp:cNvSpPr/>
      </dsp:nvSpPr>
      <dsp:spPr>
        <a:xfrm rot="4249260">
          <a:off x="7182061" y="4187762"/>
          <a:ext cx="850567" cy="13170"/>
        </a:xfrm>
        <a:custGeom>
          <a:avLst/>
          <a:gdLst/>
          <a:ahLst/>
          <a:cxnLst/>
          <a:rect l="0" t="0" r="0" b="0"/>
          <a:pathLst>
            <a:path>
              <a:moveTo>
                <a:pt x="0" y="6585"/>
              </a:moveTo>
              <a:lnTo>
                <a:pt x="850567" y="658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586080" y="4173083"/>
        <a:ext cx="42528" cy="42528"/>
      </dsp:txXfrm>
    </dsp:sp>
    <dsp:sp modelId="{AD3A0660-40E1-449D-9ADB-E63EE5142D99}">
      <dsp:nvSpPr>
        <dsp:cNvPr id="0" name=""/>
        <dsp:cNvSpPr/>
      </dsp:nvSpPr>
      <dsp:spPr>
        <a:xfrm>
          <a:off x="7747059" y="4421383"/>
          <a:ext cx="3376123" cy="34928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Etc.</a:t>
          </a:r>
        </a:p>
      </dsp:txBody>
      <dsp:txXfrm>
        <a:off x="7757289" y="4431613"/>
        <a:ext cx="3355663" cy="328826"/>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BC2F71-AC59-4D7A-A07A-148269BF79B4}">
      <dsp:nvSpPr>
        <dsp:cNvPr id="0" name=""/>
        <dsp:cNvSpPr/>
      </dsp:nvSpPr>
      <dsp:spPr>
        <a:xfrm>
          <a:off x="138873" y="1317261"/>
          <a:ext cx="3348497" cy="228838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t>ANTECIPAÇÃO DO PARTO EM DECORRÊNCIA DO TRAUMA FÍSICO OU PSÍQUICO </a:t>
          </a:r>
        </a:p>
      </dsp:txBody>
      <dsp:txXfrm>
        <a:off x="205897" y="1384285"/>
        <a:ext cx="3214449" cy="2154333"/>
      </dsp:txXfrm>
    </dsp:sp>
    <dsp:sp modelId="{BCE61835-6CC9-4BBA-AF7F-D68EFF0A26C7}">
      <dsp:nvSpPr>
        <dsp:cNvPr id="0" name=""/>
        <dsp:cNvSpPr/>
      </dsp:nvSpPr>
      <dsp:spPr>
        <a:xfrm rot="19457599">
          <a:off x="3275463" y="1761706"/>
          <a:ext cx="2254520" cy="83671"/>
        </a:xfrm>
        <a:custGeom>
          <a:avLst/>
          <a:gdLst/>
          <a:ahLst/>
          <a:cxnLst/>
          <a:rect l="0" t="0" r="0" b="0"/>
          <a:pathLst>
            <a:path>
              <a:moveTo>
                <a:pt x="0" y="41835"/>
              </a:moveTo>
              <a:lnTo>
                <a:pt x="2254520" y="4183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pt-BR" sz="800" kern="1200"/>
        </a:p>
      </dsp:txBody>
      <dsp:txXfrm>
        <a:off x="4346360" y="1747179"/>
        <a:ext cx="112726" cy="112726"/>
      </dsp:txXfrm>
    </dsp:sp>
    <dsp:sp modelId="{EE46FCE0-FAD3-4347-BA80-37826536E16F}">
      <dsp:nvSpPr>
        <dsp:cNvPr id="0" name=""/>
        <dsp:cNvSpPr/>
      </dsp:nvSpPr>
      <dsp:spPr>
        <a:xfrm>
          <a:off x="5318076" y="1442"/>
          <a:ext cx="6340098" cy="228838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t>PARTO ADVÉM ANTES DO TEMPO NORMAL, MAS NECESSARIAMENTE DEPOIS DO TEMPO MÍNIMO PARA A POSSIBILIDADE DE VIDA EXTRAUTERINA</a:t>
          </a:r>
        </a:p>
      </dsp:txBody>
      <dsp:txXfrm>
        <a:off x="5385100" y="68466"/>
        <a:ext cx="6206050" cy="2154333"/>
      </dsp:txXfrm>
    </dsp:sp>
    <dsp:sp modelId="{E563EEA3-4FE7-42B8-9FDC-68E698FBE18C}">
      <dsp:nvSpPr>
        <dsp:cNvPr id="0" name=""/>
        <dsp:cNvSpPr/>
      </dsp:nvSpPr>
      <dsp:spPr>
        <a:xfrm rot="2142401">
          <a:off x="3275463" y="3077526"/>
          <a:ext cx="2254520" cy="83671"/>
        </a:xfrm>
        <a:custGeom>
          <a:avLst/>
          <a:gdLst/>
          <a:ahLst/>
          <a:cxnLst/>
          <a:rect l="0" t="0" r="0" b="0"/>
          <a:pathLst>
            <a:path>
              <a:moveTo>
                <a:pt x="0" y="41835"/>
              </a:moveTo>
              <a:lnTo>
                <a:pt x="2254520" y="4183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pt-BR" sz="800" kern="1200"/>
        </a:p>
      </dsp:txBody>
      <dsp:txXfrm>
        <a:off x="4346360" y="3062999"/>
        <a:ext cx="112726" cy="112726"/>
      </dsp:txXfrm>
    </dsp:sp>
    <dsp:sp modelId="{5E4DEAEB-B7B1-49F1-A6DA-203DEF84EBA1}">
      <dsp:nvSpPr>
        <dsp:cNvPr id="0" name=""/>
        <dsp:cNvSpPr/>
      </dsp:nvSpPr>
      <dsp:spPr>
        <a:xfrm>
          <a:off x="5318076" y="2633081"/>
          <a:ext cx="6340098" cy="228838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t>CASO EM QUE OCORRE NO TEMPO NORMAL, </a:t>
          </a:r>
        </a:p>
      </dsp:txBody>
      <dsp:txXfrm>
        <a:off x="5385100" y="2700105"/>
        <a:ext cx="6206050" cy="2154333"/>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BEA0AC-B49D-42BE-BB73-D147CEB783EC}">
      <dsp:nvSpPr>
        <dsp:cNvPr id="0" name=""/>
        <dsp:cNvSpPr/>
      </dsp:nvSpPr>
      <dsp:spPr>
        <a:xfrm>
          <a:off x="0" y="39687"/>
          <a:ext cx="3286125" cy="1971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pt-BR" sz="3000" kern="1200" dirty="0"/>
            <a:t>INCAPACIDADE PERMANENTE PARA O TRABALHO</a:t>
          </a:r>
        </a:p>
      </dsp:txBody>
      <dsp:txXfrm>
        <a:off x="0" y="39687"/>
        <a:ext cx="3286125" cy="1971675"/>
      </dsp:txXfrm>
    </dsp:sp>
    <dsp:sp modelId="{3A2A9BC9-6F00-4C74-B1F5-6A066E86E90A}">
      <dsp:nvSpPr>
        <dsp:cNvPr id="0" name=""/>
        <dsp:cNvSpPr/>
      </dsp:nvSpPr>
      <dsp:spPr>
        <a:xfrm>
          <a:off x="3614737" y="39687"/>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pt-BR" sz="3000" kern="1200" dirty="0"/>
            <a:t>ENFERMIDADE INCURÁVEL</a:t>
          </a:r>
        </a:p>
      </dsp:txBody>
      <dsp:txXfrm>
        <a:off x="3614737" y="39687"/>
        <a:ext cx="3286125" cy="1971675"/>
      </dsp:txXfrm>
    </dsp:sp>
    <dsp:sp modelId="{5D66ECBF-3EA9-465F-BADE-38759E7FEB14}">
      <dsp:nvSpPr>
        <dsp:cNvPr id="0" name=""/>
        <dsp:cNvSpPr/>
      </dsp:nvSpPr>
      <dsp:spPr>
        <a:xfrm>
          <a:off x="7229475" y="39687"/>
          <a:ext cx="3286125" cy="19716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pt-BR" sz="3000" kern="1200" dirty="0"/>
            <a:t>PERDA OU INUTILIZAÇÃO DO MEMBRO, SENTIDO OU FUNÇÃO</a:t>
          </a:r>
        </a:p>
      </dsp:txBody>
      <dsp:txXfrm>
        <a:off x="7229475" y="39687"/>
        <a:ext cx="3286125" cy="1971675"/>
      </dsp:txXfrm>
    </dsp:sp>
    <dsp:sp modelId="{97AB6CE4-5322-4630-A535-F121C17D7997}">
      <dsp:nvSpPr>
        <dsp:cNvPr id="0" name=""/>
        <dsp:cNvSpPr/>
      </dsp:nvSpPr>
      <dsp:spPr>
        <a:xfrm>
          <a:off x="1807368" y="2339975"/>
          <a:ext cx="3286125" cy="19716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pt-BR" sz="3000" kern="1200" dirty="0"/>
            <a:t>DEFORMIDADE PERMANENTE</a:t>
          </a:r>
        </a:p>
      </dsp:txBody>
      <dsp:txXfrm>
        <a:off x="1807368" y="2339975"/>
        <a:ext cx="3286125" cy="1971675"/>
      </dsp:txXfrm>
    </dsp:sp>
    <dsp:sp modelId="{4A176806-C54E-442A-B82A-BAC2E4671177}">
      <dsp:nvSpPr>
        <dsp:cNvPr id="0" name=""/>
        <dsp:cNvSpPr/>
      </dsp:nvSpPr>
      <dsp:spPr>
        <a:xfrm>
          <a:off x="5422106" y="2339975"/>
          <a:ext cx="3286125" cy="19716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pt-BR" sz="3000" kern="1200" dirty="0"/>
            <a:t>ABORTO</a:t>
          </a:r>
        </a:p>
      </dsp:txBody>
      <dsp:txXfrm>
        <a:off x="5422106" y="2339975"/>
        <a:ext cx="3286125" cy="1971675"/>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E5D637-C688-43ED-B831-200837CD0919}">
      <dsp:nvSpPr>
        <dsp:cNvPr id="0" name=""/>
        <dsp:cNvSpPr/>
      </dsp:nvSpPr>
      <dsp:spPr>
        <a:xfrm>
          <a:off x="2096280" y="1517019"/>
          <a:ext cx="2634599" cy="13172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ABRANGÊNCIA DA INCAPACIDADE</a:t>
          </a:r>
        </a:p>
      </dsp:txBody>
      <dsp:txXfrm>
        <a:off x="2134862" y="1555601"/>
        <a:ext cx="2557435" cy="1240135"/>
      </dsp:txXfrm>
    </dsp:sp>
    <dsp:sp modelId="{DD129967-141F-4B01-ACF3-ABE6CF6C3DE5}">
      <dsp:nvSpPr>
        <dsp:cNvPr id="0" name=""/>
        <dsp:cNvSpPr/>
      </dsp:nvSpPr>
      <dsp:spPr>
        <a:xfrm rot="18289469">
          <a:off x="4335102" y="1390975"/>
          <a:ext cx="1845395" cy="54492"/>
        </a:xfrm>
        <a:custGeom>
          <a:avLst/>
          <a:gdLst/>
          <a:ahLst/>
          <a:cxnLst/>
          <a:rect l="0" t="0" r="0" b="0"/>
          <a:pathLst>
            <a:path>
              <a:moveTo>
                <a:pt x="0" y="27246"/>
              </a:moveTo>
              <a:lnTo>
                <a:pt x="1845395"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pt-BR" sz="600" kern="1200"/>
        </a:p>
      </dsp:txBody>
      <dsp:txXfrm>
        <a:off x="5211665" y="1372086"/>
        <a:ext cx="92269" cy="92269"/>
      </dsp:txXfrm>
    </dsp:sp>
    <dsp:sp modelId="{85BC7822-4AA1-4F5A-84C4-3468F867503F}">
      <dsp:nvSpPr>
        <dsp:cNvPr id="0" name=""/>
        <dsp:cNvSpPr/>
      </dsp:nvSpPr>
      <dsp:spPr>
        <a:xfrm>
          <a:off x="5784719" y="2124"/>
          <a:ext cx="2634599" cy="131729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SUPRESSÃO DA CAPACIDADE TOTAL DE TRABALHO, OU SEJA, NÃO APENAS DA OCUPAÇÃO ATUAL DA VÍTIMA</a:t>
          </a:r>
        </a:p>
      </dsp:txBody>
      <dsp:txXfrm>
        <a:off x="5823301" y="40706"/>
        <a:ext cx="2557435" cy="1240135"/>
      </dsp:txXfrm>
    </dsp:sp>
    <dsp:sp modelId="{5E9DC669-4A75-4AB9-9F2B-715F0FD0BE0F}">
      <dsp:nvSpPr>
        <dsp:cNvPr id="0" name=""/>
        <dsp:cNvSpPr/>
      </dsp:nvSpPr>
      <dsp:spPr>
        <a:xfrm>
          <a:off x="4730880" y="2148422"/>
          <a:ext cx="1053839" cy="54492"/>
        </a:xfrm>
        <a:custGeom>
          <a:avLst/>
          <a:gdLst/>
          <a:ahLst/>
          <a:cxnLst/>
          <a:rect l="0" t="0" r="0" b="0"/>
          <a:pathLst>
            <a:path>
              <a:moveTo>
                <a:pt x="0" y="27246"/>
              </a:moveTo>
              <a:lnTo>
                <a:pt x="1053839"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231454" y="2149323"/>
        <a:ext cx="52691" cy="52691"/>
      </dsp:txXfrm>
    </dsp:sp>
    <dsp:sp modelId="{698C945E-FD6C-418C-BEBD-6DAC30A6372E}">
      <dsp:nvSpPr>
        <dsp:cNvPr id="0" name=""/>
        <dsp:cNvSpPr/>
      </dsp:nvSpPr>
      <dsp:spPr>
        <a:xfrm>
          <a:off x="5784719" y="1517019"/>
          <a:ext cx="2634599" cy="131729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SUPRESSÃO DA CAPACIDADE APENAS PARA O TRABALHO QUE A VÍTIMA EXERCIA</a:t>
          </a:r>
        </a:p>
      </dsp:txBody>
      <dsp:txXfrm>
        <a:off x="5823301" y="1555601"/>
        <a:ext cx="2557435" cy="1240135"/>
      </dsp:txXfrm>
    </dsp:sp>
    <dsp:sp modelId="{AD775F91-4394-4776-A49C-1BAF2BDF3E34}">
      <dsp:nvSpPr>
        <dsp:cNvPr id="0" name=""/>
        <dsp:cNvSpPr/>
      </dsp:nvSpPr>
      <dsp:spPr>
        <a:xfrm rot="3310531">
          <a:off x="4335102" y="2905870"/>
          <a:ext cx="1845395" cy="54492"/>
        </a:xfrm>
        <a:custGeom>
          <a:avLst/>
          <a:gdLst/>
          <a:ahLst/>
          <a:cxnLst/>
          <a:rect l="0" t="0" r="0" b="0"/>
          <a:pathLst>
            <a:path>
              <a:moveTo>
                <a:pt x="0" y="27246"/>
              </a:moveTo>
              <a:lnTo>
                <a:pt x="1845395"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pt-BR" sz="600" kern="1200"/>
        </a:p>
      </dsp:txBody>
      <dsp:txXfrm>
        <a:off x="5211665" y="2886981"/>
        <a:ext cx="92269" cy="92269"/>
      </dsp:txXfrm>
    </dsp:sp>
    <dsp:sp modelId="{C08476D8-3C6A-4C31-A836-3A451B44E62E}">
      <dsp:nvSpPr>
        <dsp:cNvPr id="0" name=""/>
        <dsp:cNvSpPr/>
      </dsp:nvSpPr>
      <dsp:spPr>
        <a:xfrm>
          <a:off x="5784719" y="3031913"/>
          <a:ext cx="2634599" cy="131729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pt-BR" sz="1700" kern="1200" dirty="0"/>
            <a:t>RELATIIVA AOS TRABALHOS ANÁLOGOS AOS QUE O AGENTE REALIZAVA ANTES DA PRÁTICA DO DELITO CONTRA ELE</a:t>
          </a:r>
        </a:p>
      </dsp:txBody>
      <dsp:txXfrm>
        <a:off x="5823301" y="3070495"/>
        <a:ext cx="2557435" cy="1240135"/>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64F67D-4785-47B2-934A-E8AB8AF1A3CC}">
      <dsp:nvSpPr>
        <dsp:cNvPr id="0" name=""/>
        <dsp:cNvSpPr/>
      </dsp:nvSpPr>
      <dsp:spPr>
        <a:xfrm>
          <a:off x="0" y="39687"/>
          <a:ext cx="3286125" cy="1971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VITRIOLAGEM (ARREMESSO DELIBERADO DE ÁCIDO SULFÚRICO CONTRA ALGUÉM)</a:t>
          </a:r>
        </a:p>
      </dsp:txBody>
      <dsp:txXfrm>
        <a:off x="0" y="39687"/>
        <a:ext cx="3286125" cy="1971675"/>
      </dsp:txXfrm>
    </dsp:sp>
    <dsp:sp modelId="{0BC72901-F270-4505-B96A-3807A7F2BBD2}">
      <dsp:nvSpPr>
        <dsp:cNvPr id="0" name=""/>
        <dsp:cNvSpPr/>
      </dsp:nvSpPr>
      <dsp:spPr>
        <a:xfrm>
          <a:off x="3614737" y="39687"/>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TATUAGEM EM MENORES SEM AUTORIZAÇÃO DOS PAIS</a:t>
          </a:r>
        </a:p>
      </dsp:txBody>
      <dsp:txXfrm>
        <a:off x="3614737" y="39687"/>
        <a:ext cx="3286125" cy="1971675"/>
      </dsp:txXfrm>
    </dsp:sp>
    <dsp:sp modelId="{9DE7E8DF-B9EF-4490-80DD-B65A5B9CB3C7}">
      <dsp:nvSpPr>
        <dsp:cNvPr id="0" name=""/>
        <dsp:cNvSpPr/>
      </dsp:nvSpPr>
      <dsp:spPr>
        <a:xfrm>
          <a:off x="7229475" y="39687"/>
          <a:ext cx="3286125" cy="19716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QUEIMADURAS QUE PROVOCAM DANO ESTÉTICO</a:t>
          </a:r>
        </a:p>
      </dsp:txBody>
      <dsp:txXfrm>
        <a:off x="7229475" y="39687"/>
        <a:ext cx="3286125" cy="1971675"/>
      </dsp:txXfrm>
    </dsp:sp>
    <dsp:sp modelId="{4651125D-201E-4C1C-B64A-71661D4F4332}">
      <dsp:nvSpPr>
        <dsp:cNvPr id="0" name=""/>
        <dsp:cNvSpPr/>
      </dsp:nvSpPr>
      <dsp:spPr>
        <a:xfrm>
          <a:off x="1807368" y="2339975"/>
          <a:ext cx="3286125" cy="19716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ARRANCAMENTO DE PARTE DO PAVILHÃO AURICULAR</a:t>
          </a:r>
        </a:p>
      </dsp:txBody>
      <dsp:txXfrm>
        <a:off x="1807368" y="2339975"/>
        <a:ext cx="3286125" cy="1971675"/>
      </dsp:txXfrm>
    </dsp:sp>
    <dsp:sp modelId="{E7BF1BA6-72C9-4FA6-AFCC-4DD84DB6EECE}">
      <dsp:nvSpPr>
        <dsp:cNvPr id="0" name=""/>
        <dsp:cNvSpPr/>
      </dsp:nvSpPr>
      <dsp:spPr>
        <a:xfrm>
          <a:off x="5422106" y="2339975"/>
          <a:ext cx="3286125" cy="19716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pt-BR" sz="2500" kern="1200" dirty="0"/>
            <a:t>ETC.</a:t>
          </a:r>
        </a:p>
      </dsp:txBody>
      <dsp:txXfrm>
        <a:off x="5422106" y="2339975"/>
        <a:ext cx="3286125" cy="1971675"/>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87F71A-196F-430D-A6AE-17144FF532C7}">
      <dsp:nvSpPr>
        <dsp:cNvPr id="0" name=""/>
        <dsp:cNvSpPr/>
      </dsp:nvSpPr>
      <dsp:spPr>
        <a:xfrm>
          <a:off x="1748064" y="2975"/>
          <a:ext cx="3342605" cy="200556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pt-BR" sz="3000" kern="1200" dirty="0"/>
            <a:t>CONDUTA DOLOSA, DIRIGIDA À OFENSA À INCOLUMIDADE PESSOAL</a:t>
          </a:r>
        </a:p>
      </dsp:txBody>
      <dsp:txXfrm>
        <a:off x="1748064" y="2975"/>
        <a:ext cx="3342605" cy="2005563"/>
      </dsp:txXfrm>
    </dsp:sp>
    <dsp:sp modelId="{94B91C18-4106-4ACA-B326-7A69FC558964}">
      <dsp:nvSpPr>
        <dsp:cNvPr id="0" name=""/>
        <dsp:cNvSpPr/>
      </dsp:nvSpPr>
      <dsp:spPr>
        <a:xfrm>
          <a:off x="5424930" y="2975"/>
          <a:ext cx="3342605" cy="200556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pt-BR" sz="3000" kern="1200" dirty="0"/>
            <a:t>RESULTADO MORTE CULPOSO</a:t>
          </a:r>
        </a:p>
      </dsp:txBody>
      <dsp:txXfrm>
        <a:off x="5424930" y="2975"/>
        <a:ext cx="3342605" cy="2005563"/>
      </dsp:txXfrm>
    </dsp:sp>
    <dsp:sp modelId="{1B066A19-13C8-4081-A46A-AE295BD45BCE}">
      <dsp:nvSpPr>
        <dsp:cNvPr id="0" name=""/>
        <dsp:cNvSpPr/>
      </dsp:nvSpPr>
      <dsp:spPr>
        <a:xfrm>
          <a:off x="3586497" y="2342799"/>
          <a:ext cx="3342605" cy="200556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pt-BR" sz="3000" kern="1200" dirty="0"/>
            <a:t>NEXO ENTRE A CONDUTA E O RESULTADO MORTE</a:t>
          </a:r>
        </a:p>
      </dsp:txBody>
      <dsp:txXfrm>
        <a:off x="3586497" y="2342799"/>
        <a:ext cx="3342605" cy="2005563"/>
      </dsp:txXfrm>
    </dsp:sp>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6F0688-7912-4B19-9F4B-7219DDAAFDAB}">
      <dsp:nvSpPr>
        <dsp:cNvPr id="0" name=""/>
        <dsp:cNvSpPr/>
      </dsp:nvSpPr>
      <dsp:spPr>
        <a:xfrm>
          <a:off x="0" y="1090221"/>
          <a:ext cx="3618158" cy="21708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t-BR" sz="4300" kern="1200" dirty="0"/>
            <a:t>NATUREZA JURÍDICA</a:t>
          </a:r>
        </a:p>
      </dsp:txBody>
      <dsp:txXfrm>
        <a:off x="0" y="1090221"/>
        <a:ext cx="3618158" cy="2170895"/>
      </dsp:txXfrm>
    </dsp:sp>
    <dsp:sp modelId="{E7CC116F-34E5-413A-A985-F6470C9AD5B2}">
      <dsp:nvSpPr>
        <dsp:cNvPr id="0" name=""/>
        <dsp:cNvSpPr/>
      </dsp:nvSpPr>
      <dsp:spPr>
        <a:xfrm>
          <a:off x="3979974" y="1090221"/>
          <a:ext cx="3618158" cy="21708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t-BR" sz="4300" kern="1200" dirty="0"/>
            <a:t>ABRANGÊNCIA</a:t>
          </a:r>
        </a:p>
      </dsp:txBody>
      <dsp:txXfrm>
        <a:off x="3979974" y="1090221"/>
        <a:ext cx="3618158" cy="2170895"/>
      </dsp:txXfrm>
    </dsp:sp>
    <dsp:sp modelId="{C5149E75-2FB7-44FE-AE14-918EC2FDD9B1}">
      <dsp:nvSpPr>
        <dsp:cNvPr id="0" name=""/>
        <dsp:cNvSpPr/>
      </dsp:nvSpPr>
      <dsp:spPr>
        <a:xfrm>
          <a:off x="7959948" y="1090221"/>
          <a:ext cx="3618158" cy="21708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pt-BR" sz="4300" kern="1200" dirty="0"/>
            <a:t>DIREITO SUBJETIVO DO RÉU?</a:t>
          </a:r>
        </a:p>
      </dsp:txBody>
      <dsp:txXfrm>
        <a:off x="7959948" y="1090221"/>
        <a:ext cx="3618158" cy="2170895"/>
      </dsp:txXfrm>
    </dsp:sp>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AC99C5-9915-49A4-B37D-75E00AAF67A7}">
      <dsp:nvSpPr>
        <dsp:cNvPr id="0" name=""/>
        <dsp:cNvSpPr/>
      </dsp:nvSpPr>
      <dsp:spPr>
        <a:xfrm>
          <a:off x="11742" y="1442118"/>
          <a:ext cx="572939" cy="87728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§7º</a:t>
          </a:r>
        </a:p>
      </dsp:txBody>
      <dsp:txXfrm>
        <a:off x="28523" y="1458899"/>
        <a:ext cx="539377" cy="843726"/>
      </dsp:txXfrm>
    </dsp:sp>
    <dsp:sp modelId="{E4D996A5-1319-46C6-ABE7-0CEC59C3149B}">
      <dsp:nvSpPr>
        <dsp:cNvPr id="0" name=""/>
        <dsp:cNvSpPr/>
      </dsp:nvSpPr>
      <dsp:spPr>
        <a:xfrm>
          <a:off x="584682" y="1864211"/>
          <a:ext cx="701830" cy="33102"/>
        </a:xfrm>
        <a:custGeom>
          <a:avLst/>
          <a:gdLst/>
          <a:ahLst/>
          <a:cxnLst/>
          <a:rect l="0" t="0" r="0" b="0"/>
          <a:pathLst>
            <a:path>
              <a:moveTo>
                <a:pt x="0" y="16551"/>
              </a:moveTo>
              <a:lnTo>
                <a:pt x="701830" y="1655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8052" y="1863216"/>
        <a:ext cx="35091" cy="35091"/>
      </dsp:txXfrm>
    </dsp:sp>
    <dsp:sp modelId="{F81D3DBA-1ACD-42BC-9B99-811CBF304F39}">
      <dsp:nvSpPr>
        <dsp:cNvPr id="0" name=""/>
        <dsp:cNvSpPr/>
      </dsp:nvSpPr>
      <dsp:spPr>
        <a:xfrm>
          <a:off x="1286513" y="1442118"/>
          <a:ext cx="1754577" cy="87728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Remete aos  §§ 4º e 6º do art. 121</a:t>
          </a:r>
        </a:p>
      </dsp:txBody>
      <dsp:txXfrm>
        <a:off x="1312208" y="1467813"/>
        <a:ext cx="1703187" cy="825898"/>
      </dsp:txXfrm>
    </dsp:sp>
    <dsp:sp modelId="{299996F3-577B-4D93-BCFF-E6198F92F580}">
      <dsp:nvSpPr>
        <dsp:cNvPr id="0" name=""/>
        <dsp:cNvSpPr/>
      </dsp:nvSpPr>
      <dsp:spPr>
        <a:xfrm rot="19457599">
          <a:off x="2959852" y="1611990"/>
          <a:ext cx="864307" cy="33102"/>
        </a:xfrm>
        <a:custGeom>
          <a:avLst/>
          <a:gdLst/>
          <a:ahLst/>
          <a:cxnLst/>
          <a:rect l="0" t="0" r="0" b="0"/>
          <a:pathLst>
            <a:path>
              <a:moveTo>
                <a:pt x="0" y="16551"/>
              </a:moveTo>
              <a:lnTo>
                <a:pt x="864307" y="1655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370398" y="1606934"/>
        <a:ext cx="43215" cy="43215"/>
      </dsp:txXfrm>
    </dsp:sp>
    <dsp:sp modelId="{1C4164BC-434A-46D7-A54C-C993C4493F81}">
      <dsp:nvSpPr>
        <dsp:cNvPr id="0" name=""/>
        <dsp:cNvSpPr/>
      </dsp:nvSpPr>
      <dsp:spPr>
        <a:xfrm>
          <a:off x="3742921" y="937677"/>
          <a:ext cx="7735720" cy="87728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pt-BR" sz="1050" kern="1200" dirty="0"/>
            <a:t>§ 4o No homicídio culposo, a pena é aumentada de 1/3 (um terço), se o crime resulta de inobservância de regra técnica de profissão, arte ou ofício, ou se o agente deixa de prestar imediato socorro à vítima, não procura diminuir as </a:t>
          </a:r>
          <a:r>
            <a:rPr lang="pt-BR" sz="1050" kern="1200" dirty="0" err="1"/>
            <a:t>conseqüências</a:t>
          </a:r>
          <a:r>
            <a:rPr lang="pt-BR" sz="1050" kern="1200" dirty="0"/>
            <a:t> do seu ato, ou foge para evitar prisão em flagrante. Sendo doloso o homicídio, a pena é aumentada de 1/3 (um terço) se o crime é praticado contra pessoa menor de 14 (quatorze) ou maior de 60 (sessenta) anos. </a:t>
          </a:r>
          <a:r>
            <a:rPr lang="pt-BR" sz="1050" kern="1200" dirty="0">
              <a:hlinkClick xmlns:r="http://schemas.openxmlformats.org/officeDocument/2006/relationships" r:id="rId1">
                <a:extLst>
                  <a:ext uri="{A12FA001-AC4F-418D-AE19-62706E023703}">
                    <ahyp:hlinkClr xmlns:ahyp="http://schemas.microsoft.com/office/drawing/2018/hyperlinkcolor" val="tx"/>
                  </a:ext>
                </a:extLst>
              </a:hlinkClick>
            </a:rPr>
            <a:t>(Redação dada pela Lei nº 10.741, de 2003)</a:t>
          </a:r>
          <a:endParaRPr lang="pt-BR" sz="1050" kern="1200" dirty="0"/>
        </a:p>
      </dsp:txBody>
      <dsp:txXfrm>
        <a:off x="3768616" y="963372"/>
        <a:ext cx="7684330" cy="825898"/>
      </dsp:txXfrm>
    </dsp:sp>
    <dsp:sp modelId="{40937FED-C14D-4E4D-8390-287904FC4DB6}">
      <dsp:nvSpPr>
        <dsp:cNvPr id="0" name=""/>
        <dsp:cNvSpPr/>
      </dsp:nvSpPr>
      <dsp:spPr>
        <a:xfrm rot="2142401">
          <a:off x="2959852" y="2116431"/>
          <a:ext cx="864307" cy="33102"/>
        </a:xfrm>
        <a:custGeom>
          <a:avLst/>
          <a:gdLst/>
          <a:ahLst/>
          <a:cxnLst/>
          <a:rect l="0" t="0" r="0" b="0"/>
          <a:pathLst>
            <a:path>
              <a:moveTo>
                <a:pt x="0" y="16551"/>
              </a:moveTo>
              <a:lnTo>
                <a:pt x="864307" y="1655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370398" y="2111375"/>
        <a:ext cx="43215" cy="43215"/>
      </dsp:txXfrm>
    </dsp:sp>
    <dsp:sp modelId="{65FC84F5-25AF-4526-A928-F33089D0A8D7}">
      <dsp:nvSpPr>
        <dsp:cNvPr id="0" name=""/>
        <dsp:cNvSpPr/>
      </dsp:nvSpPr>
      <dsp:spPr>
        <a:xfrm>
          <a:off x="3742921" y="1946559"/>
          <a:ext cx="7735720" cy="87728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pt-BR" sz="1050" kern="1200" dirty="0"/>
            <a:t>§ 6o  A pena é aumentada de 1/3 (um terço) até a metade se o crime for praticado por milícia privada, sob o pretexto de prestação de serviço de segurança, ou por grupo de extermínio.       </a:t>
          </a:r>
          <a:r>
            <a:rPr lang="pt-BR" sz="1050" kern="1200" dirty="0">
              <a:hlinkClick xmlns:r="http://schemas.openxmlformats.org/officeDocument/2006/relationships" r:id="rId2">
                <a:extLst>
                  <a:ext uri="{A12FA001-AC4F-418D-AE19-62706E023703}">
                    <ahyp:hlinkClr xmlns:ahyp="http://schemas.microsoft.com/office/drawing/2018/hyperlinkcolor" val="tx"/>
                  </a:ext>
                </a:extLst>
              </a:hlinkClick>
            </a:rPr>
            <a:t>(Incluído pela Lei nº 12.720, de 2012)</a:t>
          </a:r>
          <a:endParaRPr lang="pt-BR" sz="1050" kern="1200" dirty="0"/>
        </a:p>
      </dsp:txBody>
      <dsp:txXfrm>
        <a:off x="3768616" y="1972254"/>
        <a:ext cx="7684330" cy="825898"/>
      </dsp:txXfrm>
    </dsp:sp>
    <dsp:sp modelId="{F870220B-5E44-4044-BE42-888AEA0E661D}">
      <dsp:nvSpPr>
        <dsp:cNvPr id="0" name=""/>
        <dsp:cNvSpPr/>
      </dsp:nvSpPr>
      <dsp:spPr>
        <a:xfrm>
          <a:off x="11742" y="2955441"/>
          <a:ext cx="572939" cy="87728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§10º</a:t>
          </a:r>
        </a:p>
      </dsp:txBody>
      <dsp:txXfrm>
        <a:off x="28523" y="2972222"/>
        <a:ext cx="539377" cy="843726"/>
      </dsp:txXfrm>
    </dsp:sp>
    <dsp:sp modelId="{42B6D165-8DE6-4A42-8041-97780864DCC8}">
      <dsp:nvSpPr>
        <dsp:cNvPr id="0" name=""/>
        <dsp:cNvSpPr/>
      </dsp:nvSpPr>
      <dsp:spPr>
        <a:xfrm>
          <a:off x="584682" y="3377534"/>
          <a:ext cx="701830" cy="33102"/>
        </a:xfrm>
        <a:custGeom>
          <a:avLst/>
          <a:gdLst/>
          <a:ahLst/>
          <a:cxnLst/>
          <a:rect l="0" t="0" r="0" b="0"/>
          <a:pathLst>
            <a:path>
              <a:moveTo>
                <a:pt x="0" y="16551"/>
              </a:moveTo>
              <a:lnTo>
                <a:pt x="701830" y="1655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18052" y="3376539"/>
        <a:ext cx="35091" cy="35091"/>
      </dsp:txXfrm>
    </dsp:sp>
    <dsp:sp modelId="{615C4999-D161-4E13-A002-C3E058B8B164}">
      <dsp:nvSpPr>
        <dsp:cNvPr id="0" name=""/>
        <dsp:cNvSpPr/>
      </dsp:nvSpPr>
      <dsp:spPr>
        <a:xfrm>
          <a:off x="1286513" y="2955441"/>
          <a:ext cx="1754577" cy="87728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Remete ao §9º do próprio art. 129</a:t>
          </a:r>
        </a:p>
      </dsp:txBody>
      <dsp:txXfrm>
        <a:off x="1312208" y="2981136"/>
        <a:ext cx="1703187" cy="825898"/>
      </dsp:txXfrm>
    </dsp:sp>
    <dsp:sp modelId="{6516BEFF-CE9C-45B9-8D6E-5217AD257743}">
      <dsp:nvSpPr>
        <dsp:cNvPr id="0" name=""/>
        <dsp:cNvSpPr/>
      </dsp:nvSpPr>
      <dsp:spPr>
        <a:xfrm>
          <a:off x="3041090" y="3377534"/>
          <a:ext cx="701830" cy="33102"/>
        </a:xfrm>
        <a:custGeom>
          <a:avLst/>
          <a:gdLst/>
          <a:ahLst/>
          <a:cxnLst/>
          <a:rect l="0" t="0" r="0" b="0"/>
          <a:pathLst>
            <a:path>
              <a:moveTo>
                <a:pt x="0" y="16551"/>
              </a:moveTo>
              <a:lnTo>
                <a:pt x="701830" y="1655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374460" y="3376539"/>
        <a:ext cx="35091" cy="35091"/>
      </dsp:txXfrm>
    </dsp:sp>
    <dsp:sp modelId="{7F09D410-CB20-401D-B85D-123BA43AD81F}">
      <dsp:nvSpPr>
        <dsp:cNvPr id="0" name=""/>
        <dsp:cNvSpPr/>
      </dsp:nvSpPr>
      <dsp:spPr>
        <a:xfrm>
          <a:off x="3742921" y="2955441"/>
          <a:ext cx="7735720" cy="87728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pt-BR" sz="1050" kern="1200" dirty="0"/>
            <a:t>§ 9o  Se a lesão for praticada contra ascendente, descendente, irmão, cônjuge ou companheiro, ou com quem conviva ou tenha convivido, ou, ainda, prevalecendo-se o agente das relações domésticas, de coabitação ou de hospitalidade: </a:t>
          </a:r>
          <a:r>
            <a:rPr lang="pt-BR" sz="1050" kern="1200" dirty="0">
              <a:hlinkClick xmlns:r="http://schemas.openxmlformats.org/officeDocument/2006/relationships" r:id="rId3">
                <a:extLst>
                  <a:ext uri="{A12FA001-AC4F-418D-AE19-62706E023703}">
                    <ahyp:hlinkClr xmlns:ahyp="http://schemas.microsoft.com/office/drawing/2018/hyperlinkcolor" val="tx"/>
                  </a:ext>
                </a:extLst>
              </a:hlinkClick>
            </a:rPr>
            <a:t>(Redação dada pela Lei nº 11.340, de 2006)</a:t>
          </a:r>
          <a:endParaRPr lang="pt-BR" sz="1050" kern="1200" dirty="0"/>
        </a:p>
      </dsp:txBody>
      <dsp:txXfrm>
        <a:off x="3768616" y="2981136"/>
        <a:ext cx="7684330" cy="825898"/>
      </dsp:txXfrm>
    </dsp:sp>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863424-0375-49A3-9223-4A6D2532828E}">
      <dsp:nvSpPr>
        <dsp:cNvPr id="0" name=""/>
        <dsp:cNvSpPr/>
      </dsp:nvSpPr>
      <dsp:spPr>
        <a:xfrm>
          <a:off x="3050" y="837227"/>
          <a:ext cx="1079555" cy="9424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a:t>§11</a:t>
          </a:r>
          <a:endParaRPr lang="pt-BR" sz="1800" kern="1200" dirty="0"/>
        </a:p>
      </dsp:txBody>
      <dsp:txXfrm>
        <a:off x="30653" y="864830"/>
        <a:ext cx="1024349" cy="887223"/>
      </dsp:txXfrm>
    </dsp:sp>
    <dsp:sp modelId="{B81B76C0-D308-4C3D-8B09-5FB560DC8FDC}">
      <dsp:nvSpPr>
        <dsp:cNvPr id="0" name=""/>
        <dsp:cNvSpPr/>
      </dsp:nvSpPr>
      <dsp:spPr>
        <a:xfrm>
          <a:off x="1082605" y="1273197"/>
          <a:ext cx="1491510" cy="70488"/>
        </a:xfrm>
        <a:custGeom>
          <a:avLst/>
          <a:gdLst/>
          <a:ahLst/>
          <a:cxnLst/>
          <a:rect l="0" t="0" r="0" b="0"/>
          <a:pathLst>
            <a:path>
              <a:moveTo>
                <a:pt x="0" y="35244"/>
              </a:moveTo>
              <a:lnTo>
                <a:pt x="1491510" y="3524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791072" y="1271154"/>
        <a:ext cx="74575" cy="74575"/>
      </dsp:txXfrm>
    </dsp:sp>
    <dsp:sp modelId="{787CFEDF-4EF7-43E4-B79C-57F78558AE0D}">
      <dsp:nvSpPr>
        <dsp:cNvPr id="0" name=""/>
        <dsp:cNvSpPr/>
      </dsp:nvSpPr>
      <dsp:spPr>
        <a:xfrm>
          <a:off x="2574115" y="376248"/>
          <a:ext cx="3728775" cy="186438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Remete ao §9º do próprio art. 129</a:t>
          </a:r>
        </a:p>
      </dsp:txBody>
      <dsp:txXfrm>
        <a:off x="2628721" y="430854"/>
        <a:ext cx="3619563" cy="1755175"/>
      </dsp:txXfrm>
    </dsp:sp>
    <dsp:sp modelId="{E5EA61E9-4FBB-466F-904D-F80936D42257}">
      <dsp:nvSpPr>
        <dsp:cNvPr id="0" name=""/>
        <dsp:cNvSpPr/>
      </dsp:nvSpPr>
      <dsp:spPr>
        <a:xfrm>
          <a:off x="6302891" y="1273197"/>
          <a:ext cx="1491510" cy="70488"/>
        </a:xfrm>
        <a:custGeom>
          <a:avLst/>
          <a:gdLst/>
          <a:ahLst/>
          <a:cxnLst/>
          <a:rect l="0" t="0" r="0" b="0"/>
          <a:pathLst>
            <a:path>
              <a:moveTo>
                <a:pt x="0" y="35244"/>
              </a:moveTo>
              <a:lnTo>
                <a:pt x="1491510" y="35244"/>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011358" y="1271154"/>
        <a:ext cx="74575" cy="74575"/>
      </dsp:txXfrm>
    </dsp:sp>
    <dsp:sp modelId="{18605557-8491-4BA8-97ED-4E6E348308E1}">
      <dsp:nvSpPr>
        <dsp:cNvPr id="0" name=""/>
        <dsp:cNvSpPr/>
      </dsp:nvSpPr>
      <dsp:spPr>
        <a:xfrm>
          <a:off x="7794401" y="376248"/>
          <a:ext cx="3728775" cy="186438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t>Caso a vítima seja portadora de deficiência</a:t>
          </a:r>
        </a:p>
      </dsp:txBody>
      <dsp:txXfrm>
        <a:off x="7849007" y="430854"/>
        <a:ext cx="3619563" cy="1755175"/>
      </dsp:txXfrm>
    </dsp:sp>
    <dsp:sp modelId="{AEFA7639-0B0F-49E2-84D7-CA759EA53E95}">
      <dsp:nvSpPr>
        <dsp:cNvPr id="0" name=""/>
        <dsp:cNvSpPr/>
      </dsp:nvSpPr>
      <dsp:spPr>
        <a:xfrm>
          <a:off x="3050" y="2981273"/>
          <a:ext cx="1079555" cy="9424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§12</a:t>
          </a:r>
        </a:p>
      </dsp:txBody>
      <dsp:txXfrm>
        <a:off x="30653" y="3008876"/>
        <a:ext cx="1024349" cy="887223"/>
      </dsp:txXfrm>
    </dsp:sp>
    <dsp:sp modelId="{057956DD-A735-49DE-B56F-D1699E357431}">
      <dsp:nvSpPr>
        <dsp:cNvPr id="0" name=""/>
        <dsp:cNvSpPr/>
      </dsp:nvSpPr>
      <dsp:spPr>
        <a:xfrm>
          <a:off x="1082605" y="3417243"/>
          <a:ext cx="1491510" cy="70488"/>
        </a:xfrm>
        <a:custGeom>
          <a:avLst/>
          <a:gdLst/>
          <a:ahLst/>
          <a:cxnLst/>
          <a:rect l="0" t="0" r="0" b="0"/>
          <a:pathLst>
            <a:path>
              <a:moveTo>
                <a:pt x="0" y="35244"/>
              </a:moveTo>
              <a:lnTo>
                <a:pt x="1491510" y="3524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1791072" y="3415200"/>
        <a:ext cx="74575" cy="74575"/>
      </dsp:txXfrm>
    </dsp:sp>
    <dsp:sp modelId="{6DE00ACB-4C94-4366-B3E0-4BA4B5CFAD27}">
      <dsp:nvSpPr>
        <dsp:cNvPr id="0" name=""/>
        <dsp:cNvSpPr/>
      </dsp:nvSpPr>
      <dsp:spPr>
        <a:xfrm>
          <a:off x="2574115" y="2520294"/>
          <a:ext cx="3728775" cy="186438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pt-BR" sz="2400" kern="1200" dirty="0"/>
            <a:t>Lesão corporal funcional</a:t>
          </a:r>
        </a:p>
      </dsp:txBody>
      <dsp:txXfrm>
        <a:off x="2628721" y="2574900"/>
        <a:ext cx="3619563" cy="1755175"/>
      </dsp:txXfrm>
    </dsp:sp>
    <dsp:sp modelId="{45CAC0CF-FF3A-4B7B-B3E6-4F11A9166C47}">
      <dsp:nvSpPr>
        <dsp:cNvPr id="0" name=""/>
        <dsp:cNvSpPr/>
      </dsp:nvSpPr>
      <dsp:spPr>
        <a:xfrm>
          <a:off x="6302891" y="3417243"/>
          <a:ext cx="1491510" cy="70488"/>
        </a:xfrm>
        <a:custGeom>
          <a:avLst/>
          <a:gdLst/>
          <a:ahLst/>
          <a:cxnLst/>
          <a:rect l="0" t="0" r="0" b="0"/>
          <a:pathLst>
            <a:path>
              <a:moveTo>
                <a:pt x="0" y="35244"/>
              </a:moveTo>
              <a:lnTo>
                <a:pt x="1491510" y="35244"/>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011358" y="3415200"/>
        <a:ext cx="74575" cy="74575"/>
      </dsp:txXfrm>
    </dsp:sp>
    <dsp:sp modelId="{1D322DB2-7C3D-4270-B97F-72BE63C1AC69}">
      <dsp:nvSpPr>
        <dsp:cNvPr id="0" name=""/>
        <dsp:cNvSpPr/>
      </dsp:nvSpPr>
      <dsp:spPr>
        <a:xfrm>
          <a:off x="7794401" y="2520294"/>
          <a:ext cx="3728775" cy="186438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pt-BR" sz="1300" kern="1200" dirty="0"/>
            <a:t>§ 12. Se a lesão for praticada contra autoridade ou agente descrito nos </a:t>
          </a:r>
          <a:r>
            <a:rPr lang="pt-BR" sz="1300" kern="1200" dirty="0" err="1">
              <a:hlinkClick xmlns:r="http://schemas.openxmlformats.org/officeDocument/2006/relationships" r:id="rId1">
                <a:extLst>
                  <a:ext uri="{A12FA001-AC4F-418D-AE19-62706E023703}">
                    <ahyp:hlinkClr xmlns:ahyp="http://schemas.microsoft.com/office/drawing/2018/hyperlinkcolor" val="tx"/>
                  </a:ext>
                </a:extLst>
              </a:hlinkClick>
            </a:rPr>
            <a:t>arts</a:t>
          </a:r>
          <a:r>
            <a:rPr lang="pt-BR" sz="1300" kern="1200" dirty="0">
              <a:hlinkClick xmlns:r="http://schemas.openxmlformats.org/officeDocument/2006/relationships" r:id="rId1">
                <a:extLst>
                  <a:ext uri="{A12FA001-AC4F-418D-AE19-62706E023703}">
                    <ahyp:hlinkClr xmlns:ahyp="http://schemas.microsoft.com/office/drawing/2018/hyperlinkcolor" val="tx"/>
                  </a:ext>
                </a:extLst>
              </a:hlinkClick>
            </a:rPr>
            <a:t>. 142</a:t>
          </a:r>
          <a:r>
            <a:rPr lang="pt-BR" sz="1300" kern="1200" dirty="0"/>
            <a:t> e </a:t>
          </a:r>
          <a:r>
            <a:rPr lang="pt-BR" sz="1300" kern="1200" dirty="0">
              <a:hlinkClick xmlns:r="http://schemas.openxmlformats.org/officeDocument/2006/relationships" r:id="rId2">
                <a:extLst>
                  <a:ext uri="{A12FA001-AC4F-418D-AE19-62706E023703}">
                    <ahyp:hlinkClr xmlns:ahyp="http://schemas.microsoft.com/office/drawing/2018/hyperlinkcolor" val="tx"/>
                  </a:ext>
                </a:extLst>
              </a:hlinkClick>
            </a:rPr>
            <a:t>144 da Constituição Federal</a:t>
          </a:r>
          <a:r>
            <a:rPr lang="pt-BR" sz="1300" kern="1200" dirty="0"/>
            <a:t>, integrantes do sistema prisional e da Força Nacional de Segurança Pública, no exercício da função ou em decorrência dela, ou contra seu cônjuge, companheiro ou parente consanguíneo até terceiro grau, em razão dessa condição, a pena é aumentada de um a dois terços.  </a:t>
          </a:r>
          <a:r>
            <a:rPr lang="pt-BR" sz="1300" kern="1200" dirty="0">
              <a:hlinkClick xmlns:r="http://schemas.openxmlformats.org/officeDocument/2006/relationships" r:id="rId3">
                <a:extLst>
                  <a:ext uri="{A12FA001-AC4F-418D-AE19-62706E023703}">
                    <ahyp:hlinkClr xmlns:ahyp="http://schemas.microsoft.com/office/drawing/2018/hyperlinkcolor" val="tx"/>
                  </a:ext>
                </a:extLst>
              </a:hlinkClick>
            </a:rPr>
            <a:t>(Incluído pela Lei nº 13.142, de 2015)</a:t>
          </a:r>
          <a:endParaRPr lang="pt-BR" sz="1300" kern="1200" dirty="0"/>
        </a:p>
      </dsp:txBody>
      <dsp:txXfrm>
        <a:off x="7849007" y="2574900"/>
        <a:ext cx="3619563" cy="17551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52BE93-C143-401B-9846-50BF00BA2C34}">
      <dsp:nvSpPr>
        <dsp:cNvPr id="0" name=""/>
        <dsp:cNvSpPr/>
      </dsp:nvSpPr>
      <dsp:spPr>
        <a:xfrm>
          <a:off x="1748064" y="2975"/>
          <a:ext cx="3342605" cy="200556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pt-BR" sz="4200" kern="1200" dirty="0"/>
            <a:t>ART. 5º, III, CRFB/88</a:t>
          </a:r>
        </a:p>
      </dsp:txBody>
      <dsp:txXfrm>
        <a:off x="1748064" y="2975"/>
        <a:ext cx="3342605" cy="2005563"/>
      </dsp:txXfrm>
    </dsp:sp>
    <dsp:sp modelId="{ACA42733-C441-49CC-A1E8-B51FF832724D}">
      <dsp:nvSpPr>
        <dsp:cNvPr id="0" name=""/>
        <dsp:cNvSpPr/>
      </dsp:nvSpPr>
      <dsp:spPr>
        <a:xfrm>
          <a:off x="5424930" y="2975"/>
          <a:ext cx="3342605" cy="200556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pt-BR" sz="4200" kern="1200" dirty="0"/>
            <a:t>ART. 5º, XLVII, CRFB/88</a:t>
          </a:r>
        </a:p>
      </dsp:txBody>
      <dsp:txXfrm>
        <a:off x="5424930" y="2975"/>
        <a:ext cx="3342605" cy="2005563"/>
      </dsp:txXfrm>
    </dsp:sp>
    <dsp:sp modelId="{41ED40FC-BA20-4DEB-A9C7-06350305F340}">
      <dsp:nvSpPr>
        <dsp:cNvPr id="0" name=""/>
        <dsp:cNvSpPr/>
      </dsp:nvSpPr>
      <dsp:spPr>
        <a:xfrm>
          <a:off x="1748064" y="2342799"/>
          <a:ext cx="3342605" cy="200556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pt-BR" sz="4200" kern="1200" dirty="0"/>
            <a:t>ART. 5º, XLIX, CRFB/88</a:t>
          </a:r>
        </a:p>
      </dsp:txBody>
      <dsp:txXfrm>
        <a:off x="1748064" y="2342799"/>
        <a:ext cx="3342605" cy="2005563"/>
      </dsp:txXfrm>
    </dsp:sp>
    <dsp:sp modelId="{DBD20716-8E04-465D-90EF-4EE3163E6B73}">
      <dsp:nvSpPr>
        <dsp:cNvPr id="0" name=""/>
        <dsp:cNvSpPr/>
      </dsp:nvSpPr>
      <dsp:spPr>
        <a:xfrm>
          <a:off x="5424930" y="2342799"/>
          <a:ext cx="3342605" cy="200556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pt-BR" sz="4200" kern="1200" dirty="0"/>
            <a:t>ART. 5º, CADH</a:t>
          </a:r>
        </a:p>
      </dsp:txBody>
      <dsp:txXfrm>
        <a:off x="5424930" y="2342799"/>
        <a:ext cx="3342605" cy="2005563"/>
      </dsp:txXfrm>
    </dsp:sp>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A131B-FF06-4D63-9C3F-E02862B035A7}">
      <dsp:nvSpPr>
        <dsp:cNvPr id="0" name=""/>
        <dsp:cNvSpPr/>
      </dsp:nvSpPr>
      <dsp:spPr>
        <a:xfrm>
          <a:off x="0" y="82996"/>
          <a:ext cx="3590726" cy="215443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CONTROLE TERRITORIAL E DA POPULAÇÃO CORRESPONDENTE POR PARTE DE UM GRUPO ARMADO IRREGULAR</a:t>
          </a:r>
        </a:p>
      </dsp:txBody>
      <dsp:txXfrm>
        <a:off x="0" y="82996"/>
        <a:ext cx="3590726" cy="2154435"/>
      </dsp:txXfrm>
    </dsp:sp>
    <dsp:sp modelId="{055145F2-A1AF-4F39-BC86-8F02A89818C5}">
      <dsp:nvSpPr>
        <dsp:cNvPr id="0" name=""/>
        <dsp:cNvSpPr/>
      </dsp:nvSpPr>
      <dsp:spPr>
        <a:xfrm>
          <a:off x="3949799" y="82996"/>
          <a:ext cx="3590726" cy="215443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NATUREZA COATIVA DO CONTROLE</a:t>
          </a:r>
        </a:p>
      </dsp:txBody>
      <dsp:txXfrm>
        <a:off x="3949799" y="82996"/>
        <a:ext cx="3590726" cy="2154435"/>
      </dsp:txXfrm>
    </dsp:sp>
    <dsp:sp modelId="{C361AAFD-628B-4574-9EDD-9E6608ED7196}">
      <dsp:nvSpPr>
        <dsp:cNvPr id="0" name=""/>
        <dsp:cNvSpPr/>
      </dsp:nvSpPr>
      <dsp:spPr>
        <a:xfrm>
          <a:off x="7899598" y="82996"/>
          <a:ext cx="3590726" cy="215443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OBJETIVO DE LUCRO INDIVIDUAL COMO PRINCIPAL MOTIVAÇÃO</a:t>
          </a:r>
        </a:p>
      </dsp:txBody>
      <dsp:txXfrm>
        <a:off x="7899598" y="82996"/>
        <a:ext cx="3590726" cy="2154435"/>
      </dsp:txXfrm>
    </dsp:sp>
    <dsp:sp modelId="{CFED43B6-AA49-45C2-880D-693FA17E3A4D}">
      <dsp:nvSpPr>
        <dsp:cNvPr id="0" name=""/>
        <dsp:cNvSpPr/>
      </dsp:nvSpPr>
      <dsp:spPr>
        <a:xfrm>
          <a:off x="1974899" y="2596505"/>
          <a:ext cx="3590726" cy="215443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DISCURSO DE LEGITIMAÇÃO LIGADO À PROTEÇÃO DOS MORADORES E À INSTAURAÇÃO DE UMA ORDEM</a:t>
          </a:r>
        </a:p>
      </dsp:txBody>
      <dsp:txXfrm>
        <a:off x="1974899" y="2596505"/>
        <a:ext cx="3590726" cy="2154435"/>
      </dsp:txXfrm>
    </dsp:sp>
    <dsp:sp modelId="{E054833F-2664-49D0-B80A-519F35E898FE}">
      <dsp:nvSpPr>
        <dsp:cNvPr id="0" name=""/>
        <dsp:cNvSpPr/>
      </dsp:nvSpPr>
      <dsp:spPr>
        <a:xfrm>
          <a:off x="5924698" y="2596505"/>
          <a:ext cx="3590726" cy="215443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pt-BR" sz="2300" kern="1200" dirty="0"/>
            <a:t>PARTCIPAÇÃO ATIVA E RECONHECIDA DE AGENTES DO ESTADO</a:t>
          </a:r>
        </a:p>
      </dsp:txBody>
      <dsp:txXfrm>
        <a:off x="5924698" y="2596505"/>
        <a:ext cx="3590726" cy="2154435"/>
      </dsp:txXfrm>
    </dsp:sp>
  </dsp:spTree>
</dsp:drawing>
</file>

<file path=ppt/diagrams/drawing4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87CF8E-B828-4001-9C8D-57801AD10320}">
      <dsp:nvSpPr>
        <dsp:cNvPr id="0" name=""/>
        <dsp:cNvSpPr/>
      </dsp:nvSpPr>
      <dsp:spPr>
        <a:xfrm>
          <a:off x="126376" y="2384"/>
          <a:ext cx="2957271" cy="14786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pt-BR" sz="4700" kern="1200" dirty="0"/>
            <a:t>1ª Corrente</a:t>
          </a:r>
        </a:p>
      </dsp:txBody>
      <dsp:txXfrm>
        <a:off x="169684" y="45692"/>
        <a:ext cx="2870655" cy="1392019"/>
      </dsp:txXfrm>
    </dsp:sp>
    <dsp:sp modelId="{B1DC9FC6-ED70-4DF3-9D4F-FA07BD175659}">
      <dsp:nvSpPr>
        <dsp:cNvPr id="0" name=""/>
        <dsp:cNvSpPr/>
      </dsp:nvSpPr>
      <dsp:spPr>
        <a:xfrm>
          <a:off x="3083648" y="714456"/>
          <a:ext cx="1182908" cy="54492"/>
        </a:xfrm>
        <a:custGeom>
          <a:avLst/>
          <a:gdLst/>
          <a:ahLst/>
          <a:cxnLst/>
          <a:rect l="0" t="0" r="0" b="0"/>
          <a:pathLst>
            <a:path>
              <a:moveTo>
                <a:pt x="0" y="27246"/>
              </a:moveTo>
              <a:lnTo>
                <a:pt x="1182908"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45529" y="712130"/>
        <a:ext cx="59145" cy="59145"/>
      </dsp:txXfrm>
    </dsp:sp>
    <dsp:sp modelId="{BD0D75BC-FAF6-49B7-972A-8CEC9F7D3FEB}">
      <dsp:nvSpPr>
        <dsp:cNvPr id="0" name=""/>
        <dsp:cNvSpPr/>
      </dsp:nvSpPr>
      <dsp:spPr>
        <a:xfrm>
          <a:off x="4266556" y="2384"/>
          <a:ext cx="2957271" cy="147863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pt-BR" sz="4700" kern="1200" dirty="0"/>
            <a:t>Art. 288, CP</a:t>
          </a:r>
        </a:p>
      </dsp:txBody>
      <dsp:txXfrm>
        <a:off x="4309864" y="45692"/>
        <a:ext cx="2870655" cy="1392019"/>
      </dsp:txXfrm>
    </dsp:sp>
    <dsp:sp modelId="{C6293D56-87EB-4429-A125-F55C36C72008}">
      <dsp:nvSpPr>
        <dsp:cNvPr id="0" name=""/>
        <dsp:cNvSpPr/>
      </dsp:nvSpPr>
      <dsp:spPr>
        <a:xfrm>
          <a:off x="7223828" y="714456"/>
          <a:ext cx="1182908" cy="54492"/>
        </a:xfrm>
        <a:custGeom>
          <a:avLst/>
          <a:gdLst/>
          <a:ahLst/>
          <a:cxnLst/>
          <a:rect l="0" t="0" r="0" b="0"/>
          <a:pathLst>
            <a:path>
              <a:moveTo>
                <a:pt x="0" y="27246"/>
              </a:moveTo>
              <a:lnTo>
                <a:pt x="1182908" y="272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785709" y="712130"/>
        <a:ext cx="59145" cy="59145"/>
      </dsp:txXfrm>
    </dsp:sp>
    <dsp:sp modelId="{B9578547-CD34-42F2-B036-023159E10D4C}">
      <dsp:nvSpPr>
        <dsp:cNvPr id="0" name=""/>
        <dsp:cNvSpPr/>
      </dsp:nvSpPr>
      <dsp:spPr>
        <a:xfrm>
          <a:off x="8406736" y="2384"/>
          <a:ext cx="2957271" cy="147863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pt-BR" sz="4700" kern="1200" dirty="0"/>
            <a:t>3 ou mais pessoas</a:t>
          </a:r>
        </a:p>
      </dsp:txBody>
      <dsp:txXfrm>
        <a:off x="8450044" y="45692"/>
        <a:ext cx="2870655" cy="1392019"/>
      </dsp:txXfrm>
    </dsp:sp>
    <dsp:sp modelId="{00C8C7F4-3C7A-407C-9D3E-CF49B8DDABEC}">
      <dsp:nvSpPr>
        <dsp:cNvPr id="0" name=""/>
        <dsp:cNvSpPr/>
      </dsp:nvSpPr>
      <dsp:spPr>
        <a:xfrm>
          <a:off x="126376" y="1702816"/>
          <a:ext cx="2957271" cy="14786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pt-BR" sz="4700" kern="1200" dirty="0"/>
            <a:t>2ª Corrente</a:t>
          </a:r>
        </a:p>
      </dsp:txBody>
      <dsp:txXfrm>
        <a:off x="169684" y="1746124"/>
        <a:ext cx="2870655" cy="1392019"/>
      </dsp:txXfrm>
    </dsp:sp>
    <dsp:sp modelId="{0C2C8E18-6EFA-4530-83DD-FC023DF01E63}">
      <dsp:nvSpPr>
        <dsp:cNvPr id="0" name=""/>
        <dsp:cNvSpPr/>
      </dsp:nvSpPr>
      <dsp:spPr>
        <a:xfrm>
          <a:off x="3083648" y="2414887"/>
          <a:ext cx="1182908" cy="54492"/>
        </a:xfrm>
        <a:custGeom>
          <a:avLst/>
          <a:gdLst/>
          <a:ahLst/>
          <a:cxnLst/>
          <a:rect l="0" t="0" r="0" b="0"/>
          <a:pathLst>
            <a:path>
              <a:moveTo>
                <a:pt x="0" y="27246"/>
              </a:moveTo>
              <a:lnTo>
                <a:pt x="1182908"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45529" y="2412561"/>
        <a:ext cx="59145" cy="59145"/>
      </dsp:txXfrm>
    </dsp:sp>
    <dsp:sp modelId="{C3EA27D8-7329-4047-A348-E8471D559585}">
      <dsp:nvSpPr>
        <dsp:cNvPr id="0" name=""/>
        <dsp:cNvSpPr/>
      </dsp:nvSpPr>
      <dsp:spPr>
        <a:xfrm>
          <a:off x="4266556" y="1702816"/>
          <a:ext cx="2957271" cy="147863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pt-BR" sz="4700" kern="1200" dirty="0"/>
            <a:t>Concurso de Pessoas</a:t>
          </a:r>
        </a:p>
      </dsp:txBody>
      <dsp:txXfrm>
        <a:off x="4309864" y="1746124"/>
        <a:ext cx="2870655" cy="1392019"/>
      </dsp:txXfrm>
    </dsp:sp>
    <dsp:sp modelId="{F9E1EA69-906B-45AF-A116-6339CC1BDFFB}">
      <dsp:nvSpPr>
        <dsp:cNvPr id="0" name=""/>
        <dsp:cNvSpPr/>
      </dsp:nvSpPr>
      <dsp:spPr>
        <a:xfrm>
          <a:off x="7223828" y="2414887"/>
          <a:ext cx="1182908" cy="54492"/>
        </a:xfrm>
        <a:custGeom>
          <a:avLst/>
          <a:gdLst/>
          <a:ahLst/>
          <a:cxnLst/>
          <a:rect l="0" t="0" r="0" b="0"/>
          <a:pathLst>
            <a:path>
              <a:moveTo>
                <a:pt x="0" y="27246"/>
              </a:moveTo>
              <a:lnTo>
                <a:pt x="1182908" y="272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785709" y="2412561"/>
        <a:ext cx="59145" cy="59145"/>
      </dsp:txXfrm>
    </dsp:sp>
    <dsp:sp modelId="{B636B879-482B-47DF-BB8C-62B4D63FAD42}">
      <dsp:nvSpPr>
        <dsp:cNvPr id="0" name=""/>
        <dsp:cNvSpPr/>
      </dsp:nvSpPr>
      <dsp:spPr>
        <a:xfrm>
          <a:off x="8406736" y="1702816"/>
          <a:ext cx="2957271" cy="147863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pt-BR" sz="4700" kern="1200" dirty="0"/>
            <a:t>2 ou mais pessoas</a:t>
          </a:r>
        </a:p>
      </dsp:txBody>
      <dsp:txXfrm>
        <a:off x="8450044" y="1746124"/>
        <a:ext cx="2870655" cy="1392019"/>
      </dsp:txXfrm>
    </dsp:sp>
    <dsp:sp modelId="{622B3177-A073-40C8-A70E-DAED27DF1E02}">
      <dsp:nvSpPr>
        <dsp:cNvPr id="0" name=""/>
        <dsp:cNvSpPr/>
      </dsp:nvSpPr>
      <dsp:spPr>
        <a:xfrm>
          <a:off x="126376" y="3403247"/>
          <a:ext cx="2957271" cy="14786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pt-BR" sz="4700" kern="1200" dirty="0"/>
            <a:t>3ª Correntes</a:t>
          </a:r>
        </a:p>
      </dsp:txBody>
      <dsp:txXfrm>
        <a:off x="169684" y="3446555"/>
        <a:ext cx="2870655" cy="1392019"/>
      </dsp:txXfrm>
    </dsp:sp>
    <dsp:sp modelId="{6A211841-624F-4721-AA5E-91DDE79A7408}">
      <dsp:nvSpPr>
        <dsp:cNvPr id="0" name=""/>
        <dsp:cNvSpPr/>
      </dsp:nvSpPr>
      <dsp:spPr>
        <a:xfrm>
          <a:off x="3083648" y="4115319"/>
          <a:ext cx="1182908" cy="54492"/>
        </a:xfrm>
        <a:custGeom>
          <a:avLst/>
          <a:gdLst/>
          <a:ahLst/>
          <a:cxnLst/>
          <a:rect l="0" t="0" r="0" b="0"/>
          <a:pathLst>
            <a:path>
              <a:moveTo>
                <a:pt x="0" y="27246"/>
              </a:moveTo>
              <a:lnTo>
                <a:pt x="1182908"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45529" y="4112992"/>
        <a:ext cx="59145" cy="59145"/>
      </dsp:txXfrm>
    </dsp:sp>
    <dsp:sp modelId="{03729234-B218-4B6C-9F81-9744D3F5CA64}">
      <dsp:nvSpPr>
        <dsp:cNvPr id="0" name=""/>
        <dsp:cNvSpPr/>
      </dsp:nvSpPr>
      <dsp:spPr>
        <a:xfrm>
          <a:off x="4266556" y="3403247"/>
          <a:ext cx="2957271" cy="147863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pt-BR" sz="4700" kern="1200" dirty="0"/>
            <a:t>Lei 12.850/13</a:t>
          </a:r>
        </a:p>
      </dsp:txBody>
      <dsp:txXfrm>
        <a:off x="4309864" y="3446555"/>
        <a:ext cx="2870655" cy="1392019"/>
      </dsp:txXfrm>
    </dsp:sp>
    <dsp:sp modelId="{ADA06F60-095B-4152-ADBA-D73C0AF4947D}">
      <dsp:nvSpPr>
        <dsp:cNvPr id="0" name=""/>
        <dsp:cNvSpPr/>
      </dsp:nvSpPr>
      <dsp:spPr>
        <a:xfrm>
          <a:off x="7223828" y="4115319"/>
          <a:ext cx="1182908" cy="54492"/>
        </a:xfrm>
        <a:custGeom>
          <a:avLst/>
          <a:gdLst/>
          <a:ahLst/>
          <a:cxnLst/>
          <a:rect l="0" t="0" r="0" b="0"/>
          <a:pathLst>
            <a:path>
              <a:moveTo>
                <a:pt x="0" y="27246"/>
              </a:moveTo>
              <a:lnTo>
                <a:pt x="1182908" y="272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785709" y="4112992"/>
        <a:ext cx="59145" cy="59145"/>
      </dsp:txXfrm>
    </dsp:sp>
    <dsp:sp modelId="{31FE830B-9A1F-489D-990C-355FF1F76F60}">
      <dsp:nvSpPr>
        <dsp:cNvPr id="0" name=""/>
        <dsp:cNvSpPr/>
      </dsp:nvSpPr>
      <dsp:spPr>
        <a:xfrm>
          <a:off x="8406736" y="3403247"/>
          <a:ext cx="2957271" cy="147863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pt-BR" sz="4700" kern="1200" dirty="0"/>
            <a:t>4 ou mais pessoas</a:t>
          </a:r>
        </a:p>
      </dsp:txBody>
      <dsp:txXfrm>
        <a:off x="8450044" y="3446555"/>
        <a:ext cx="2870655" cy="1392019"/>
      </dsp:txXfrm>
    </dsp:sp>
  </dsp:spTree>
</dsp:drawing>
</file>

<file path=ppt/diagrams/drawing4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22990E-5124-4868-AB79-EB7CD2222A0F}">
      <dsp:nvSpPr>
        <dsp:cNvPr id="0" name=""/>
        <dsp:cNvSpPr/>
      </dsp:nvSpPr>
      <dsp:spPr>
        <a:xfrm>
          <a:off x="1543865" y="1686993"/>
          <a:ext cx="1954702" cy="9773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baseline="0" dirty="0"/>
            <a:t>ABRANGÊNCIA DO ART. 129, §12</a:t>
          </a:r>
        </a:p>
      </dsp:txBody>
      <dsp:txXfrm>
        <a:off x="1572491" y="1715619"/>
        <a:ext cx="1897450" cy="920099"/>
      </dsp:txXfrm>
    </dsp:sp>
    <dsp:sp modelId="{1B46A9E1-2CF2-49CC-B14A-3DA43C309650}">
      <dsp:nvSpPr>
        <dsp:cNvPr id="0" name=""/>
        <dsp:cNvSpPr/>
      </dsp:nvSpPr>
      <dsp:spPr>
        <a:xfrm rot="17692822">
          <a:off x="2960301" y="1312488"/>
          <a:ext cx="1858413" cy="40429"/>
        </a:xfrm>
        <a:custGeom>
          <a:avLst/>
          <a:gdLst/>
          <a:ahLst/>
          <a:cxnLst/>
          <a:rect l="0" t="0" r="0" b="0"/>
          <a:pathLst>
            <a:path>
              <a:moveTo>
                <a:pt x="0" y="20214"/>
              </a:moveTo>
              <a:lnTo>
                <a:pt x="1858413" y="2021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pt-BR" sz="600" kern="1200"/>
        </a:p>
      </dsp:txBody>
      <dsp:txXfrm>
        <a:off x="3843047" y="1286243"/>
        <a:ext cx="92920" cy="92920"/>
      </dsp:txXfrm>
    </dsp:sp>
    <dsp:sp modelId="{17D9A5C6-FEC4-46E7-8482-0E24860FCA01}">
      <dsp:nvSpPr>
        <dsp:cNvPr id="0" name=""/>
        <dsp:cNvSpPr/>
      </dsp:nvSpPr>
      <dsp:spPr>
        <a:xfrm>
          <a:off x="4280448" y="1062"/>
          <a:ext cx="1954702" cy="9773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FORÇAS ARMADAS</a:t>
          </a:r>
        </a:p>
      </dsp:txBody>
      <dsp:txXfrm>
        <a:off x="4309074" y="29688"/>
        <a:ext cx="1897450" cy="920099"/>
      </dsp:txXfrm>
    </dsp:sp>
    <dsp:sp modelId="{889A57EA-3CA3-475A-AD2F-1484718B3625}">
      <dsp:nvSpPr>
        <dsp:cNvPr id="0" name=""/>
        <dsp:cNvSpPr/>
      </dsp:nvSpPr>
      <dsp:spPr>
        <a:xfrm>
          <a:off x="6235151" y="469523"/>
          <a:ext cx="781881" cy="40429"/>
        </a:xfrm>
        <a:custGeom>
          <a:avLst/>
          <a:gdLst/>
          <a:ahLst/>
          <a:cxnLst/>
          <a:rect l="0" t="0" r="0" b="0"/>
          <a:pathLst>
            <a:path>
              <a:moveTo>
                <a:pt x="0" y="20214"/>
              </a:moveTo>
              <a:lnTo>
                <a:pt x="781881" y="20214"/>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6606544" y="470190"/>
        <a:ext cx="39094" cy="39094"/>
      </dsp:txXfrm>
    </dsp:sp>
    <dsp:sp modelId="{FA2EB424-47EC-4385-8A4B-CD0553BA4D19}">
      <dsp:nvSpPr>
        <dsp:cNvPr id="0" name=""/>
        <dsp:cNvSpPr/>
      </dsp:nvSpPr>
      <dsp:spPr>
        <a:xfrm>
          <a:off x="7017032" y="1062"/>
          <a:ext cx="1954702" cy="97735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ART. 142, CRFB/88</a:t>
          </a:r>
        </a:p>
      </dsp:txBody>
      <dsp:txXfrm>
        <a:off x="7045658" y="29688"/>
        <a:ext cx="1897450" cy="920099"/>
      </dsp:txXfrm>
    </dsp:sp>
    <dsp:sp modelId="{1B9D3975-29FA-4245-8C02-E71BD278BCE8}">
      <dsp:nvSpPr>
        <dsp:cNvPr id="0" name=""/>
        <dsp:cNvSpPr/>
      </dsp:nvSpPr>
      <dsp:spPr>
        <a:xfrm rot="19457599">
          <a:off x="3408063" y="1874465"/>
          <a:ext cx="962889" cy="40429"/>
        </a:xfrm>
        <a:custGeom>
          <a:avLst/>
          <a:gdLst/>
          <a:ahLst/>
          <a:cxnLst/>
          <a:rect l="0" t="0" r="0" b="0"/>
          <a:pathLst>
            <a:path>
              <a:moveTo>
                <a:pt x="0" y="20214"/>
              </a:moveTo>
              <a:lnTo>
                <a:pt x="962889" y="2021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65435" y="1870608"/>
        <a:ext cx="48144" cy="48144"/>
      </dsp:txXfrm>
    </dsp:sp>
    <dsp:sp modelId="{89B73D2C-05C0-47FE-9D19-01477E487C06}">
      <dsp:nvSpPr>
        <dsp:cNvPr id="0" name=""/>
        <dsp:cNvSpPr/>
      </dsp:nvSpPr>
      <dsp:spPr>
        <a:xfrm>
          <a:off x="4280448" y="1125016"/>
          <a:ext cx="1954702" cy="9773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ÓRGÃOS DE SEGURANÇA PÚBLICA</a:t>
          </a:r>
        </a:p>
      </dsp:txBody>
      <dsp:txXfrm>
        <a:off x="4309074" y="1153642"/>
        <a:ext cx="1897450" cy="920099"/>
      </dsp:txXfrm>
    </dsp:sp>
    <dsp:sp modelId="{25088113-6F01-4EF1-B07D-AEB1D12B31A0}">
      <dsp:nvSpPr>
        <dsp:cNvPr id="0" name=""/>
        <dsp:cNvSpPr/>
      </dsp:nvSpPr>
      <dsp:spPr>
        <a:xfrm>
          <a:off x="6235151" y="1593477"/>
          <a:ext cx="781881" cy="40429"/>
        </a:xfrm>
        <a:custGeom>
          <a:avLst/>
          <a:gdLst/>
          <a:ahLst/>
          <a:cxnLst/>
          <a:rect l="0" t="0" r="0" b="0"/>
          <a:pathLst>
            <a:path>
              <a:moveTo>
                <a:pt x="0" y="20214"/>
              </a:moveTo>
              <a:lnTo>
                <a:pt x="781881" y="20214"/>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6606544" y="1594144"/>
        <a:ext cx="39094" cy="39094"/>
      </dsp:txXfrm>
    </dsp:sp>
    <dsp:sp modelId="{A2CA2BEA-D330-490D-BAFC-1265A261A8A1}">
      <dsp:nvSpPr>
        <dsp:cNvPr id="0" name=""/>
        <dsp:cNvSpPr/>
      </dsp:nvSpPr>
      <dsp:spPr>
        <a:xfrm>
          <a:off x="7017032" y="1125016"/>
          <a:ext cx="1954702" cy="97735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ART. 144, CRFB/88</a:t>
          </a:r>
        </a:p>
      </dsp:txBody>
      <dsp:txXfrm>
        <a:off x="7045658" y="1153642"/>
        <a:ext cx="1897450" cy="920099"/>
      </dsp:txXfrm>
    </dsp:sp>
    <dsp:sp modelId="{BC23BF17-496F-47FC-8E02-65F4EDF9D996}">
      <dsp:nvSpPr>
        <dsp:cNvPr id="0" name=""/>
        <dsp:cNvSpPr/>
      </dsp:nvSpPr>
      <dsp:spPr>
        <a:xfrm rot="2142401">
          <a:off x="3408063" y="2436442"/>
          <a:ext cx="962889" cy="40429"/>
        </a:xfrm>
        <a:custGeom>
          <a:avLst/>
          <a:gdLst/>
          <a:ahLst/>
          <a:cxnLst/>
          <a:rect l="0" t="0" r="0" b="0"/>
          <a:pathLst>
            <a:path>
              <a:moveTo>
                <a:pt x="0" y="20214"/>
              </a:moveTo>
              <a:lnTo>
                <a:pt x="962889" y="2021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865435" y="2432585"/>
        <a:ext cx="48144" cy="48144"/>
      </dsp:txXfrm>
    </dsp:sp>
    <dsp:sp modelId="{96669992-CF2F-4403-AEBB-7A1A18E54C64}">
      <dsp:nvSpPr>
        <dsp:cNvPr id="0" name=""/>
        <dsp:cNvSpPr/>
      </dsp:nvSpPr>
      <dsp:spPr>
        <a:xfrm>
          <a:off x="4280448" y="2248970"/>
          <a:ext cx="1954702" cy="9773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INTEGRANTES DO SISTEMA PRISIONAL</a:t>
          </a:r>
        </a:p>
      </dsp:txBody>
      <dsp:txXfrm>
        <a:off x="4309074" y="2277596"/>
        <a:ext cx="1897450" cy="920099"/>
      </dsp:txXfrm>
    </dsp:sp>
    <dsp:sp modelId="{D924A1B8-0C8D-431E-84D8-BD5B21B4B6B7}">
      <dsp:nvSpPr>
        <dsp:cNvPr id="0" name=""/>
        <dsp:cNvSpPr/>
      </dsp:nvSpPr>
      <dsp:spPr>
        <a:xfrm rot="3907178">
          <a:off x="2960301" y="2998419"/>
          <a:ext cx="1858413" cy="40429"/>
        </a:xfrm>
        <a:custGeom>
          <a:avLst/>
          <a:gdLst/>
          <a:ahLst/>
          <a:cxnLst/>
          <a:rect l="0" t="0" r="0" b="0"/>
          <a:pathLst>
            <a:path>
              <a:moveTo>
                <a:pt x="0" y="20214"/>
              </a:moveTo>
              <a:lnTo>
                <a:pt x="1858413" y="20214"/>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pt-BR" sz="600" kern="1200"/>
        </a:p>
      </dsp:txBody>
      <dsp:txXfrm>
        <a:off x="3843047" y="2972174"/>
        <a:ext cx="92920" cy="92920"/>
      </dsp:txXfrm>
    </dsp:sp>
    <dsp:sp modelId="{EEC1CD5D-DEE0-40BE-9177-62A26EF859FD}">
      <dsp:nvSpPr>
        <dsp:cNvPr id="0" name=""/>
        <dsp:cNvSpPr/>
      </dsp:nvSpPr>
      <dsp:spPr>
        <a:xfrm>
          <a:off x="4280448" y="3372924"/>
          <a:ext cx="1954702" cy="9773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pt-BR" sz="1600" kern="1200" dirty="0"/>
            <a:t>INTEGRANTES DA FORÇA DE SEGURANÇA NACIONAL</a:t>
          </a:r>
        </a:p>
      </dsp:txBody>
      <dsp:txXfrm>
        <a:off x="4309074" y="3401550"/>
        <a:ext cx="1897450" cy="920099"/>
      </dsp:txXfrm>
    </dsp:sp>
  </dsp:spTree>
</dsp:drawing>
</file>

<file path=ppt/diagrams/drawing4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51351-C102-416F-9A0A-7870AF1402DB}">
      <dsp:nvSpPr>
        <dsp:cNvPr id="0" name=""/>
        <dsp:cNvSpPr/>
      </dsp:nvSpPr>
      <dsp:spPr>
        <a:xfrm>
          <a:off x="0" y="39687"/>
          <a:ext cx="3286125" cy="1971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pt-BR" sz="3100" kern="1200" dirty="0"/>
            <a:t>PENA COMINADA</a:t>
          </a:r>
        </a:p>
      </dsp:txBody>
      <dsp:txXfrm>
        <a:off x="0" y="39687"/>
        <a:ext cx="3286125" cy="1971675"/>
      </dsp:txXfrm>
    </dsp:sp>
    <dsp:sp modelId="{E2FCA254-01D3-4E39-9E35-66EB0889AC80}">
      <dsp:nvSpPr>
        <dsp:cNvPr id="0" name=""/>
        <dsp:cNvSpPr/>
      </dsp:nvSpPr>
      <dsp:spPr>
        <a:xfrm>
          <a:off x="3614737" y="39687"/>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pt-BR" sz="3100" kern="1200" dirty="0"/>
            <a:t>FORMAS</a:t>
          </a:r>
        </a:p>
      </dsp:txBody>
      <dsp:txXfrm>
        <a:off x="3614737" y="39687"/>
        <a:ext cx="3286125" cy="1971675"/>
      </dsp:txXfrm>
    </dsp:sp>
    <dsp:sp modelId="{DEAD2022-825D-46EA-A099-F197B7A32973}">
      <dsp:nvSpPr>
        <dsp:cNvPr id="0" name=""/>
        <dsp:cNvSpPr/>
      </dsp:nvSpPr>
      <dsp:spPr>
        <a:xfrm>
          <a:off x="7229475" y="39687"/>
          <a:ext cx="3286125" cy="19716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pt-BR" sz="3100" kern="1200" dirty="0"/>
            <a:t>INFRAÇÃO PENAL DE MENOR POTENCIAL OFENSIVO</a:t>
          </a:r>
        </a:p>
      </dsp:txBody>
      <dsp:txXfrm>
        <a:off x="7229475" y="39687"/>
        <a:ext cx="3286125" cy="1971675"/>
      </dsp:txXfrm>
    </dsp:sp>
    <dsp:sp modelId="{901948A9-B808-4536-BACD-BA1A28257FEA}">
      <dsp:nvSpPr>
        <dsp:cNvPr id="0" name=""/>
        <dsp:cNvSpPr/>
      </dsp:nvSpPr>
      <dsp:spPr>
        <a:xfrm>
          <a:off x="1807368" y="2339975"/>
          <a:ext cx="3286125" cy="19716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pt-BR" sz="3100" kern="1200" dirty="0"/>
            <a:t>AÇÃO PENAL PÚBLICA CONDICIONADA À REPRESENTAÇÃO</a:t>
          </a:r>
        </a:p>
      </dsp:txBody>
      <dsp:txXfrm>
        <a:off x="1807368" y="2339975"/>
        <a:ext cx="3286125" cy="1971675"/>
      </dsp:txXfrm>
    </dsp:sp>
    <dsp:sp modelId="{81C7CC46-C23E-4BC6-86CF-9C15E2B31E36}">
      <dsp:nvSpPr>
        <dsp:cNvPr id="0" name=""/>
        <dsp:cNvSpPr/>
      </dsp:nvSpPr>
      <dsp:spPr>
        <a:xfrm>
          <a:off x="5422106" y="2339975"/>
          <a:ext cx="3286125" cy="19716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pt-BR" sz="3100" kern="1200" dirty="0"/>
            <a:t>CRIME MATEIRAL</a:t>
          </a:r>
        </a:p>
      </dsp:txBody>
      <dsp:txXfrm>
        <a:off x="5422106" y="2339975"/>
        <a:ext cx="3286125" cy="1971675"/>
      </dsp:txXfrm>
    </dsp:sp>
  </dsp:spTree>
</dsp:drawing>
</file>

<file path=ppt/diagrams/drawing4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8DAC41-B898-4F0B-A0B0-90AB577A9982}">
      <dsp:nvSpPr>
        <dsp:cNvPr id="0" name=""/>
        <dsp:cNvSpPr/>
      </dsp:nvSpPr>
      <dsp:spPr>
        <a:xfrm>
          <a:off x="3448" y="259240"/>
          <a:ext cx="2735905" cy="164154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kern="1200" dirty="0"/>
            <a:t>Conduta Humana Voluntária</a:t>
          </a:r>
        </a:p>
      </dsp:txBody>
      <dsp:txXfrm>
        <a:off x="3448" y="259240"/>
        <a:ext cx="2735905" cy="1641543"/>
      </dsp:txXfrm>
    </dsp:sp>
    <dsp:sp modelId="{A0F839E0-5C7F-4DE3-9DEB-854F03825526}">
      <dsp:nvSpPr>
        <dsp:cNvPr id="0" name=""/>
        <dsp:cNvSpPr/>
      </dsp:nvSpPr>
      <dsp:spPr>
        <a:xfrm>
          <a:off x="3012944" y="259240"/>
          <a:ext cx="2735905" cy="164154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kern="1200" dirty="0"/>
            <a:t>Resultado (Involuntário)</a:t>
          </a:r>
        </a:p>
      </dsp:txBody>
      <dsp:txXfrm>
        <a:off x="3012944" y="259240"/>
        <a:ext cx="2735905" cy="1641543"/>
      </dsp:txXfrm>
    </dsp:sp>
    <dsp:sp modelId="{7C7163CB-1960-4AA0-A619-71AD7D4C5847}">
      <dsp:nvSpPr>
        <dsp:cNvPr id="0" name=""/>
        <dsp:cNvSpPr/>
      </dsp:nvSpPr>
      <dsp:spPr>
        <a:xfrm>
          <a:off x="6022440" y="259240"/>
          <a:ext cx="2735905" cy="164154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kern="1200" dirty="0"/>
            <a:t>Nexo de Causalidade (Teoria da Equivalência dos Antecedentes)</a:t>
          </a:r>
        </a:p>
      </dsp:txBody>
      <dsp:txXfrm>
        <a:off x="6022440" y="259240"/>
        <a:ext cx="2735905" cy="1641543"/>
      </dsp:txXfrm>
    </dsp:sp>
    <dsp:sp modelId="{18C51B99-6E8E-469B-8B69-16021D623A32}">
      <dsp:nvSpPr>
        <dsp:cNvPr id="0" name=""/>
        <dsp:cNvSpPr/>
      </dsp:nvSpPr>
      <dsp:spPr>
        <a:xfrm>
          <a:off x="9031936" y="259240"/>
          <a:ext cx="2735905" cy="164154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kern="1200" dirty="0"/>
            <a:t>Tipicidade Formal (art. 18, parágrafo único, CP)</a:t>
          </a:r>
        </a:p>
      </dsp:txBody>
      <dsp:txXfrm>
        <a:off x="9031936" y="259240"/>
        <a:ext cx="2735905" cy="1641543"/>
      </dsp:txXfrm>
    </dsp:sp>
    <dsp:sp modelId="{C73D74F5-538F-41D7-9C46-2DCC8285A18B}">
      <dsp:nvSpPr>
        <dsp:cNvPr id="0" name=""/>
        <dsp:cNvSpPr/>
      </dsp:nvSpPr>
      <dsp:spPr>
        <a:xfrm>
          <a:off x="827462" y="2174373"/>
          <a:ext cx="3376681" cy="164154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t>Inobservância do Dever Objetivo de Cuidado, por Imprudência, Negligência ou Imperícia</a:t>
          </a:r>
        </a:p>
      </dsp:txBody>
      <dsp:txXfrm>
        <a:off x="827462" y="2174373"/>
        <a:ext cx="3376681" cy="1641543"/>
      </dsp:txXfrm>
    </dsp:sp>
    <dsp:sp modelId="{E1A8E2C7-CAD0-4307-A56A-DA744C51E157}">
      <dsp:nvSpPr>
        <dsp:cNvPr id="0" name=""/>
        <dsp:cNvSpPr/>
      </dsp:nvSpPr>
      <dsp:spPr>
        <a:xfrm>
          <a:off x="4477734" y="2174373"/>
          <a:ext cx="2735905" cy="164154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kern="1200" dirty="0"/>
            <a:t>Previsibilidade Objetiva do Resultado</a:t>
          </a:r>
        </a:p>
      </dsp:txBody>
      <dsp:txXfrm>
        <a:off x="4477734" y="2174373"/>
        <a:ext cx="2735905" cy="1641543"/>
      </dsp:txXfrm>
    </dsp:sp>
    <dsp:sp modelId="{6C374B1B-1A64-4A9F-B9A7-8E62D637066C}">
      <dsp:nvSpPr>
        <dsp:cNvPr id="0" name=""/>
        <dsp:cNvSpPr/>
      </dsp:nvSpPr>
      <dsp:spPr>
        <a:xfrm>
          <a:off x="7487230" y="2174373"/>
          <a:ext cx="3456597" cy="164154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kern="1200" dirty="0"/>
            <a:t>Relação de Imputação Objetiva (como fator limitador do nexo de causalidade)</a:t>
          </a:r>
        </a:p>
      </dsp:txBody>
      <dsp:txXfrm>
        <a:off x="7487230" y="2174373"/>
        <a:ext cx="3456597" cy="1641543"/>
      </dsp:txXfrm>
    </dsp:sp>
  </dsp:spTree>
</dsp:drawing>
</file>

<file path=ppt/diagrams/drawing4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8C4A0F-32F1-4776-BA49-C60755EC615D}">
      <dsp:nvSpPr>
        <dsp:cNvPr id="0" name=""/>
        <dsp:cNvSpPr/>
      </dsp:nvSpPr>
      <dsp:spPr>
        <a:xfrm>
          <a:off x="2389956" y="1156720"/>
          <a:ext cx="2008869" cy="10044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pt-BR" sz="2800" kern="1200" dirty="0"/>
            <a:t>Modalidades</a:t>
          </a:r>
        </a:p>
      </dsp:txBody>
      <dsp:txXfrm>
        <a:off x="2419375" y="1186139"/>
        <a:ext cx="1950031" cy="945596"/>
      </dsp:txXfrm>
    </dsp:sp>
    <dsp:sp modelId="{0A54B66E-97BD-4285-81B0-2A35BD571786}">
      <dsp:nvSpPr>
        <dsp:cNvPr id="0" name=""/>
        <dsp:cNvSpPr/>
      </dsp:nvSpPr>
      <dsp:spPr>
        <a:xfrm rot="18289469">
          <a:off x="4097047" y="1054141"/>
          <a:ext cx="1407105" cy="54492"/>
        </a:xfrm>
        <a:custGeom>
          <a:avLst/>
          <a:gdLst/>
          <a:ahLst/>
          <a:cxnLst/>
          <a:rect l="0" t="0" r="0" b="0"/>
          <a:pathLst>
            <a:path>
              <a:moveTo>
                <a:pt x="0" y="27246"/>
              </a:moveTo>
              <a:lnTo>
                <a:pt x="1407105" y="272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765422" y="1046209"/>
        <a:ext cx="70355" cy="70355"/>
      </dsp:txXfrm>
    </dsp:sp>
    <dsp:sp modelId="{B8FB705B-1152-47A3-A243-B38C4DC47338}">
      <dsp:nvSpPr>
        <dsp:cNvPr id="0" name=""/>
        <dsp:cNvSpPr/>
      </dsp:nvSpPr>
      <dsp:spPr>
        <a:xfrm>
          <a:off x="5202373" y="1620"/>
          <a:ext cx="2008869" cy="100443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pt-BR" sz="2800" kern="1200" dirty="0"/>
            <a:t>Imprudência</a:t>
          </a:r>
        </a:p>
      </dsp:txBody>
      <dsp:txXfrm>
        <a:off x="5231792" y="31039"/>
        <a:ext cx="1950031" cy="945596"/>
      </dsp:txXfrm>
    </dsp:sp>
    <dsp:sp modelId="{40E6A3BB-FDF6-459F-B4F4-139F971D423B}">
      <dsp:nvSpPr>
        <dsp:cNvPr id="0" name=""/>
        <dsp:cNvSpPr/>
      </dsp:nvSpPr>
      <dsp:spPr>
        <a:xfrm>
          <a:off x="4398826" y="1631691"/>
          <a:ext cx="803547" cy="54492"/>
        </a:xfrm>
        <a:custGeom>
          <a:avLst/>
          <a:gdLst/>
          <a:ahLst/>
          <a:cxnLst/>
          <a:rect l="0" t="0" r="0" b="0"/>
          <a:pathLst>
            <a:path>
              <a:moveTo>
                <a:pt x="0" y="27246"/>
              </a:moveTo>
              <a:lnTo>
                <a:pt x="803547" y="272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780511" y="1638848"/>
        <a:ext cx="40177" cy="40177"/>
      </dsp:txXfrm>
    </dsp:sp>
    <dsp:sp modelId="{4335C59F-FFC2-44B4-A369-D94BF06E83ED}">
      <dsp:nvSpPr>
        <dsp:cNvPr id="0" name=""/>
        <dsp:cNvSpPr/>
      </dsp:nvSpPr>
      <dsp:spPr>
        <a:xfrm>
          <a:off x="5202373" y="1156720"/>
          <a:ext cx="2008869" cy="100443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pt-BR" sz="2800" kern="1200" dirty="0"/>
            <a:t>Negligência</a:t>
          </a:r>
        </a:p>
      </dsp:txBody>
      <dsp:txXfrm>
        <a:off x="5231792" y="1186139"/>
        <a:ext cx="1950031" cy="945596"/>
      </dsp:txXfrm>
    </dsp:sp>
    <dsp:sp modelId="{6DF24581-35AB-4EAA-BF52-A3EB0BE50982}">
      <dsp:nvSpPr>
        <dsp:cNvPr id="0" name=""/>
        <dsp:cNvSpPr/>
      </dsp:nvSpPr>
      <dsp:spPr>
        <a:xfrm rot="3310531">
          <a:off x="4097047" y="2209241"/>
          <a:ext cx="1407105" cy="54492"/>
        </a:xfrm>
        <a:custGeom>
          <a:avLst/>
          <a:gdLst/>
          <a:ahLst/>
          <a:cxnLst/>
          <a:rect l="0" t="0" r="0" b="0"/>
          <a:pathLst>
            <a:path>
              <a:moveTo>
                <a:pt x="0" y="27246"/>
              </a:moveTo>
              <a:lnTo>
                <a:pt x="1407105" y="272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765422" y="2201309"/>
        <a:ext cx="70355" cy="70355"/>
      </dsp:txXfrm>
    </dsp:sp>
    <dsp:sp modelId="{7CBC773A-FDAB-40E8-95DE-090184045301}">
      <dsp:nvSpPr>
        <dsp:cNvPr id="0" name=""/>
        <dsp:cNvSpPr/>
      </dsp:nvSpPr>
      <dsp:spPr>
        <a:xfrm>
          <a:off x="5202373" y="2311820"/>
          <a:ext cx="2008869" cy="100443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pt-BR" sz="2800" kern="1200" dirty="0"/>
            <a:t>Imperícia</a:t>
          </a:r>
        </a:p>
      </dsp:txBody>
      <dsp:txXfrm>
        <a:off x="5231792" y="2341239"/>
        <a:ext cx="1950031" cy="945596"/>
      </dsp:txXfrm>
    </dsp:sp>
  </dsp:spTree>
</dsp:drawing>
</file>

<file path=ppt/diagrams/drawing4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4DF133-DBFA-4178-B1C0-5A5CC293BA27}">
      <dsp:nvSpPr>
        <dsp:cNvPr id="0" name=""/>
        <dsp:cNvSpPr/>
      </dsp:nvSpPr>
      <dsp:spPr>
        <a:xfrm>
          <a:off x="428927" y="2659"/>
          <a:ext cx="5320198" cy="125186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pt-BR" sz="1400" kern="1200" dirty="0"/>
            <a:t>ANÁLISE DO DEVER OBJETIVO DE CUIDADO NA SITUAÇÃO CONCRETA</a:t>
          </a:r>
        </a:p>
      </dsp:txBody>
      <dsp:txXfrm>
        <a:off x="428927" y="2659"/>
        <a:ext cx="5320198" cy="1251860"/>
      </dsp:txXfrm>
    </dsp:sp>
    <dsp:sp modelId="{8A4A755E-A17A-48F7-8D95-D3FAD2092A17}">
      <dsp:nvSpPr>
        <dsp:cNvPr id="0" name=""/>
        <dsp:cNvSpPr/>
      </dsp:nvSpPr>
      <dsp:spPr>
        <a:xfrm>
          <a:off x="5957769" y="2659"/>
          <a:ext cx="5320198" cy="125186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pt-BR" sz="1400" kern="1200" dirty="0"/>
            <a:t>VERIFICAÇÃO DA PREVISIBILIDADE OBJETIVA DO RESULTADO PRODUZIDO</a:t>
          </a:r>
        </a:p>
      </dsp:txBody>
      <dsp:txXfrm>
        <a:off x="5957769" y="2659"/>
        <a:ext cx="5320198" cy="1251860"/>
      </dsp:txXfrm>
    </dsp:sp>
    <dsp:sp modelId="{2959E073-9F34-4113-B711-2A9DC7DD1560}">
      <dsp:nvSpPr>
        <dsp:cNvPr id="0" name=""/>
        <dsp:cNvSpPr/>
      </dsp:nvSpPr>
      <dsp:spPr>
        <a:xfrm>
          <a:off x="428927" y="1463163"/>
          <a:ext cx="5320198" cy="125186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pt-BR" sz="1400" kern="1200" dirty="0"/>
            <a:t>DIANTE DA PERFECTIBILIZAÇÃO DA TIPICIDADE, PARTE-SE PARA A ANÁLISE DA ILICITUDE</a:t>
          </a:r>
        </a:p>
      </dsp:txBody>
      <dsp:txXfrm>
        <a:off x="428927" y="1463163"/>
        <a:ext cx="5320198" cy="1251860"/>
      </dsp:txXfrm>
    </dsp:sp>
    <dsp:sp modelId="{665E390C-4772-41FA-964F-FE7F181433BA}">
      <dsp:nvSpPr>
        <dsp:cNvPr id="0" name=""/>
        <dsp:cNvSpPr/>
      </dsp:nvSpPr>
      <dsp:spPr>
        <a:xfrm>
          <a:off x="5957769" y="1463163"/>
          <a:ext cx="5320198" cy="125186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pt-BR" sz="1400" kern="1200" dirty="0"/>
            <a:t>BUSCA POR ALGUMA CAUSA EXCLUDENTE DE ILICITUDE</a:t>
          </a:r>
        </a:p>
      </dsp:txBody>
      <dsp:txXfrm>
        <a:off x="5957769" y="1463163"/>
        <a:ext cx="5320198" cy="1251860"/>
      </dsp:txXfrm>
    </dsp:sp>
    <dsp:sp modelId="{7F814FAB-E8FC-46DE-B563-88BD0E1247B3}">
      <dsp:nvSpPr>
        <dsp:cNvPr id="0" name=""/>
        <dsp:cNvSpPr/>
      </dsp:nvSpPr>
      <dsp:spPr>
        <a:xfrm>
          <a:off x="428927" y="2923667"/>
          <a:ext cx="5320198" cy="125186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pt-BR" sz="1400" kern="1200" dirty="0"/>
            <a:t>ANÁLISE DA PREVISIBILDIADE SUBJETIVA DO RESULTADO, OU SEJA, SE O AGENTE, DE ACORDO COM AS SUAS APTIDOES PESOAIS, PODERIA ANTEVER O RESULTADO</a:t>
          </a:r>
        </a:p>
      </dsp:txBody>
      <dsp:txXfrm>
        <a:off x="428927" y="2923667"/>
        <a:ext cx="5320198" cy="1251860"/>
      </dsp:txXfrm>
    </dsp:sp>
    <dsp:sp modelId="{E99C5B8F-1BE2-4DCE-AAD6-726484CCB8A9}">
      <dsp:nvSpPr>
        <dsp:cNvPr id="0" name=""/>
        <dsp:cNvSpPr/>
      </dsp:nvSpPr>
      <dsp:spPr>
        <a:xfrm>
          <a:off x="5957769" y="2923667"/>
          <a:ext cx="5320198" cy="125186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pt-BR" sz="1400" kern="1200" dirty="0"/>
            <a:t>SE PRESENTE, O AGENTE RESPONDERÁ PELO CRIME CULPOSO; CASO CONTRÁRIO, A CULPABILIDADE RESTARÁ EXCLUÍDA</a:t>
          </a:r>
        </a:p>
      </dsp:txBody>
      <dsp:txXfrm>
        <a:off x="5957769" y="2923667"/>
        <a:ext cx="5320198" cy="1251860"/>
      </dsp:txXfrm>
    </dsp:sp>
  </dsp:spTree>
</dsp:drawing>
</file>

<file path=ppt/diagrams/drawing4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81080D-8319-411A-BE69-9A0EB925F941}">
      <dsp:nvSpPr>
        <dsp:cNvPr id="0" name=""/>
        <dsp:cNvSpPr/>
      </dsp:nvSpPr>
      <dsp:spPr>
        <a:xfrm>
          <a:off x="1283" y="673807"/>
          <a:ext cx="5006206" cy="300372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a:lnSpc>
              <a:spcPct val="90000"/>
            </a:lnSpc>
            <a:spcBef>
              <a:spcPct val="0"/>
            </a:spcBef>
            <a:spcAft>
              <a:spcPct val="35000"/>
            </a:spcAft>
            <a:buNone/>
          </a:pPr>
          <a:r>
            <a:rPr lang="pt-BR" sz="4700" kern="1200" dirty="0"/>
            <a:t>VIOLÊNCIA DOMÉSTICA E FAMILIAR</a:t>
          </a:r>
        </a:p>
      </dsp:txBody>
      <dsp:txXfrm>
        <a:off x="1283" y="673807"/>
        <a:ext cx="5006206" cy="3003723"/>
      </dsp:txXfrm>
    </dsp:sp>
    <dsp:sp modelId="{42F0A541-A125-4EAF-AD2B-593F90197F4B}">
      <dsp:nvSpPr>
        <dsp:cNvPr id="0" name=""/>
        <dsp:cNvSpPr/>
      </dsp:nvSpPr>
      <dsp:spPr>
        <a:xfrm>
          <a:off x="5508110" y="673807"/>
          <a:ext cx="5006206" cy="300372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a:lnSpc>
              <a:spcPct val="90000"/>
            </a:lnSpc>
            <a:spcBef>
              <a:spcPct val="0"/>
            </a:spcBef>
            <a:spcAft>
              <a:spcPct val="35000"/>
            </a:spcAft>
            <a:buNone/>
          </a:pPr>
          <a:r>
            <a:rPr lang="pt-BR" sz="4700" kern="1200"/>
            <a:t>MENOSPREZO OU DISCRIMINAÇÃO À CONDIÇÃO DE MULHER</a:t>
          </a:r>
          <a:endParaRPr lang="pt-BR" sz="4700" kern="1200" dirty="0"/>
        </a:p>
      </dsp:txBody>
      <dsp:txXfrm>
        <a:off x="5508110" y="673807"/>
        <a:ext cx="5006206" cy="3003723"/>
      </dsp:txXfrm>
    </dsp:sp>
  </dsp:spTree>
</dsp:drawing>
</file>

<file path=ppt/diagrams/drawing4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348B5F-FC28-46E8-8515-B67010017983}">
      <dsp:nvSpPr>
        <dsp:cNvPr id="0" name=""/>
        <dsp:cNvSpPr/>
      </dsp:nvSpPr>
      <dsp:spPr>
        <a:xfrm>
          <a:off x="3080" y="587032"/>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VIAS DE FATO</a:t>
          </a:r>
        </a:p>
      </dsp:txBody>
      <dsp:txXfrm>
        <a:off x="3080" y="587032"/>
        <a:ext cx="2444055" cy="1466433"/>
      </dsp:txXfrm>
    </dsp:sp>
    <dsp:sp modelId="{1D5FF825-E7E1-4324-AF06-DBC261649345}">
      <dsp:nvSpPr>
        <dsp:cNvPr id="0" name=""/>
        <dsp:cNvSpPr/>
      </dsp:nvSpPr>
      <dsp:spPr>
        <a:xfrm>
          <a:off x="2691541" y="587032"/>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INJÚRIA REAL</a:t>
          </a:r>
        </a:p>
      </dsp:txBody>
      <dsp:txXfrm>
        <a:off x="2691541" y="587032"/>
        <a:ext cx="2444055" cy="1466433"/>
      </dsp:txXfrm>
    </dsp:sp>
    <dsp:sp modelId="{E8D0FC40-E852-4BED-B76F-23624B703444}">
      <dsp:nvSpPr>
        <dsp:cNvPr id="0" name=""/>
        <dsp:cNvSpPr/>
      </dsp:nvSpPr>
      <dsp:spPr>
        <a:xfrm>
          <a:off x="5380002" y="587032"/>
          <a:ext cx="2444055" cy="14664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TRANSPALNTE DE ÓRGÃOS</a:t>
          </a:r>
        </a:p>
      </dsp:txBody>
      <dsp:txXfrm>
        <a:off x="5380002" y="587032"/>
        <a:ext cx="2444055" cy="1466433"/>
      </dsp:txXfrm>
    </dsp:sp>
    <dsp:sp modelId="{2FFD56D8-ED60-44A2-9C4C-448386174ACC}">
      <dsp:nvSpPr>
        <dsp:cNvPr id="0" name=""/>
        <dsp:cNvSpPr/>
      </dsp:nvSpPr>
      <dsp:spPr>
        <a:xfrm>
          <a:off x="8068463" y="587032"/>
          <a:ext cx="2444055" cy="146643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ESTERILIZAÇÃO ILÍCITA</a:t>
          </a:r>
        </a:p>
      </dsp:txBody>
      <dsp:txXfrm>
        <a:off x="8068463" y="587032"/>
        <a:ext cx="2444055" cy="1466433"/>
      </dsp:txXfrm>
    </dsp:sp>
    <dsp:sp modelId="{7E428CE0-524C-409A-8F73-11CDFACD0AA0}">
      <dsp:nvSpPr>
        <dsp:cNvPr id="0" name=""/>
        <dsp:cNvSpPr/>
      </dsp:nvSpPr>
      <dsp:spPr>
        <a:xfrm>
          <a:off x="3080" y="2297871"/>
          <a:ext cx="2444055" cy="146643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TORTURA</a:t>
          </a:r>
        </a:p>
      </dsp:txBody>
      <dsp:txXfrm>
        <a:off x="3080" y="2297871"/>
        <a:ext cx="2444055" cy="1466433"/>
      </dsp:txXfrm>
    </dsp:sp>
    <dsp:sp modelId="{FFA45C53-06FE-45B6-91DF-441E185FA729}">
      <dsp:nvSpPr>
        <dsp:cNvPr id="0" name=""/>
        <dsp:cNvSpPr/>
      </dsp:nvSpPr>
      <dsp:spPr>
        <a:xfrm>
          <a:off x="2691541" y="2297871"/>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LESÃO CORPORAL CULPOSA NO TRÂNSITO</a:t>
          </a:r>
        </a:p>
      </dsp:txBody>
      <dsp:txXfrm>
        <a:off x="2691541" y="2297871"/>
        <a:ext cx="2444055" cy="1466433"/>
      </dsp:txXfrm>
    </dsp:sp>
    <dsp:sp modelId="{ABD788F1-E0DC-41B7-A705-7FBC440AEA1B}">
      <dsp:nvSpPr>
        <dsp:cNvPr id="0" name=""/>
        <dsp:cNvSpPr/>
      </dsp:nvSpPr>
      <dsp:spPr>
        <a:xfrm>
          <a:off x="5380002" y="2297871"/>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PERICLITAÇÃO DA VIDA OU SAÚDE DE OUTREM</a:t>
          </a:r>
        </a:p>
      </dsp:txBody>
      <dsp:txXfrm>
        <a:off x="5380002" y="2297871"/>
        <a:ext cx="2444055" cy="1466433"/>
      </dsp:txXfrm>
    </dsp:sp>
    <dsp:sp modelId="{A77FD674-FE0C-4B1D-AFDC-CC358F72855F}">
      <dsp:nvSpPr>
        <dsp:cNvPr id="0" name=""/>
        <dsp:cNvSpPr/>
      </dsp:nvSpPr>
      <dsp:spPr>
        <a:xfrm>
          <a:off x="8068463" y="2297871"/>
          <a:ext cx="2444055" cy="14664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pt-BR" sz="2400" kern="1200" dirty="0"/>
            <a:t>ETC.</a:t>
          </a:r>
        </a:p>
      </dsp:txBody>
      <dsp:txXfrm>
        <a:off x="8068463" y="2297871"/>
        <a:ext cx="2444055" cy="1466433"/>
      </dsp:txXfrm>
    </dsp:sp>
  </dsp:spTree>
</dsp:drawing>
</file>

<file path=ppt/diagrams/drawing4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9FD965-6D5B-4CDD-AED1-73DA3B7D0B5F}">
      <dsp:nvSpPr>
        <dsp:cNvPr id="0" name=""/>
        <dsp:cNvSpPr/>
      </dsp:nvSpPr>
      <dsp:spPr>
        <a:xfrm>
          <a:off x="3080" y="587032"/>
          <a:ext cx="2444055" cy="146643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pt-BR" sz="2100" kern="1200" dirty="0"/>
            <a:t>CRIME DE FORMA LIVRE</a:t>
          </a:r>
        </a:p>
      </dsp:txBody>
      <dsp:txXfrm>
        <a:off x="3080" y="587032"/>
        <a:ext cx="2444055" cy="1466433"/>
      </dsp:txXfrm>
    </dsp:sp>
    <dsp:sp modelId="{F215B0B7-E7E3-48ED-A9E2-CC7A37A7E11D}">
      <dsp:nvSpPr>
        <dsp:cNvPr id="0" name=""/>
        <dsp:cNvSpPr/>
      </dsp:nvSpPr>
      <dsp:spPr>
        <a:xfrm>
          <a:off x="2691541" y="587032"/>
          <a:ext cx="2444055" cy="1466433"/>
        </a:xfrm>
        <a:prstGeom prst="rect">
          <a:avLst/>
        </a:prstGeom>
        <a:solidFill>
          <a:schemeClr val="accent5">
            <a:hueOff val="-1126424"/>
            <a:satOff val="-2903"/>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pt-BR" sz="2100" kern="1200" dirty="0"/>
            <a:t>CRIME COMUM</a:t>
          </a:r>
        </a:p>
      </dsp:txBody>
      <dsp:txXfrm>
        <a:off x="2691541" y="587032"/>
        <a:ext cx="2444055" cy="1466433"/>
      </dsp:txXfrm>
    </dsp:sp>
    <dsp:sp modelId="{D139DA84-D842-44DB-B946-B9B09B23D604}">
      <dsp:nvSpPr>
        <dsp:cNvPr id="0" name=""/>
        <dsp:cNvSpPr/>
      </dsp:nvSpPr>
      <dsp:spPr>
        <a:xfrm>
          <a:off x="5380002" y="587032"/>
          <a:ext cx="2444055" cy="1466433"/>
        </a:xfrm>
        <a:prstGeom prst="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pt-BR" sz="2100" kern="1200" dirty="0"/>
            <a:t>CRIME MATERIAL</a:t>
          </a:r>
        </a:p>
      </dsp:txBody>
      <dsp:txXfrm>
        <a:off x="5380002" y="587032"/>
        <a:ext cx="2444055" cy="1466433"/>
      </dsp:txXfrm>
    </dsp:sp>
    <dsp:sp modelId="{E4FFDF87-DD9F-427F-8C73-419135D7BA35}">
      <dsp:nvSpPr>
        <dsp:cNvPr id="0" name=""/>
        <dsp:cNvSpPr/>
      </dsp:nvSpPr>
      <dsp:spPr>
        <a:xfrm>
          <a:off x="8068463" y="587032"/>
          <a:ext cx="2444055" cy="1466433"/>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pt-BR" sz="2100" kern="1200" dirty="0"/>
            <a:t>CRIME DE DANO</a:t>
          </a:r>
        </a:p>
      </dsp:txBody>
      <dsp:txXfrm>
        <a:off x="8068463" y="587032"/>
        <a:ext cx="2444055" cy="1466433"/>
      </dsp:txXfrm>
    </dsp:sp>
    <dsp:sp modelId="{0DEA9475-ACA6-4528-9112-C70EC75273D2}">
      <dsp:nvSpPr>
        <dsp:cNvPr id="0" name=""/>
        <dsp:cNvSpPr/>
      </dsp:nvSpPr>
      <dsp:spPr>
        <a:xfrm>
          <a:off x="1347311" y="2297871"/>
          <a:ext cx="2444055" cy="1466433"/>
        </a:xfrm>
        <a:prstGeom prst="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pt-BR" sz="2100" kern="1200" dirty="0"/>
            <a:t>CRIME INSTANTÂNEO DE EFETIOS PERMANENTES</a:t>
          </a:r>
        </a:p>
      </dsp:txBody>
      <dsp:txXfrm>
        <a:off x="1347311" y="2297871"/>
        <a:ext cx="2444055" cy="1466433"/>
      </dsp:txXfrm>
    </dsp:sp>
    <dsp:sp modelId="{19BB21B0-CFC2-48C7-AA4D-915391669503}">
      <dsp:nvSpPr>
        <dsp:cNvPr id="0" name=""/>
        <dsp:cNvSpPr/>
      </dsp:nvSpPr>
      <dsp:spPr>
        <a:xfrm>
          <a:off x="4035772" y="2297871"/>
          <a:ext cx="2444055" cy="1466433"/>
        </a:xfrm>
        <a:prstGeom prst="rect">
          <a:avLst/>
        </a:prstGeom>
        <a:solidFill>
          <a:schemeClr val="accent5">
            <a:hueOff val="-5632119"/>
            <a:satOff val="-14516"/>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pt-BR" sz="2100" kern="1200" dirty="0"/>
            <a:t>CRIME UNISSUBJETIVO (DE CONCURSO EVENTUAL)</a:t>
          </a:r>
        </a:p>
      </dsp:txBody>
      <dsp:txXfrm>
        <a:off x="4035772" y="2297871"/>
        <a:ext cx="2444055" cy="1466433"/>
      </dsp:txXfrm>
    </dsp:sp>
    <dsp:sp modelId="{F3B79912-775F-4966-9372-193B84E5FD07}">
      <dsp:nvSpPr>
        <dsp:cNvPr id="0" name=""/>
        <dsp:cNvSpPr/>
      </dsp:nvSpPr>
      <dsp:spPr>
        <a:xfrm>
          <a:off x="6724233" y="2297871"/>
          <a:ext cx="2444055" cy="1466433"/>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pt-BR" sz="2100" kern="1200" dirty="0"/>
            <a:t>CRIME PLURISSUBSISTENTE</a:t>
          </a:r>
        </a:p>
      </dsp:txBody>
      <dsp:txXfrm>
        <a:off x="6724233" y="2297871"/>
        <a:ext cx="2444055" cy="14664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A17480-B19C-479E-A349-74D59EBDE0D9}">
      <dsp:nvSpPr>
        <dsp:cNvPr id="0" name=""/>
        <dsp:cNvSpPr/>
      </dsp:nvSpPr>
      <dsp:spPr>
        <a:xfrm>
          <a:off x="1748064" y="2975"/>
          <a:ext cx="3342605" cy="200556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i="1" kern="1200" dirty="0"/>
            <a:t>Piercings</a:t>
          </a:r>
          <a:endParaRPr lang="pt-BR" sz="3400" kern="1200" dirty="0"/>
        </a:p>
      </dsp:txBody>
      <dsp:txXfrm>
        <a:off x="1748064" y="2975"/>
        <a:ext cx="3342605" cy="2005563"/>
      </dsp:txXfrm>
    </dsp:sp>
    <dsp:sp modelId="{7F45D907-0AD4-4B3A-B08C-0EE67F667E3E}">
      <dsp:nvSpPr>
        <dsp:cNvPr id="0" name=""/>
        <dsp:cNvSpPr/>
      </dsp:nvSpPr>
      <dsp:spPr>
        <a:xfrm>
          <a:off x="5424930" y="2975"/>
          <a:ext cx="3342605" cy="200556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kern="1200"/>
            <a:t>Tatuagens</a:t>
          </a:r>
          <a:endParaRPr lang="pt-BR" sz="3400" kern="1200" dirty="0"/>
        </a:p>
      </dsp:txBody>
      <dsp:txXfrm>
        <a:off x="5424930" y="2975"/>
        <a:ext cx="3342605" cy="2005563"/>
      </dsp:txXfrm>
    </dsp:sp>
    <dsp:sp modelId="{339F5DCC-A80A-44A8-997D-B2DE7EE96C92}">
      <dsp:nvSpPr>
        <dsp:cNvPr id="0" name=""/>
        <dsp:cNvSpPr/>
      </dsp:nvSpPr>
      <dsp:spPr>
        <a:xfrm>
          <a:off x="1748064" y="2342799"/>
          <a:ext cx="3342605" cy="200556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kern="1200" dirty="0"/>
            <a:t>Atos de sadomasoquismo</a:t>
          </a:r>
        </a:p>
      </dsp:txBody>
      <dsp:txXfrm>
        <a:off x="1748064" y="2342799"/>
        <a:ext cx="3342605" cy="2005563"/>
      </dsp:txXfrm>
    </dsp:sp>
    <dsp:sp modelId="{74ED5AA5-A1B2-4DAF-A36B-E85625C9AC87}">
      <dsp:nvSpPr>
        <dsp:cNvPr id="0" name=""/>
        <dsp:cNvSpPr/>
      </dsp:nvSpPr>
      <dsp:spPr>
        <a:xfrm>
          <a:off x="5424930" y="2342799"/>
          <a:ext cx="3342605" cy="200556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pt-BR" sz="3400" kern="1200" dirty="0"/>
            <a:t>Etc.</a:t>
          </a:r>
        </a:p>
      </dsp:txBody>
      <dsp:txXfrm>
        <a:off x="5424930" y="2342799"/>
        <a:ext cx="3342605" cy="200556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DF6C6A-2BCB-4CBB-8DC3-3C55B7C754E6}">
      <dsp:nvSpPr>
        <dsp:cNvPr id="0" name=""/>
        <dsp:cNvSpPr/>
      </dsp:nvSpPr>
      <dsp:spPr>
        <a:xfrm>
          <a:off x="5700" y="1699353"/>
          <a:ext cx="1739239" cy="8696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AUTOLESÃO</a:t>
          </a:r>
        </a:p>
      </dsp:txBody>
      <dsp:txXfrm>
        <a:off x="31170" y="1724823"/>
        <a:ext cx="1688299" cy="818679"/>
      </dsp:txXfrm>
    </dsp:sp>
    <dsp:sp modelId="{3965F1F4-62CF-40F6-86F3-84BD4B5C9E2E}">
      <dsp:nvSpPr>
        <dsp:cNvPr id="0" name=""/>
        <dsp:cNvSpPr/>
      </dsp:nvSpPr>
      <dsp:spPr>
        <a:xfrm rot="18770822">
          <a:off x="1581280" y="1742726"/>
          <a:ext cx="1023016" cy="32827"/>
        </a:xfrm>
        <a:custGeom>
          <a:avLst/>
          <a:gdLst/>
          <a:ahLst/>
          <a:cxnLst/>
          <a:rect l="0" t="0" r="0" b="0"/>
          <a:pathLst>
            <a:path>
              <a:moveTo>
                <a:pt x="0" y="16413"/>
              </a:moveTo>
              <a:lnTo>
                <a:pt x="1023016" y="1641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2067213" y="1733564"/>
        <a:ext cx="51150" cy="51150"/>
      </dsp:txXfrm>
    </dsp:sp>
    <dsp:sp modelId="{F03C8DFE-B583-4B49-BAE2-EAA32103B56F}">
      <dsp:nvSpPr>
        <dsp:cNvPr id="0" name=""/>
        <dsp:cNvSpPr/>
      </dsp:nvSpPr>
      <dsp:spPr>
        <a:xfrm>
          <a:off x="2440636" y="949306"/>
          <a:ext cx="1739239" cy="86961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EM REGRA</a:t>
          </a:r>
        </a:p>
      </dsp:txBody>
      <dsp:txXfrm>
        <a:off x="2466106" y="974776"/>
        <a:ext cx="1688299" cy="818679"/>
      </dsp:txXfrm>
    </dsp:sp>
    <dsp:sp modelId="{867FFDDF-C2AF-4A2D-85AA-88E7179A508C}">
      <dsp:nvSpPr>
        <dsp:cNvPr id="0" name=""/>
        <dsp:cNvSpPr/>
      </dsp:nvSpPr>
      <dsp:spPr>
        <a:xfrm>
          <a:off x="4179876" y="1367702"/>
          <a:ext cx="695695" cy="32827"/>
        </a:xfrm>
        <a:custGeom>
          <a:avLst/>
          <a:gdLst/>
          <a:ahLst/>
          <a:cxnLst/>
          <a:rect l="0" t="0" r="0" b="0"/>
          <a:pathLst>
            <a:path>
              <a:moveTo>
                <a:pt x="0" y="16413"/>
              </a:moveTo>
              <a:lnTo>
                <a:pt x="695695" y="16413"/>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510332" y="1366723"/>
        <a:ext cx="34784" cy="34784"/>
      </dsp:txXfrm>
    </dsp:sp>
    <dsp:sp modelId="{2222E621-CC0A-4DEF-98BC-35427BE0CF40}">
      <dsp:nvSpPr>
        <dsp:cNvPr id="0" name=""/>
        <dsp:cNvSpPr/>
      </dsp:nvSpPr>
      <dsp:spPr>
        <a:xfrm>
          <a:off x="4875572" y="949306"/>
          <a:ext cx="1739239" cy="86961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NÃO SERÁ OBJETO DE PUNIÇÃO</a:t>
          </a:r>
        </a:p>
      </dsp:txBody>
      <dsp:txXfrm>
        <a:off x="4901042" y="974776"/>
        <a:ext cx="1688299" cy="818679"/>
      </dsp:txXfrm>
    </dsp:sp>
    <dsp:sp modelId="{A8012435-C2B8-400D-9F1A-577A2DCB90E2}">
      <dsp:nvSpPr>
        <dsp:cNvPr id="0" name=""/>
        <dsp:cNvSpPr/>
      </dsp:nvSpPr>
      <dsp:spPr>
        <a:xfrm>
          <a:off x="6614812" y="1367702"/>
          <a:ext cx="695695" cy="32827"/>
        </a:xfrm>
        <a:custGeom>
          <a:avLst/>
          <a:gdLst/>
          <a:ahLst/>
          <a:cxnLst/>
          <a:rect l="0" t="0" r="0" b="0"/>
          <a:pathLst>
            <a:path>
              <a:moveTo>
                <a:pt x="0" y="16413"/>
              </a:moveTo>
              <a:lnTo>
                <a:pt x="695695" y="1641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6945268" y="1366723"/>
        <a:ext cx="34784" cy="34784"/>
      </dsp:txXfrm>
    </dsp:sp>
    <dsp:sp modelId="{2CDDDDAA-263F-4D40-AB62-C3A85E3B1ADA}">
      <dsp:nvSpPr>
        <dsp:cNvPr id="0" name=""/>
        <dsp:cNvSpPr/>
      </dsp:nvSpPr>
      <dsp:spPr>
        <a:xfrm>
          <a:off x="7310508" y="949306"/>
          <a:ext cx="1739239" cy="86961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FATO ATÍPICO</a:t>
          </a:r>
        </a:p>
      </dsp:txBody>
      <dsp:txXfrm>
        <a:off x="7335978" y="974776"/>
        <a:ext cx="1688299" cy="818679"/>
      </dsp:txXfrm>
    </dsp:sp>
    <dsp:sp modelId="{DE4D3D32-7CE6-4BFD-900B-95FEA243418A}">
      <dsp:nvSpPr>
        <dsp:cNvPr id="0" name=""/>
        <dsp:cNvSpPr/>
      </dsp:nvSpPr>
      <dsp:spPr>
        <a:xfrm>
          <a:off x="9049748" y="1367702"/>
          <a:ext cx="695695" cy="32827"/>
        </a:xfrm>
        <a:custGeom>
          <a:avLst/>
          <a:gdLst/>
          <a:ahLst/>
          <a:cxnLst/>
          <a:rect l="0" t="0" r="0" b="0"/>
          <a:pathLst>
            <a:path>
              <a:moveTo>
                <a:pt x="0" y="16413"/>
              </a:moveTo>
              <a:lnTo>
                <a:pt x="695695" y="1641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380204" y="1366723"/>
        <a:ext cx="34784" cy="34784"/>
      </dsp:txXfrm>
    </dsp:sp>
    <dsp:sp modelId="{7EB70330-86B7-4DA6-A6F5-10DA2F9CE4B1}">
      <dsp:nvSpPr>
        <dsp:cNvPr id="0" name=""/>
        <dsp:cNvSpPr/>
      </dsp:nvSpPr>
      <dsp:spPr>
        <a:xfrm>
          <a:off x="9745444" y="949306"/>
          <a:ext cx="1739239" cy="86961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COM BASE NO PRINCÍPIO DA ALTERIDADE</a:t>
          </a:r>
        </a:p>
      </dsp:txBody>
      <dsp:txXfrm>
        <a:off x="9770914" y="974776"/>
        <a:ext cx="1688299" cy="818679"/>
      </dsp:txXfrm>
    </dsp:sp>
    <dsp:sp modelId="{5D5A769F-0A33-488D-9826-F77E7A311CD6}">
      <dsp:nvSpPr>
        <dsp:cNvPr id="0" name=""/>
        <dsp:cNvSpPr/>
      </dsp:nvSpPr>
      <dsp:spPr>
        <a:xfrm rot="2829178">
          <a:off x="1581280" y="2492773"/>
          <a:ext cx="1023016" cy="32827"/>
        </a:xfrm>
        <a:custGeom>
          <a:avLst/>
          <a:gdLst/>
          <a:ahLst/>
          <a:cxnLst/>
          <a:rect l="0" t="0" r="0" b="0"/>
          <a:pathLst>
            <a:path>
              <a:moveTo>
                <a:pt x="0" y="16413"/>
              </a:moveTo>
              <a:lnTo>
                <a:pt x="1023016" y="1641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2067213" y="2483611"/>
        <a:ext cx="51150" cy="51150"/>
      </dsp:txXfrm>
    </dsp:sp>
    <dsp:sp modelId="{D12ACB39-5D9D-4033-9972-FAF5F7B5A1D7}">
      <dsp:nvSpPr>
        <dsp:cNvPr id="0" name=""/>
        <dsp:cNvSpPr/>
      </dsp:nvSpPr>
      <dsp:spPr>
        <a:xfrm>
          <a:off x="2440636" y="2449400"/>
          <a:ext cx="1739239" cy="86961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EXCEÇÃO</a:t>
          </a:r>
        </a:p>
      </dsp:txBody>
      <dsp:txXfrm>
        <a:off x="2466106" y="2474870"/>
        <a:ext cx="1688299" cy="818679"/>
      </dsp:txXfrm>
    </dsp:sp>
    <dsp:sp modelId="{02DB51FC-E6CC-4A32-99B8-A4630E795529}">
      <dsp:nvSpPr>
        <dsp:cNvPr id="0" name=""/>
        <dsp:cNvSpPr/>
      </dsp:nvSpPr>
      <dsp:spPr>
        <a:xfrm>
          <a:off x="4179876" y="2867796"/>
          <a:ext cx="695695" cy="32827"/>
        </a:xfrm>
        <a:custGeom>
          <a:avLst/>
          <a:gdLst/>
          <a:ahLst/>
          <a:cxnLst/>
          <a:rect l="0" t="0" r="0" b="0"/>
          <a:pathLst>
            <a:path>
              <a:moveTo>
                <a:pt x="0" y="16413"/>
              </a:moveTo>
              <a:lnTo>
                <a:pt x="695695" y="16413"/>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510332" y="2866818"/>
        <a:ext cx="34784" cy="34784"/>
      </dsp:txXfrm>
    </dsp:sp>
    <dsp:sp modelId="{2531DBA8-E958-4885-B7EE-71FC3AE7BA8A}">
      <dsp:nvSpPr>
        <dsp:cNvPr id="0" name=""/>
        <dsp:cNvSpPr/>
      </dsp:nvSpPr>
      <dsp:spPr>
        <a:xfrm>
          <a:off x="4875572" y="2449400"/>
          <a:ext cx="1739239" cy="86961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SERÁ OBJETO DE PUNIÇÃO QUANDO FOR MEIO PARA OUTROS CRIMES</a:t>
          </a:r>
        </a:p>
      </dsp:txBody>
      <dsp:txXfrm>
        <a:off x="4901042" y="2474870"/>
        <a:ext cx="1688299" cy="818679"/>
      </dsp:txXfrm>
    </dsp:sp>
    <dsp:sp modelId="{B988D0DB-8840-4413-952B-1ED3F65C98DA}">
      <dsp:nvSpPr>
        <dsp:cNvPr id="0" name=""/>
        <dsp:cNvSpPr/>
      </dsp:nvSpPr>
      <dsp:spPr>
        <a:xfrm rot="19457599">
          <a:off x="6534284" y="2617781"/>
          <a:ext cx="856752" cy="32827"/>
        </a:xfrm>
        <a:custGeom>
          <a:avLst/>
          <a:gdLst/>
          <a:ahLst/>
          <a:cxnLst/>
          <a:rect l="0" t="0" r="0" b="0"/>
          <a:pathLst>
            <a:path>
              <a:moveTo>
                <a:pt x="0" y="16413"/>
              </a:moveTo>
              <a:lnTo>
                <a:pt x="856752" y="1641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6941241" y="2612775"/>
        <a:ext cx="42837" cy="42837"/>
      </dsp:txXfrm>
    </dsp:sp>
    <dsp:sp modelId="{2CAD4403-85A9-4617-9E55-03E630C6B603}">
      <dsp:nvSpPr>
        <dsp:cNvPr id="0" name=""/>
        <dsp:cNvSpPr/>
      </dsp:nvSpPr>
      <dsp:spPr>
        <a:xfrm>
          <a:off x="7310508" y="1949369"/>
          <a:ext cx="1739239" cy="86961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FRAUDE PARA RECEBIMENTO DE INDENIZAÇÃO OU VALOR DE SEGURO</a:t>
          </a:r>
        </a:p>
      </dsp:txBody>
      <dsp:txXfrm>
        <a:off x="7335978" y="1974839"/>
        <a:ext cx="1688299" cy="818679"/>
      </dsp:txXfrm>
    </dsp:sp>
    <dsp:sp modelId="{05DD2A46-6C5B-4402-9466-4830EC280E9E}">
      <dsp:nvSpPr>
        <dsp:cNvPr id="0" name=""/>
        <dsp:cNvSpPr/>
      </dsp:nvSpPr>
      <dsp:spPr>
        <a:xfrm>
          <a:off x="9049748" y="2367765"/>
          <a:ext cx="681625" cy="32827"/>
        </a:xfrm>
        <a:custGeom>
          <a:avLst/>
          <a:gdLst/>
          <a:ahLst/>
          <a:cxnLst/>
          <a:rect l="0" t="0" r="0" b="0"/>
          <a:pathLst>
            <a:path>
              <a:moveTo>
                <a:pt x="0" y="16413"/>
              </a:moveTo>
              <a:lnTo>
                <a:pt x="681625" y="1641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9373520" y="2367138"/>
        <a:ext cx="34081" cy="34081"/>
      </dsp:txXfrm>
    </dsp:sp>
    <dsp:sp modelId="{02FE14B1-F321-4B8E-83AF-B7D60AD8B044}">
      <dsp:nvSpPr>
        <dsp:cNvPr id="0" name=""/>
        <dsp:cNvSpPr/>
      </dsp:nvSpPr>
      <dsp:spPr>
        <a:xfrm>
          <a:off x="9731373" y="1949369"/>
          <a:ext cx="1739239" cy="86961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ART. 171, §2º, V</a:t>
          </a:r>
        </a:p>
      </dsp:txBody>
      <dsp:txXfrm>
        <a:off x="9756843" y="1974839"/>
        <a:ext cx="1688299" cy="818679"/>
      </dsp:txXfrm>
    </dsp:sp>
    <dsp:sp modelId="{45463CE9-22B6-46C3-A8B0-B0487ADA0708}">
      <dsp:nvSpPr>
        <dsp:cNvPr id="0" name=""/>
        <dsp:cNvSpPr/>
      </dsp:nvSpPr>
      <dsp:spPr>
        <a:xfrm rot="2142401">
          <a:off x="6534284" y="3117812"/>
          <a:ext cx="856752" cy="32827"/>
        </a:xfrm>
        <a:custGeom>
          <a:avLst/>
          <a:gdLst/>
          <a:ahLst/>
          <a:cxnLst/>
          <a:rect l="0" t="0" r="0" b="0"/>
          <a:pathLst>
            <a:path>
              <a:moveTo>
                <a:pt x="0" y="16413"/>
              </a:moveTo>
              <a:lnTo>
                <a:pt x="856752" y="1641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6941241" y="3112807"/>
        <a:ext cx="42837" cy="42837"/>
      </dsp:txXfrm>
    </dsp:sp>
    <dsp:sp modelId="{0D043151-927A-4386-9D39-C939BC0483E0}">
      <dsp:nvSpPr>
        <dsp:cNvPr id="0" name=""/>
        <dsp:cNvSpPr/>
      </dsp:nvSpPr>
      <dsp:spPr>
        <a:xfrm>
          <a:off x="7310508" y="2949431"/>
          <a:ext cx="1739239" cy="86961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a:t>
          </a:r>
        </a:p>
      </dsp:txBody>
      <dsp:txXfrm>
        <a:off x="7335978" y="2974901"/>
        <a:ext cx="1688299" cy="81867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3D4C23-852B-496F-8956-A94E09503C79}">
      <dsp:nvSpPr>
        <dsp:cNvPr id="0" name=""/>
        <dsp:cNvSpPr/>
      </dsp:nvSpPr>
      <dsp:spPr>
        <a:xfrm>
          <a:off x="570835" y="2278"/>
          <a:ext cx="4654440" cy="14129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pt-BR" sz="2700" kern="1200" dirty="0"/>
            <a:t>DESMAIOS</a:t>
          </a:r>
        </a:p>
      </dsp:txBody>
      <dsp:txXfrm>
        <a:off x="612219" y="43662"/>
        <a:ext cx="4571672" cy="1330169"/>
      </dsp:txXfrm>
    </dsp:sp>
    <dsp:sp modelId="{55BC7A90-B947-4E35-ABA7-12DEECA4FC91}">
      <dsp:nvSpPr>
        <dsp:cNvPr id="0" name=""/>
        <dsp:cNvSpPr/>
      </dsp:nvSpPr>
      <dsp:spPr>
        <a:xfrm>
          <a:off x="5225276" y="681501"/>
          <a:ext cx="1130349" cy="54492"/>
        </a:xfrm>
        <a:custGeom>
          <a:avLst/>
          <a:gdLst/>
          <a:ahLst/>
          <a:cxnLst/>
          <a:rect l="0" t="0" r="0" b="0"/>
          <a:pathLst>
            <a:path>
              <a:moveTo>
                <a:pt x="0" y="27246"/>
              </a:moveTo>
              <a:lnTo>
                <a:pt x="1130349"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62192" y="680488"/>
        <a:ext cx="56517" cy="56517"/>
      </dsp:txXfrm>
    </dsp:sp>
    <dsp:sp modelId="{C26EC9E9-A01B-4583-9CC9-8727878DFFE7}">
      <dsp:nvSpPr>
        <dsp:cNvPr id="0" name=""/>
        <dsp:cNvSpPr/>
      </dsp:nvSpPr>
      <dsp:spPr>
        <a:xfrm>
          <a:off x="6355625" y="2278"/>
          <a:ext cx="4654440" cy="141293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pt-BR" sz="2700" kern="1200" dirty="0"/>
            <a:t>Afetam a incolumidade na esfera mental</a:t>
          </a:r>
        </a:p>
      </dsp:txBody>
      <dsp:txXfrm>
        <a:off x="6397009" y="43662"/>
        <a:ext cx="4571672" cy="1330169"/>
      </dsp:txXfrm>
    </dsp:sp>
    <dsp:sp modelId="{D3ADA35A-DD48-4CB3-8495-6FBF799202EA}">
      <dsp:nvSpPr>
        <dsp:cNvPr id="0" name=""/>
        <dsp:cNvSpPr/>
      </dsp:nvSpPr>
      <dsp:spPr>
        <a:xfrm>
          <a:off x="570835" y="1627156"/>
          <a:ext cx="4654440" cy="14129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pt-BR" sz="2600" kern="1200" dirty="0"/>
            <a:t>EQUIMOSES</a:t>
          </a:r>
        </a:p>
      </dsp:txBody>
      <dsp:txXfrm>
        <a:off x="612219" y="1668540"/>
        <a:ext cx="4571672" cy="1330169"/>
      </dsp:txXfrm>
    </dsp:sp>
    <dsp:sp modelId="{21B19BB3-B905-442E-9449-737DFA5EE261}">
      <dsp:nvSpPr>
        <dsp:cNvPr id="0" name=""/>
        <dsp:cNvSpPr/>
      </dsp:nvSpPr>
      <dsp:spPr>
        <a:xfrm>
          <a:off x="5225276" y="2306378"/>
          <a:ext cx="1130349" cy="54492"/>
        </a:xfrm>
        <a:custGeom>
          <a:avLst/>
          <a:gdLst/>
          <a:ahLst/>
          <a:cxnLst/>
          <a:rect l="0" t="0" r="0" b="0"/>
          <a:pathLst>
            <a:path>
              <a:moveTo>
                <a:pt x="0" y="27246"/>
              </a:moveTo>
              <a:lnTo>
                <a:pt x="1130349"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62192" y="2305366"/>
        <a:ext cx="56517" cy="56517"/>
      </dsp:txXfrm>
    </dsp:sp>
    <dsp:sp modelId="{CDDDC5E1-CEEB-4BDE-A761-35C80560C2FD}">
      <dsp:nvSpPr>
        <dsp:cNvPr id="0" name=""/>
        <dsp:cNvSpPr/>
      </dsp:nvSpPr>
      <dsp:spPr>
        <a:xfrm>
          <a:off x="6355625" y="1627156"/>
          <a:ext cx="4654440" cy="141293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pt-BR" sz="2600" kern="1200" dirty="0"/>
            <a:t>Manchas escuras ou azuladas, fruto de infiltração difusa de sangue no tecido subcutâneo</a:t>
          </a:r>
        </a:p>
      </dsp:txBody>
      <dsp:txXfrm>
        <a:off x="6397009" y="1668540"/>
        <a:ext cx="4571672" cy="1330169"/>
      </dsp:txXfrm>
    </dsp:sp>
    <dsp:sp modelId="{4056B896-C531-4519-9F92-A4F0D8EB6449}">
      <dsp:nvSpPr>
        <dsp:cNvPr id="0" name=""/>
        <dsp:cNvSpPr/>
      </dsp:nvSpPr>
      <dsp:spPr>
        <a:xfrm>
          <a:off x="570835" y="3252034"/>
          <a:ext cx="4654440" cy="14129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pt-BR" sz="2500" kern="1200" dirty="0"/>
            <a:t>HEMATOMAS</a:t>
          </a:r>
        </a:p>
      </dsp:txBody>
      <dsp:txXfrm>
        <a:off x="612219" y="3293418"/>
        <a:ext cx="4571672" cy="1330169"/>
      </dsp:txXfrm>
    </dsp:sp>
    <dsp:sp modelId="{99996DFB-9CD6-4027-B5D3-6BA1DC1347D8}">
      <dsp:nvSpPr>
        <dsp:cNvPr id="0" name=""/>
        <dsp:cNvSpPr/>
      </dsp:nvSpPr>
      <dsp:spPr>
        <a:xfrm>
          <a:off x="5225276" y="3931256"/>
          <a:ext cx="1130349" cy="54492"/>
        </a:xfrm>
        <a:custGeom>
          <a:avLst/>
          <a:gdLst/>
          <a:ahLst/>
          <a:cxnLst/>
          <a:rect l="0" t="0" r="0" b="0"/>
          <a:pathLst>
            <a:path>
              <a:moveTo>
                <a:pt x="0" y="27246"/>
              </a:moveTo>
              <a:lnTo>
                <a:pt x="1130349" y="272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5762192" y="3930243"/>
        <a:ext cx="56517" cy="56517"/>
      </dsp:txXfrm>
    </dsp:sp>
    <dsp:sp modelId="{30FB487E-A337-4441-89AF-1E1A2184CFBE}">
      <dsp:nvSpPr>
        <dsp:cNvPr id="0" name=""/>
        <dsp:cNvSpPr/>
      </dsp:nvSpPr>
      <dsp:spPr>
        <a:xfrm>
          <a:off x="6355625" y="3252034"/>
          <a:ext cx="4654440" cy="141293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pt-BR" sz="2500" kern="1200" dirty="0"/>
            <a:t>Acúmulo de sangue em um órgão ou tecido, normalmente causado por traumatismo</a:t>
          </a:r>
        </a:p>
      </dsp:txBody>
      <dsp:txXfrm>
        <a:off x="6397009" y="3293418"/>
        <a:ext cx="4571672" cy="133016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22EAB7-A5C4-4AED-8723-DC32B43F3794}">
      <dsp:nvSpPr>
        <dsp:cNvPr id="0" name=""/>
        <dsp:cNvSpPr/>
      </dsp:nvSpPr>
      <dsp:spPr>
        <a:xfrm>
          <a:off x="5611" y="811997"/>
          <a:ext cx="3020832" cy="15104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pt-BR" sz="2400" kern="1200" dirty="0"/>
            <a:t>ERITEMAS</a:t>
          </a:r>
        </a:p>
      </dsp:txBody>
      <dsp:txXfrm>
        <a:off x="49850" y="856236"/>
        <a:ext cx="2932354" cy="1421938"/>
      </dsp:txXfrm>
    </dsp:sp>
    <dsp:sp modelId="{EBFA4A1E-68B7-4246-A785-844AC353AAC6}">
      <dsp:nvSpPr>
        <dsp:cNvPr id="0" name=""/>
        <dsp:cNvSpPr/>
      </dsp:nvSpPr>
      <dsp:spPr>
        <a:xfrm>
          <a:off x="3026443" y="1539300"/>
          <a:ext cx="1208332" cy="55810"/>
        </a:xfrm>
        <a:custGeom>
          <a:avLst/>
          <a:gdLst/>
          <a:ahLst/>
          <a:cxnLst/>
          <a:rect l="0" t="0" r="0" b="0"/>
          <a:pathLst>
            <a:path>
              <a:moveTo>
                <a:pt x="0" y="27905"/>
              </a:moveTo>
              <a:lnTo>
                <a:pt x="1208332" y="2790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00401" y="1536996"/>
        <a:ext cx="60416" cy="60416"/>
      </dsp:txXfrm>
    </dsp:sp>
    <dsp:sp modelId="{FA88977B-5C1A-45DB-8DA1-F89E3C89DCC3}">
      <dsp:nvSpPr>
        <dsp:cNvPr id="0" name=""/>
        <dsp:cNvSpPr/>
      </dsp:nvSpPr>
      <dsp:spPr>
        <a:xfrm>
          <a:off x="4234776" y="811997"/>
          <a:ext cx="3020832" cy="151041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pt-BR" sz="2400" kern="1200" dirty="0"/>
            <a:t>Machas de cor avermelhada, causadas pela dilatação de vasos sanguíneos</a:t>
          </a:r>
        </a:p>
      </dsp:txBody>
      <dsp:txXfrm>
        <a:off x="4279015" y="856236"/>
        <a:ext cx="2932354" cy="1421938"/>
      </dsp:txXfrm>
    </dsp:sp>
    <dsp:sp modelId="{533E19AA-1934-4123-BAAC-79A277EFC1B5}">
      <dsp:nvSpPr>
        <dsp:cNvPr id="0" name=""/>
        <dsp:cNvSpPr/>
      </dsp:nvSpPr>
      <dsp:spPr>
        <a:xfrm>
          <a:off x="7255608" y="1539300"/>
          <a:ext cx="1208332" cy="55810"/>
        </a:xfrm>
        <a:custGeom>
          <a:avLst/>
          <a:gdLst/>
          <a:ahLst/>
          <a:cxnLst/>
          <a:rect l="0" t="0" r="0" b="0"/>
          <a:pathLst>
            <a:path>
              <a:moveTo>
                <a:pt x="0" y="27905"/>
              </a:moveTo>
              <a:lnTo>
                <a:pt x="1208332" y="27905"/>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7829566" y="1536996"/>
        <a:ext cx="60416" cy="60416"/>
      </dsp:txXfrm>
    </dsp:sp>
    <dsp:sp modelId="{BD44C819-FDFD-4750-A556-4BC9BB4FA8C9}">
      <dsp:nvSpPr>
        <dsp:cNvPr id="0" name=""/>
        <dsp:cNvSpPr/>
      </dsp:nvSpPr>
      <dsp:spPr>
        <a:xfrm>
          <a:off x="8463941" y="811997"/>
          <a:ext cx="3020832" cy="151041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pt-BR" sz="2400" kern="1200" dirty="0"/>
            <a:t>Muito comum quando a pessoa fica envergonhada</a:t>
          </a:r>
        </a:p>
      </dsp:txBody>
      <dsp:txXfrm>
        <a:off x="8508180" y="856236"/>
        <a:ext cx="2932354" cy="1421938"/>
      </dsp:txXfrm>
    </dsp:sp>
    <dsp:sp modelId="{8BCBEFE7-6E50-4578-AD1E-61BDDF47ACF7}">
      <dsp:nvSpPr>
        <dsp:cNvPr id="0" name=""/>
        <dsp:cNvSpPr/>
      </dsp:nvSpPr>
      <dsp:spPr>
        <a:xfrm>
          <a:off x="5611" y="2548975"/>
          <a:ext cx="3020832" cy="15104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pt-BR" sz="2400" kern="1200" dirty="0"/>
            <a:t>VIAS DE FATO</a:t>
          </a:r>
        </a:p>
      </dsp:txBody>
      <dsp:txXfrm>
        <a:off x="49850" y="2593214"/>
        <a:ext cx="2932354" cy="1421938"/>
      </dsp:txXfrm>
    </dsp:sp>
    <dsp:sp modelId="{0DE57E30-5AD3-4E31-B7D1-976C1499D0DC}">
      <dsp:nvSpPr>
        <dsp:cNvPr id="0" name=""/>
        <dsp:cNvSpPr/>
      </dsp:nvSpPr>
      <dsp:spPr>
        <a:xfrm>
          <a:off x="3026443" y="3276278"/>
          <a:ext cx="1208332" cy="55810"/>
        </a:xfrm>
        <a:custGeom>
          <a:avLst/>
          <a:gdLst/>
          <a:ahLst/>
          <a:cxnLst/>
          <a:rect l="0" t="0" r="0" b="0"/>
          <a:pathLst>
            <a:path>
              <a:moveTo>
                <a:pt x="0" y="27905"/>
              </a:moveTo>
              <a:lnTo>
                <a:pt x="1208332" y="27905"/>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3600401" y="3273975"/>
        <a:ext cx="60416" cy="60416"/>
      </dsp:txXfrm>
    </dsp:sp>
    <dsp:sp modelId="{E993A2EF-5671-4EAE-AD01-09A950E1CA37}">
      <dsp:nvSpPr>
        <dsp:cNvPr id="0" name=""/>
        <dsp:cNvSpPr/>
      </dsp:nvSpPr>
      <dsp:spPr>
        <a:xfrm>
          <a:off x="4234776" y="2548975"/>
          <a:ext cx="3020832" cy="151041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pt-BR" sz="2400" kern="1200" dirty="0"/>
            <a:t>Art. 21, LCP</a:t>
          </a:r>
        </a:p>
      </dsp:txBody>
      <dsp:txXfrm>
        <a:off x="4279015" y="2593214"/>
        <a:ext cx="2932354" cy="142193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85B4C6-EF11-44BB-B7D3-FABB7AD2BCED}">
      <dsp:nvSpPr>
        <dsp:cNvPr id="0" name=""/>
        <dsp:cNvSpPr/>
      </dsp:nvSpPr>
      <dsp:spPr>
        <a:xfrm>
          <a:off x="276044" y="3644"/>
          <a:ext cx="1664271" cy="8321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1ª CORRENTE</a:t>
          </a:r>
        </a:p>
      </dsp:txBody>
      <dsp:txXfrm>
        <a:off x="300416" y="28016"/>
        <a:ext cx="1615527" cy="783391"/>
      </dsp:txXfrm>
    </dsp:sp>
    <dsp:sp modelId="{6FF23530-3DC8-4AE5-BDE0-8589FD774F87}">
      <dsp:nvSpPr>
        <dsp:cNvPr id="0" name=""/>
        <dsp:cNvSpPr/>
      </dsp:nvSpPr>
      <dsp:spPr>
        <a:xfrm>
          <a:off x="1940315" y="403666"/>
          <a:ext cx="665708" cy="32092"/>
        </a:xfrm>
        <a:custGeom>
          <a:avLst/>
          <a:gdLst/>
          <a:ahLst/>
          <a:cxnLst/>
          <a:rect l="0" t="0" r="0" b="0"/>
          <a:pathLst>
            <a:path>
              <a:moveTo>
                <a:pt x="0" y="16046"/>
              </a:moveTo>
              <a:lnTo>
                <a:pt x="66570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2256527" y="403070"/>
        <a:ext cx="33285" cy="33285"/>
      </dsp:txXfrm>
    </dsp:sp>
    <dsp:sp modelId="{1280D461-4A43-491F-96D6-B571371045E7}">
      <dsp:nvSpPr>
        <dsp:cNvPr id="0" name=""/>
        <dsp:cNvSpPr/>
      </dsp:nvSpPr>
      <dsp:spPr>
        <a:xfrm>
          <a:off x="2606024" y="3644"/>
          <a:ext cx="1664271" cy="83213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SIM</a:t>
          </a:r>
        </a:p>
      </dsp:txBody>
      <dsp:txXfrm>
        <a:off x="2630396" y="28016"/>
        <a:ext cx="1615527" cy="783391"/>
      </dsp:txXfrm>
    </dsp:sp>
    <dsp:sp modelId="{26CD7DF4-CF47-4BB6-AC68-A2DADED9416A}">
      <dsp:nvSpPr>
        <dsp:cNvPr id="0" name=""/>
        <dsp:cNvSpPr/>
      </dsp:nvSpPr>
      <dsp:spPr>
        <a:xfrm>
          <a:off x="4270295" y="403666"/>
          <a:ext cx="665708" cy="32092"/>
        </a:xfrm>
        <a:custGeom>
          <a:avLst/>
          <a:gdLst/>
          <a:ahLst/>
          <a:cxnLst/>
          <a:rect l="0" t="0" r="0" b="0"/>
          <a:pathLst>
            <a:path>
              <a:moveTo>
                <a:pt x="0" y="16046"/>
              </a:moveTo>
              <a:lnTo>
                <a:pt x="66570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586507" y="403070"/>
        <a:ext cx="33285" cy="33285"/>
      </dsp:txXfrm>
    </dsp:sp>
    <dsp:sp modelId="{3D6796DC-B69E-4AF9-85E6-E5EBA34DC19F}">
      <dsp:nvSpPr>
        <dsp:cNvPr id="0" name=""/>
        <dsp:cNvSpPr/>
      </dsp:nvSpPr>
      <dsp:spPr>
        <a:xfrm>
          <a:off x="4936004" y="3644"/>
          <a:ext cx="6347348" cy="83213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DESDE QUE A AÇÃO PROVOQUE UMA ALTERAÇÃO DESFAVORÁVEL NO ASPECTO EXTERIOR DO INDIVÍDUO</a:t>
          </a:r>
        </a:p>
      </dsp:txBody>
      <dsp:txXfrm>
        <a:off x="4960376" y="28016"/>
        <a:ext cx="6298604" cy="783391"/>
      </dsp:txXfrm>
    </dsp:sp>
    <dsp:sp modelId="{5F689091-5D53-408A-A245-1F7AF49EFA7B}">
      <dsp:nvSpPr>
        <dsp:cNvPr id="0" name=""/>
        <dsp:cNvSpPr/>
      </dsp:nvSpPr>
      <dsp:spPr>
        <a:xfrm>
          <a:off x="276044" y="960601"/>
          <a:ext cx="1664271" cy="8321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2ª CORRENTE</a:t>
          </a:r>
        </a:p>
      </dsp:txBody>
      <dsp:txXfrm>
        <a:off x="300416" y="984973"/>
        <a:ext cx="1615527" cy="783391"/>
      </dsp:txXfrm>
    </dsp:sp>
    <dsp:sp modelId="{34E858D2-3DEE-4271-8B34-08EC8508E296}">
      <dsp:nvSpPr>
        <dsp:cNvPr id="0" name=""/>
        <dsp:cNvSpPr/>
      </dsp:nvSpPr>
      <dsp:spPr>
        <a:xfrm>
          <a:off x="1940315" y="1360622"/>
          <a:ext cx="665708" cy="32092"/>
        </a:xfrm>
        <a:custGeom>
          <a:avLst/>
          <a:gdLst/>
          <a:ahLst/>
          <a:cxnLst/>
          <a:rect l="0" t="0" r="0" b="0"/>
          <a:pathLst>
            <a:path>
              <a:moveTo>
                <a:pt x="0" y="16046"/>
              </a:moveTo>
              <a:lnTo>
                <a:pt x="66570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2256527" y="1360026"/>
        <a:ext cx="33285" cy="33285"/>
      </dsp:txXfrm>
    </dsp:sp>
    <dsp:sp modelId="{58519E83-C8DD-4304-906E-EDAEB707204B}">
      <dsp:nvSpPr>
        <dsp:cNvPr id="0" name=""/>
        <dsp:cNvSpPr/>
      </dsp:nvSpPr>
      <dsp:spPr>
        <a:xfrm>
          <a:off x="2606024" y="960601"/>
          <a:ext cx="1664271" cy="83213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NÃO</a:t>
          </a:r>
        </a:p>
      </dsp:txBody>
      <dsp:txXfrm>
        <a:off x="2630396" y="984973"/>
        <a:ext cx="1615527" cy="783391"/>
      </dsp:txXfrm>
    </dsp:sp>
    <dsp:sp modelId="{3AEF4F75-4196-4D14-A6A0-4EE334429FE7}">
      <dsp:nvSpPr>
        <dsp:cNvPr id="0" name=""/>
        <dsp:cNvSpPr/>
      </dsp:nvSpPr>
      <dsp:spPr>
        <a:xfrm>
          <a:off x="4270295" y="1360622"/>
          <a:ext cx="665708" cy="32092"/>
        </a:xfrm>
        <a:custGeom>
          <a:avLst/>
          <a:gdLst/>
          <a:ahLst/>
          <a:cxnLst/>
          <a:rect l="0" t="0" r="0" b="0"/>
          <a:pathLst>
            <a:path>
              <a:moveTo>
                <a:pt x="0" y="16046"/>
              </a:moveTo>
              <a:lnTo>
                <a:pt x="66570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586507" y="1360026"/>
        <a:ext cx="33285" cy="33285"/>
      </dsp:txXfrm>
    </dsp:sp>
    <dsp:sp modelId="{867D2E91-968B-4E8E-840E-E5531CE45A12}">
      <dsp:nvSpPr>
        <dsp:cNvPr id="0" name=""/>
        <dsp:cNvSpPr/>
      </dsp:nvSpPr>
      <dsp:spPr>
        <a:xfrm>
          <a:off x="4936004" y="960601"/>
          <a:ext cx="6347348" cy="83213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CONFIGURA INJÚRIA REAL (ART. 140, §2º), POIS É UMA FORMA DE HUMILHAR A VÍTIMA</a:t>
          </a:r>
        </a:p>
      </dsp:txBody>
      <dsp:txXfrm>
        <a:off x="4960376" y="984973"/>
        <a:ext cx="6298604" cy="783391"/>
      </dsp:txXfrm>
    </dsp:sp>
    <dsp:sp modelId="{1E2E5A60-EF23-4892-BBF4-93C7338AFF73}">
      <dsp:nvSpPr>
        <dsp:cNvPr id="0" name=""/>
        <dsp:cNvSpPr/>
      </dsp:nvSpPr>
      <dsp:spPr>
        <a:xfrm>
          <a:off x="276044" y="1917557"/>
          <a:ext cx="1664271" cy="8321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3ª CORRENTE</a:t>
          </a:r>
        </a:p>
      </dsp:txBody>
      <dsp:txXfrm>
        <a:off x="300416" y="1941929"/>
        <a:ext cx="1615527" cy="783391"/>
      </dsp:txXfrm>
    </dsp:sp>
    <dsp:sp modelId="{26D9F552-86B2-4C01-8C94-6D010413AC1A}">
      <dsp:nvSpPr>
        <dsp:cNvPr id="0" name=""/>
        <dsp:cNvSpPr/>
      </dsp:nvSpPr>
      <dsp:spPr>
        <a:xfrm>
          <a:off x="1940315" y="2317578"/>
          <a:ext cx="665708" cy="32092"/>
        </a:xfrm>
        <a:custGeom>
          <a:avLst/>
          <a:gdLst/>
          <a:ahLst/>
          <a:cxnLst/>
          <a:rect l="0" t="0" r="0" b="0"/>
          <a:pathLst>
            <a:path>
              <a:moveTo>
                <a:pt x="0" y="16046"/>
              </a:moveTo>
              <a:lnTo>
                <a:pt x="66570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2256527" y="2316982"/>
        <a:ext cx="33285" cy="33285"/>
      </dsp:txXfrm>
    </dsp:sp>
    <dsp:sp modelId="{1E4B9118-363F-4D02-ABAF-1B4797F5B136}">
      <dsp:nvSpPr>
        <dsp:cNvPr id="0" name=""/>
        <dsp:cNvSpPr/>
      </dsp:nvSpPr>
      <dsp:spPr>
        <a:xfrm>
          <a:off x="2606024" y="1917557"/>
          <a:ext cx="1664271" cy="83213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DEPENDE DO DOLO DO AGENTE</a:t>
          </a:r>
        </a:p>
      </dsp:txBody>
      <dsp:txXfrm>
        <a:off x="2630396" y="1941929"/>
        <a:ext cx="1615527" cy="783391"/>
      </dsp:txXfrm>
    </dsp:sp>
    <dsp:sp modelId="{459AE95C-B326-4CA6-A419-D9063CC51174}">
      <dsp:nvSpPr>
        <dsp:cNvPr id="0" name=""/>
        <dsp:cNvSpPr/>
      </dsp:nvSpPr>
      <dsp:spPr>
        <a:xfrm>
          <a:off x="4270295" y="2317578"/>
          <a:ext cx="665708" cy="32092"/>
        </a:xfrm>
        <a:custGeom>
          <a:avLst/>
          <a:gdLst/>
          <a:ahLst/>
          <a:cxnLst/>
          <a:rect l="0" t="0" r="0" b="0"/>
          <a:pathLst>
            <a:path>
              <a:moveTo>
                <a:pt x="0" y="16046"/>
              </a:moveTo>
              <a:lnTo>
                <a:pt x="66570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586507" y="2316982"/>
        <a:ext cx="33285" cy="33285"/>
      </dsp:txXfrm>
    </dsp:sp>
    <dsp:sp modelId="{24FBABA4-6F4A-47CD-B298-01E7AD7A6650}">
      <dsp:nvSpPr>
        <dsp:cNvPr id="0" name=""/>
        <dsp:cNvSpPr/>
      </dsp:nvSpPr>
      <dsp:spPr>
        <a:xfrm>
          <a:off x="4936004" y="1917557"/>
          <a:ext cx="6347348" cy="83213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TANTO PODE SER LESÃO CORPORAL QUANTO INJÚRIA REAL</a:t>
          </a:r>
        </a:p>
      </dsp:txBody>
      <dsp:txXfrm>
        <a:off x="4960376" y="1941929"/>
        <a:ext cx="6298604" cy="783391"/>
      </dsp:txXfrm>
    </dsp:sp>
    <dsp:sp modelId="{C9F56D82-A289-4710-817B-C8AAE1FEA8BF}">
      <dsp:nvSpPr>
        <dsp:cNvPr id="0" name=""/>
        <dsp:cNvSpPr/>
      </dsp:nvSpPr>
      <dsp:spPr>
        <a:xfrm>
          <a:off x="276044" y="2874513"/>
          <a:ext cx="1664271" cy="8321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4ª CORRENTE</a:t>
          </a:r>
        </a:p>
      </dsp:txBody>
      <dsp:txXfrm>
        <a:off x="300416" y="2898885"/>
        <a:ext cx="1615527" cy="783391"/>
      </dsp:txXfrm>
    </dsp:sp>
    <dsp:sp modelId="{8417980D-F568-4BC7-98F4-33C10A5D8225}">
      <dsp:nvSpPr>
        <dsp:cNvPr id="0" name=""/>
        <dsp:cNvSpPr/>
      </dsp:nvSpPr>
      <dsp:spPr>
        <a:xfrm>
          <a:off x="1940315" y="3274534"/>
          <a:ext cx="665708" cy="32092"/>
        </a:xfrm>
        <a:custGeom>
          <a:avLst/>
          <a:gdLst/>
          <a:ahLst/>
          <a:cxnLst/>
          <a:rect l="0" t="0" r="0" b="0"/>
          <a:pathLst>
            <a:path>
              <a:moveTo>
                <a:pt x="0" y="16046"/>
              </a:moveTo>
              <a:lnTo>
                <a:pt x="66570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2256527" y="3273938"/>
        <a:ext cx="33285" cy="33285"/>
      </dsp:txXfrm>
    </dsp:sp>
    <dsp:sp modelId="{9B9A1090-FF89-4CDD-ACAB-2E68559E3046}">
      <dsp:nvSpPr>
        <dsp:cNvPr id="0" name=""/>
        <dsp:cNvSpPr/>
      </dsp:nvSpPr>
      <dsp:spPr>
        <a:xfrm>
          <a:off x="2606024" y="2874513"/>
          <a:ext cx="1664271" cy="83213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NÃO</a:t>
          </a:r>
        </a:p>
      </dsp:txBody>
      <dsp:txXfrm>
        <a:off x="2630396" y="2898885"/>
        <a:ext cx="1615527" cy="783391"/>
      </dsp:txXfrm>
    </dsp:sp>
    <dsp:sp modelId="{79B35140-645D-441D-82DB-381469FBBF6D}">
      <dsp:nvSpPr>
        <dsp:cNvPr id="0" name=""/>
        <dsp:cNvSpPr/>
      </dsp:nvSpPr>
      <dsp:spPr>
        <a:xfrm>
          <a:off x="4270295" y="3274534"/>
          <a:ext cx="665708" cy="32092"/>
        </a:xfrm>
        <a:custGeom>
          <a:avLst/>
          <a:gdLst/>
          <a:ahLst/>
          <a:cxnLst/>
          <a:rect l="0" t="0" r="0" b="0"/>
          <a:pathLst>
            <a:path>
              <a:moveTo>
                <a:pt x="0" y="16046"/>
              </a:moveTo>
              <a:lnTo>
                <a:pt x="66570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586507" y="3273938"/>
        <a:ext cx="33285" cy="33285"/>
      </dsp:txXfrm>
    </dsp:sp>
    <dsp:sp modelId="{4F1CC526-79EE-4347-AF3C-0DE643C500E5}">
      <dsp:nvSpPr>
        <dsp:cNvPr id="0" name=""/>
        <dsp:cNvSpPr/>
      </dsp:nvSpPr>
      <dsp:spPr>
        <a:xfrm>
          <a:off x="4936004" y="2874513"/>
          <a:ext cx="6347348" cy="83213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SERIA FURTO, UMA VEZ QUE O CABELO TAMBÉM  POSSUI INTERESSE ECONÔMICO</a:t>
          </a:r>
        </a:p>
      </dsp:txBody>
      <dsp:txXfrm>
        <a:off x="4960376" y="2898885"/>
        <a:ext cx="6298604" cy="783391"/>
      </dsp:txXfrm>
    </dsp:sp>
    <dsp:sp modelId="{F31F4435-7A75-41BA-90A1-77918AF05819}">
      <dsp:nvSpPr>
        <dsp:cNvPr id="0" name=""/>
        <dsp:cNvSpPr/>
      </dsp:nvSpPr>
      <dsp:spPr>
        <a:xfrm>
          <a:off x="276044" y="3831469"/>
          <a:ext cx="1664271" cy="8321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5ª CORRENTE</a:t>
          </a:r>
        </a:p>
      </dsp:txBody>
      <dsp:txXfrm>
        <a:off x="300416" y="3855841"/>
        <a:ext cx="1615527" cy="783391"/>
      </dsp:txXfrm>
    </dsp:sp>
    <dsp:sp modelId="{B9F54E36-8A00-4CF7-9727-A48C0484C689}">
      <dsp:nvSpPr>
        <dsp:cNvPr id="0" name=""/>
        <dsp:cNvSpPr/>
      </dsp:nvSpPr>
      <dsp:spPr>
        <a:xfrm>
          <a:off x="1940315" y="4231490"/>
          <a:ext cx="665708" cy="32092"/>
        </a:xfrm>
        <a:custGeom>
          <a:avLst/>
          <a:gdLst/>
          <a:ahLst/>
          <a:cxnLst/>
          <a:rect l="0" t="0" r="0" b="0"/>
          <a:pathLst>
            <a:path>
              <a:moveTo>
                <a:pt x="0" y="16046"/>
              </a:moveTo>
              <a:lnTo>
                <a:pt x="665708" y="1604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2256527" y="4230894"/>
        <a:ext cx="33285" cy="33285"/>
      </dsp:txXfrm>
    </dsp:sp>
    <dsp:sp modelId="{82E468B0-09DD-4875-AADD-EC116F078156}">
      <dsp:nvSpPr>
        <dsp:cNvPr id="0" name=""/>
        <dsp:cNvSpPr/>
      </dsp:nvSpPr>
      <dsp:spPr>
        <a:xfrm>
          <a:off x="2606024" y="3831469"/>
          <a:ext cx="1664271" cy="83213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pt-BR" sz="1800" kern="1200" dirty="0"/>
            <a:t>NÃO</a:t>
          </a:r>
        </a:p>
      </dsp:txBody>
      <dsp:txXfrm>
        <a:off x="2630396" y="3855841"/>
        <a:ext cx="1615527" cy="783391"/>
      </dsp:txXfrm>
    </dsp:sp>
    <dsp:sp modelId="{BB0A0DAD-7CB5-432F-89FA-95B197BDC8AB}">
      <dsp:nvSpPr>
        <dsp:cNvPr id="0" name=""/>
        <dsp:cNvSpPr/>
      </dsp:nvSpPr>
      <dsp:spPr>
        <a:xfrm>
          <a:off x="4270295" y="4231490"/>
          <a:ext cx="665708" cy="32092"/>
        </a:xfrm>
        <a:custGeom>
          <a:avLst/>
          <a:gdLst/>
          <a:ahLst/>
          <a:cxnLst/>
          <a:rect l="0" t="0" r="0" b="0"/>
          <a:pathLst>
            <a:path>
              <a:moveTo>
                <a:pt x="0" y="16046"/>
              </a:moveTo>
              <a:lnTo>
                <a:pt x="665708" y="1604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t-BR" sz="500" kern="1200"/>
        </a:p>
      </dsp:txBody>
      <dsp:txXfrm>
        <a:off x="4586507" y="4230894"/>
        <a:ext cx="33285" cy="33285"/>
      </dsp:txXfrm>
    </dsp:sp>
    <dsp:sp modelId="{40E49D50-6EAA-412D-9795-E80A20FC528E}">
      <dsp:nvSpPr>
        <dsp:cNvPr id="0" name=""/>
        <dsp:cNvSpPr/>
      </dsp:nvSpPr>
      <dsp:spPr>
        <a:xfrm>
          <a:off x="4936004" y="3831469"/>
          <a:ext cx="6347348" cy="83213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pt-BR" sz="1400" kern="1200" baseline="0" dirty="0"/>
            <a:t>SERIA ROUBO, POIS O CABELO POSSUI INTERESSE ECONOMICO E HOUVE A UTILIZAÇÃO DE VIOLÊNCIA CONTRA A PESSOA</a:t>
          </a:r>
        </a:p>
      </dsp:txBody>
      <dsp:txXfrm>
        <a:off x="4960376" y="3855841"/>
        <a:ext cx="6298604" cy="78339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C3CD31-29C5-C64E-818D-93DCA6142565}"/>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C11D6E16-3AF1-6A40-AA35-07FA555EF7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90A132AC-9DFB-DEDD-B8E6-12FEB9F76FAC}"/>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5" name="Espaço Reservado para Rodapé 4">
            <a:extLst>
              <a:ext uri="{FF2B5EF4-FFF2-40B4-BE49-F238E27FC236}">
                <a16:creationId xmlns:a16="http://schemas.microsoft.com/office/drawing/2014/main" id="{1387A563-3115-911B-1C5A-7D902F96B27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4345A0C-78FB-E4D9-27DF-3C9F7475AEC0}"/>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2395682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465D70-E1A8-D357-2CC6-D6A3A08DAC71}"/>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4BA02DA6-14C4-E017-36FA-07A0644EDEFF}"/>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0825F63-4FC7-E404-4C3E-32A9F889C9F5}"/>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5" name="Espaço Reservado para Rodapé 4">
            <a:extLst>
              <a:ext uri="{FF2B5EF4-FFF2-40B4-BE49-F238E27FC236}">
                <a16:creationId xmlns:a16="http://schemas.microsoft.com/office/drawing/2014/main" id="{D6CE5E3C-D362-36DD-6E2F-9051605DACF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0933EE-7741-09C6-5419-1F6C522BE6E8}"/>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351604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F553EF7-F0B3-C90E-4CF2-93271146C00E}"/>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3470D06C-13B6-9070-F936-4ABB5DAF90EB}"/>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A55831A-E0A2-3D79-296E-BD721C76C449}"/>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5" name="Espaço Reservado para Rodapé 4">
            <a:extLst>
              <a:ext uri="{FF2B5EF4-FFF2-40B4-BE49-F238E27FC236}">
                <a16:creationId xmlns:a16="http://schemas.microsoft.com/office/drawing/2014/main" id="{CF69AE58-11FE-2127-9FE6-9091A91F039F}"/>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E6BD1AE-81E0-9C5C-99E2-79F391C7FFE2}"/>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1036883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70C160-DF32-2E78-0E40-894041A3532E}"/>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FC8F3899-17EB-32DD-779C-3DC5BE0498E1}"/>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01ADA53-9D88-BE84-39F0-8D67DFA6D833}"/>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5" name="Espaço Reservado para Rodapé 4">
            <a:extLst>
              <a:ext uri="{FF2B5EF4-FFF2-40B4-BE49-F238E27FC236}">
                <a16:creationId xmlns:a16="http://schemas.microsoft.com/office/drawing/2014/main" id="{A95BC45F-6330-90FE-8FAE-9B296A33300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C062C5A-AE4A-47A9-D6B5-1630BBD46284}"/>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3019768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85D144-F076-70C9-C245-82CEE3D73F96}"/>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093400DF-B3D9-A0CF-D31E-400D89094E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85AA909A-4A35-C23F-6D3E-A0494C5E001E}"/>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5" name="Espaço Reservado para Rodapé 4">
            <a:extLst>
              <a:ext uri="{FF2B5EF4-FFF2-40B4-BE49-F238E27FC236}">
                <a16:creationId xmlns:a16="http://schemas.microsoft.com/office/drawing/2014/main" id="{2F3FA6C9-7671-7DC4-D1B0-80D219369649}"/>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918D455-5E6F-7FF2-0B64-315E65C43AFC}"/>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3229860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45FE61-3BCC-391F-632A-E1D48EF86A5B}"/>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4394E416-DAB8-CA9D-D059-A3A8D5594028}"/>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A962C33F-8021-C2FD-6DFB-84F1D0F6882A}"/>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C21F0C82-4501-8FDB-A97E-025C88B3F090}"/>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6" name="Espaço Reservado para Rodapé 5">
            <a:extLst>
              <a:ext uri="{FF2B5EF4-FFF2-40B4-BE49-F238E27FC236}">
                <a16:creationId xmlns:a16="http://schemas.microsoft.com/office/drawing/2014/main" id="{86E29659-42C6-E698-F8C1-1C36F4D594D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148A1D1-229D-5DDC-5DE9-3C451F0C298D}"/>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2225201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AB3CE0-7C9E-9E1B-F4B5-DC7B15E27339}"/>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5CB07B57-04D3-845C-405A-BBE1A362EE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CBECB7B1-95AF-89AA-D022-8E637B46B645}"/>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366AF13B-F7A8-C2AE-BE8E-E801342995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DAEC86A5-9FB5-B2E5-B4A1-3891BB8F9133}"/>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89A3F054-9A94-AB4D-193B-060C2221FFEF}"/>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8" name="Espaço Reservado para Rodapé 7">
            <a:extLst>
              <a:ext uri="{FF2B5EF4-FFF2-40B4-BE49-F238E27FC236}">
                <a16:creationId xmlns:a16="http://schemas.microsoft.com/office/drawing/2014/main" id="{3AABEC7E-CB13-4209-B139-CA76AF575134}"/>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6CA1D169-AB23-86F5-F406-CD487DA89891}"/>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1357805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0C6DD5-6847-798E-7E08-4E46AA663C1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C7B77464-2BC1-5D02-C7AC-2BA47943B384}"/>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4" name="Espaço Reservado para Rodapé 3">
            <a:extLst>
              <a:ext uri="{FF2B5EF4-FFF2-40B4-BE49-F238E27FC236}">
                <a16:creationId xmlns:a16="http://schemas.microsoft.com/office/drawing/2014/main" id="{4FA63F71-9367-C158-632D-891FE6201CC7}"/>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8072DB4A-5F3A-6812-CA76-266F804B64C1}"/>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882252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93168D53-5D0F-FC82-AC81-CD37DEBA23C4}"/>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3" name="Espaço Reservado para Rodapé 2">
            <a:extLst>
              <a:ext uri="{FF2B5EF4-FFF2-40B4-BE49-F238E27FC236}">
                <a16:creationId xmlns:a16="http://schemas.microsoft.com/office/drawing/2014/main" id="{EC330A7E-8E89-85B2-D04B-4FA7F8061536}"/>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7F1CC605-1B16-B65C-4F29-67B948CDCCC4}"/>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4357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59EB8E-6CAC-75CA-A00F-EE10A96F18A9}"/>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C4D469FB-930E-AD62-BE67-3F8315FBD0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1EB20C42-1BF5-EA04-E24D-FF36D41293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D3E4A935-DEB7-5E42-33BB-78D445E6A306}"/>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6" name="Espaço Reservado para Rodapé 5">
            <a:extLst>
              <a:ext uri="{FF2B5EF4-FFF2-40B4-BE49-F238E27FC236}">
                <a16:creationId xmlns:a16="http://schemas.microsoft.com/office/drawing/2014/main" id="{1F74676B-BC51-3697-88C8-305A820A6EB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4A92D1F3-4B53-EC96-04F5-5E12D84A1573}"/>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4015441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DBD796-FE17-3879-58EA-A4BECC154196}"/>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8F394B7E-702E-ABFB-3F94-25BF9C4CD2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3D4C1D3F-BA71-D9C6-78E3-2B39040EEF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6A5935B-A355-02DC-CF6E-1E395E69C379}"/>
              </a:ext>
            </a:extLst>
          </p:cNvPr>
          <p:cNvSpPr>
            <a:spLocks noGrp="1"/>
          </p:cNvSpPr>
          <p:nvPr>
            <p:ph type="dt" sz="half" idx="10"/>
          </p:nvPr>
        </p:nvSpPr>
        <p:spPr/>
        <p:txBody>
          <a:bodyPr/>
          <a:lstStyle/>
          <a:p>
            <a:fld id="{3A647C0F-3ABA-44E2-BAA4-C7A57A742A1D}" type="datetimeFigureOut">
              <a:rPr lang="pt-BR" smtClean="0"/>
              <a:t>29/08/2023</a:t>
            </a:fld>
            <a:endParaRPr lang="pt-BR"/>
          </a:p>
        </p:txBody>
      </p:sp>
      <p:sp>
        <p:nvSpPr>
          <p:cNvPr id="6" name="Espaço Reservado para Rodapé 5">
            <a:extLst>
              <a:ext uri="{FF2B5EF4-FFF2-40B4-BE49-F238E27FC236}">
                <a16:creationId xmlns:a16="http://schemas.microsoft.com/office/drawing/2014/main" id="{CC7C19E8-A077-F35D-D5E6-D788602ABE4B}"/>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6F61494B-2C40-F3A1-AB68-BA5710D418B8}"/>
              </a:ext>
            </a:extLst>
          </p:cNvPr>
          <p:cNvSpPr>
            <a:spLocks noGrp="1"/>
          </p:cNvSpPr>
          <p:nvPr>
            <p:ph type="sldNum" sz="quarter" idx="12"/>
          </p:nvPr>
        </p:nvSpPr>
        <p:spPr/>
        <p:txBody>
          <a:bodyPr/>
          <a:lstStyle/>
          <a:p>
            <a:fld id="{5646E546-BDFB-48C7-A47D-1A1F24B34FA7}" type="slidenum">
              <a:rPr lang="pt-BR" smtClean="0"/>
              <a:t>‹nº›</a:t>
            </a:fld>
            <a:endParaRPr lang="pt-BR"/>
          </a:p>
        </p:txBody>
      </p:sp>
    </p:spTree>
    <p:extLst>
      <p:ext uri="{BB962C8B-B14F-4D97-AF65-F5344CB8AC3E}">
        <p14:creationId xmlns:p14="http://schemas.microsoft.com/office/powerpoint/2010/main" val="172177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3C30EC0A-257D-0037-F49C-49A5D743BD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5763C71F-7A5D-F4EE-0074-AD44DA2757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8C7BBFE-FFEB-AC0A-9528-C7E9C9A816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647C0F-3ABA-44E2-BAA4-C7A57A742A1D}" type="datetimeFigureOut">
              <a:rPr lang="pt-BR" smtClean="0"/>
              <a:t>29/08/2023</a:t>
            </a:fld>
            <a:endParaRPr lang="pt-BR"/>
          </a:p>
        </p:txBody>
      </p:sp>
      <p:sp>
        <p:nvSpPr>
          <p:cNvPr id="5" name="Espaço Reservado para Rodapé 4">
            <a:extLst>
              <a:ext uri="{FF2B5EF4-FFF2-40B4-BE49-F238E27FC236}">
                <a16:creationId xmlns:a16="http://schemas.microsoft.com/office/drawing/2014/main" id="{96355F18-4E4F-864E-FD33-E920F64D68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32C03F88-2B0D-ACA3-45B9-F6AE34A305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46E546-BDFB-48C7-A47D-1A1F24B34FA7}" type="slidenum">
              <a:rPr lang="pt-BR" smtClean="0"/>
              <a:t>‹nº›</a:t>
            </a:fld>
            <a:endParaRPr lang="pt-BR"/>
          </a:p>
        </p:txBody>
      </p:sp>
    </p:spTree>
    <p:extLst>
      <p:ext uri="{BB962C8B-B14F-4D97-AF65-F5344CB8AC3E}">
        <p14:creationId xmlns:p14="http://schemas.microsoft.com/office/powerpoint/2010/main" val="2723370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2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31.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2.xml"/><Relationship Id="rId6" Type="http://schemas.microsoft.com/office/2007/relationships/diagramDrawing" Target="../diagrams/drawing3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2.xml"/><Relationship Id="rId6" Type="http://schemas.microsoft.com/office/2007/relationships/diagramDrawing" Target="../diagrams/drawing3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35.xml"/><Relationship Id="rId2" Type="http://schemas.openxmlformats.org/officeDocument/2006/relationships/diagramData" Target="../diagrams/data35.xml"/><Relationship Id="rId1" Type="http://schemas.openxmlformats.org/officeDocument/2006/relationships/slideLayout" Target="../slideLayouts/slideLayout2.xml"/><Relationship Id="rId6" Type="http://schemas.microsoft.com/office/2007/relationships/diagramDrawing" Target="../diagrams/drawing35.xml"/><Relationship Id="rId5" Type="http://schemas.openxmlformats.org/officeDocument/2006/relationships/diagramColors" Target="../diagrams/colors35.xml"/><Relationship Id="rId4" Type="http://schemas.openxmlformats.org/officeDocument/2006/relationships/diagramQuickStyle" Target="../diagrams/quickStyle3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36.xml"/><Relationship Id="rId2" Type="http://schemas.openxmlformats.org/officeDocument/2006/relationships/diagramData" Target="../diagrams/data36.xml"/><Relationship Id="rId1" Type="http://schemas.openxmlformats.org/officeDocument/2006/relationships/slideLayout" Target="../slideLayouts/slideLayout2.xml"/><Relationship Id="rId6" Type="http://schemas.microsoft.com/office/2007/relationships/diagramDrawing" Target="../diagrams/drawing36.xml"/><Relationship Id="rId5" Type="http://schemas.openxmlformats.org/officeDocument/2006/relationships/diagramColors" Target="../diagrams/colors36.xml"/><Relationship Id="rId4" Type="http://schemas.openxmlformats.org/officeDocument/2006/relationships/diagramQuickStyle" Target="../diagrams/quickStyle3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37.xml"/><Relationship Id="rId2" Type="http://schemas.openxmlformats.org/officeDocument/2006/relationships/diagramData" Target="../diagrams/data37.xml"/><Relationship Id="rId1" Type="http://schemas.openxmlformats.org/officeDocument/2006/relationships/slideLayout" Target="../slideLayouts/slideLayout2.xml"/><Relationship Id="rId6" Type="http://schemas.microsoft.com/office/2007/relationships/diagramDrawing" Target="../diagrams/drawing37.xml"/><Relationship Id="rId5" Type="http://schemas.openxmlformats.org/officeDocument/2006/relationships/diagramColors" Target="../diagrams/colors37.xml"/><Relationship Id="rId4" Type="http://schemas.openxmlformats.org/officeDocument/2006/relationships/diagramQuickStyle" Target="../diagrams/quickStyle3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38.xml"/><Relationship Id="rId2" Type="http://schemas.openxmlformats.org/officeDocument/2006/relationships/diagramData" Target="../diagrams/data38.xml"/><Relationship Id="rId1" Type="http://schemas.openxmlformats.org/officeDocument/2006/relationships/slideLayout" Target="../slideLayouts/slideLayout2.xml"/><Relationship Id="rId6" Type="http://schemas.microsoft.com/office/2007/relationships/diagramDrawing" Target="../diagrams/drawing38.xml"/><Relationship Id="rId5" Type="http://schemas.openxmlformats.org/officeDocument/2006/relationships/diagramColors" Target="../diagrams/colors38.xml"/><Relationship Id="rId4" Type="http://schemas.openxmlformats.org/officeDocument/2006/relationships/diagramQuickStyle" Target="../diagrams/quickStyle38.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39.xml"/><Relationship Id="rId2" Type="http://schemas.openxmlformats.org/officeDocument/2006/relationships/diagramData" Target="../diagrams/data39.xml"/><Relationship Id="rId1" Type="http://schemas.openxmlformats.org/officeDocument/2006/relationships/slideLayout" Target="../slideLayouts/slideLayout2.xml"/><Relationship Id="rId6" Type="http://schemas.microsoft.com/office/2007/relationships/diagramDrawing" Target="../diagrams/drawing39.xml"/><Relationship Id="rId5" Type="http://schemas.openxmlformats.org/officeDocument/2006/relationships/diagramColors" Target="../diagrams/colors39.xml"/><Relationship Id="rId4" Type="http://schemas.openxmlformats.org/officeDocument/2006/relationships/diagramQuickStyle" Target="../diagrams/quickStyle39.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40.xml"/><Relationship Id="rId2" Type="http://schemas.openxmlformats.org/officeDocument/2006/relationships/diagramData" Target="../diagrams/data40.xml"/><Relationship Id="rId1" Type="http://schemas.openxmlformats.org/officeDocument/2006/relationships/slideLayout" Target="../slideLayouts/slideLayout2.xml"/><Relationship Id="rId6" Type="http://schemas.microsoft.com/office/2007/relationships/diagramDrawing" Target="../diagrams/drawing40.xml"/><Relationship Id="rId5" Type="http://schemas.openxmlformats.org/officeDocument/2006/relationships/diagramColors" Target="../diagrams/colors40.xml"/><Relationship Id="rId4" Type="http://schemas.openxmlformats.org/officeDocument/2006/relationships/diagramQuickStyle" Target="../diagrams/quickStyle40.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41.xml"/><Relationship Id="rId2" Type="http://schemas.openxmlformats.org/officeDocument/2006/relationships/diagramData" Target="../diagrams/data41.xml"/><Relationship Id="rId1" Type="http://schemas.openxmlformats.org/officeDocument/2006/relationships/slideLayout" Target="../slideLayouts/slideLayout2.xml"/><Relationship Id="rId6" Type="http://schemas.microsoft.com/office/2007/relationships/diagramDrawing" Target="../diagrams/drawing41.xml"/><Relationship Id="rId5" Type="http://schemas.openxmlformats.org/officeDocument/2006/relationships/diagramColors" Target="../diagrams/colors41.xml"/><Relationship Id="rId4" Type="http://schemas.openxmlformats.org/officeDocument/2006/relationships/diagramQuickStyle" Target="../diagrams/quickStyle41.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42.xml"/><Relationship Id="rId2" Type="http://schemas.openxmlformats.org/officeDocument/2006/relationships/diagramData" Target="../diagrams/data42.xml"/><Relationship Id="rId1" Type="http://schemas.openxmlformats.org/officeDocument/2006/relationships/slideLayout" Target="../slideLayouts/slideLayout2.xml"/><Relationship Id="rId6" Type="http://schemas.microsoft.com/office/2007/relationships/diagramDrawing" Target="../diagrams/drawing42.xml"/><Relationship Id="rId5" Type="http://schemas.openxmlformats.org/officeDocument/2006/relationships/diagramColors" Target="../diagrams/colors42.xml"/><Relationship Id="rId4" Type="http://schemas.openxmlformats.org/officeDocument/2006/relationships/diagramQuickStyle" Target="../diagrams/quickStyle4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43.xml"/><Relationship Id="rId2" Type="http://schemas.openxmlformats.org/officeDocument/2006/relationships/diagramData" Target="../diagrams/data43.xml"/><Relationship Id="rId1" Type="http://schemas.openxmlformats.org/officeDocument/2006/relationships/slideLayout" Target="../slideLayouts/slideLayout2.xml"/><Relationship Id="rId6" Type="http://schemas.microsoft.com/office/2007/relationships/diagramDrawing" Target="../diagrams/drawing43.xml"/><Relationship Id="rId5" Type="http://schemas.openxmlformats.org/officeDocument/2006/relationships/diagramColors" Target="../diagrams/colors43.xml"/><Relationship Id="rId4" Type="http://schemas.openxmlformats.org/officeDocument/2006/relationships/diagramQuickStyle" Target="../diagrams/quickStyle4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diagramLayout" Target="../diagrams/layout44.xml"/><Relationship Id="rId2" Type="http://schemas.openxmlformats.org/officeDocument/2006/relationships/diagramData" Target="../diagrams/data44.xml"/><Relationship Id="rId1" Type="http://schemas.openxmlformats.org/officeDocument/2006/relationships/slideLayout" Target="../slideLayouts/slideLayout2.xml"/><Relationship Id="rId6" Type="http://schemas.microsoft.com/office/2007/relationships/diagramDrawing" Target="../diagrams/drawing44.xml"/><Relationship Id="rId5" Type="http://schemas.openxmlformats.org/officeDocument/2006/relationships/diagramColors" Target="../diagrams/colors44.xml"/><Relationship Id="rId4" Type="http://schemas.openxmlformats.org/officeDocument/2006/relationships/diagramQuickStyle" Target="../diagrams/quickStyle4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45.xml"/><Relationship Id="rId2" Type="http://schemas.openxmlformats.org/officeDocument/2006/relationships/diagramData" Target="../diagrams/data45.xml"/><Relationship Id="rId1" Type="http://schemas.openxmlformats.org/officeDocument/2006/relationships/slideLayout" Target="../slideLayouts/slideLayout2.xml"/><Relationship Id="rId6" Type="http://schemas.microsoft.com/office/2007/relationships/diagramDrawing" Target="../diagrams/drawing45.xml"/><Relationship Id="rId5" Type="http://schemas.openxmlformats.org/officeDocument/2006/relationships/diagramColors" Target="../diagrams/colors45.xml"/><Relationship Id="rId4" Type="http://schemas.openxmlformats.org/officeDocument/2006/relationships/diagramQuickStyle" Target="../diagrams/quickStyle45.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46.xml"/><Relationship Id="rId2" Type="http://schemas.openxmlformats.org/officeDocument/2006/relationships/diagramData" Target="../diagrams/data46.xml"/><Relationship Id="rId1" Type="http://schemas.openxmlformats.org/officeDocument/2006/relationships/slideLayout" Target="../slideLayouts/slideLayout2.xml"/><Relationship Id="rId6" Type="http://schemas.microsoft.com/office/2007/relationships/diagramDrawing" Target="../diagrams/drawing46.xml"/><Relationship Id="rId5" Type="http://schemas.openxmlformats.org/officeDocument/2006/relationships/diagramColors" Target="../diagrams/colors46.xml"/><Relationship Id="rId4" Type="http://schemas.openxmlformats.org/officeDocument/2006/relationships/diagramQuickStyle" Target="../diagrams/quickStyle4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3" Type="http://schemas.openxmlformats.org/officeDocument/2006/relationships/diagramLayout" Target="../diagrams/layout47.xml"/><Relationship Id="rId2" Type="http://schemas.openxmlformats.org/officeDocument/2006/relationships/diagramData" Target="../diagrams/data47.xml"/><Relationship Id="rId1" Type="http://schemas.openxmlformats.org/officeDocument/2006/relationships/slideLayout" Target="../slideLayouts/slideLayout2.xml"/><Relationship Id="rId6" Type="http://schemas.microsoft.com/office/2007/relationships/diagramDrawing" Target="../diagrams/drawing47.xml"/><Relationship Id="rId5" Type="http://schemas.openxmlformats.org/officeDocument/2006/relationships/diagramColors" Target="../diagrams/colors47.xml"/><Relationship Id="rId4" Type="http://schemas.openxmlformats.org/officeDocument/2006/relationships/diagramQuickStyle" Target="../diagrams/quickStyle47.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3" Type="http://schemas.openxmlformats.org/officeDocument/2006/relationships/diagramLayout" Target="../diagrams/layout48.xml"/><Relationship Id="rId2" Type="http://schemas.openxmlformats.org/officeDocument/2006/relationships/diagramData" Target="../diagrams/data48.xml"/><Relationship Id="rId1" Type="http://schemas.openxmlformats.org/officeDocument/2006/relationships/slideLayout" Target="../slideLayouts/slideLayout2.xml"/><Relationship Id="rId6" Type="http://schemas.microsoft.com/office/2007/relationships/diagramDrawing" Target="../diagrams/drawing48.xml"/><Relationship Id="rId5" Type="http://schemas.openxmlformats.org/officeDocument/2006/relationships/diagramColors" Target="../diagrams/colors48.xml"/><Relationship Id="rId4" Type="http://schemas.openxmlformats.org/officeDocument/2006/relationships/diagramQuickStyle" Target="../diagrams/quickStyle48.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diagramLayout" Target="../diagrams/layout49.xml"/><Relationship Id="rId2" Type="http://schemas.openxmlformats.org/officeDocument/2006/relationships/diagramData" Target="../diagrams/data49.xml"/><Relationship Id="rId1" Type="http://schemas.openxmlformats.org/officeDocument/2006/relationships/slideLayout" Target="../slideLayouts/slideLayout2.xml"/><Relationship Id="rId6" Type="http://schemas.microsoft.com/office/2007/relationships/diagramDrawing" Target="../diagrams/drawing49.xml"/><Relationship Id="rId5" Type="http://schemas.openxmlformats.org/officeDocument/2006/relationships/diagramColors" Target="../diagrams/colors49.xml"/><Relationship Id="rId4" Type="http://schemas.openxmlformats.org/officeDocument/2006/relationships/diagramQuickStyle" Target="../diagrams/quickStyle49.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21942D-45C8-4A80-77DB-06701A9B5663}"/>
              </a:ext>
            </a:extLst>
          </p:cNvPr>
          <p:cNvSpPr>
            <a:spLocks noGrp="1"/>
          </p:cNvSpPr>
          <p:nvPr>
            <p:ph type="ctrTitle"/>
          </p:nvPr>
        </p:nvSpPr>
        <p:spPr/>
        <p:txBody>
          <a:bodyPr anchor="ctr"/>
          <a:lstStyle/>
          <a:p>
            <a:r>
              <a:rPr lang="pt-BR" dirty="0"/>
              <a:t>LESÃO CORPORAL</a:t>
            </a:r>
          </a:p>
        </p:txBody>
      </p:sp>
      <p:sp>
        <p:nvSpPr>
          <p:cNvPr id="3" name="Subtítulo 2">
            <a:extLst>
              <a:ext uri="{FF2B5EF4-FFF2-40B4-BE49-F238E27FC236}">
                <a16:creationId xmlns:a16="http://schemas.microsoft.com/office/drawing/2014/main" id="{81A1F43E-BBA6-88D3-FCD0-31B54E41175B}"/>
              </a:ext>
            </a:extLst>
          </p:cNvPr>
          <p:cNvSpPr>
            <a:spLocks noGrp="1"/>
          </p:cNvSpPr>
          <p:nvPr>
            <p:ph type="subTitle" idx="1"/>
          </p:nvPr>
        </p:nvSpPr>
        <p:spPr/>
        <p:txBody>
          <a:bodyPr anchor="ctr"/>
          <a:lstStyle/>
          <a:p>
            <a:r>
              <a:rPr lang="pt-BR" dirty="0"/>
              <a:t>ART. 129, CP</a:t>
            </a:r>
          </a:p>
        </p:txBody>
      </p:sp>
    </p:spTree>
    <p:extLst>
      <p:ext uri="{BB962C8B-B14F-4D97-AF65-F5344CB8AC3E}">
        <p14:creationId xmlns:p14="http://schemas.microsoft.com/office/powerpoint/2010/main" val="428128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200" dirty="0"/>
              <a:t>UM CORTE DE CABELO NÃO AUTORIZADO CONFIGURA LESÃO?</a:t>
            </a:r>
          </a:p>
        </p:txBody>
      </p:sp>
      <p:graphicFrame>
        <p:nvGraphicFramePr>
          <p:cNvPr id="4" name="Espaço Reservado para Conteúdo 3">
            <a:extLst>
              <a:ext uri="{FF2B5EF4-FFF2-40B4-BE49-F238E27FC236}">
                <a16:creationId xmlns:a16="http://schemas.microsoft.com/office/drawing/2014/main" id="{45A5AE00-24FA-D41D-91DC-E3D78E59C0EE}"/>
              </a:ext>
            </a:extLst>
          </p:cNvPr>
          <p:cNvGraphicFramePr>
            <a:graphicFrameLocks noGrp="1"/>
          </p:cNvGraphicFramePr>
          <p:nvPr>
            <p:ph idx="1"/>
            <p:extLst>
              <p:ext uri="{D42A27DB-BD31-4B8C-83A1-F6EECF244321}">
                <p14:modId xmlns:p14="http://schemas.microsoft.com/office/powerpoint/2010/main" val="2621665462"/>
              </p:ext>
            </p:extLst>
          </p:nvPr>
        </p:nvGraphicFramePr>
        <p:xfrm>
          <a:off x="319177" y="1825625"/>
          <a:ext cx="11559397"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8934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ço Reservado para Conteúdo 3">
            <a:extLst>
              <a:ext uri="{FF2B5EF4-FFF2-40B4-BE49-F238E27FC236}">
                <a16:creationId xmlns:a16="http://schemas.microsoft.com/office/drawing/2014/main" id="{613EF60C-D34E-9B05-DC57-879FF6922D6A}"/>
              </a:ext>
            </a:extLst>
          </p:cNvPr>
          <p:cNvGraphicFramePr>
            <a:graphicFrameLocks noGrp="1"/>
          </p:cNvGraphicFramePr>
          <p:nvPr>
            <p:ph idx="1"/>
            <p:extLst>
              <p:ext uri="{D42A27DB-BD31-4B8C-83A1-F6EECF244321}">
                <p14:modId xmlns:p14="http://schemas.microsoft.com/office/powerpoint/2010/main" val="41004313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6161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Autofit/>
          </a:bodyPr>
          <a:lstStyle/>
          <a:p>
            <a:pPr algn="ctr"/>
            <a:r>
              <a:rPr lang="pt-BR" sz="2800" dirty="0"/>
              <a:t>ARGUMENTOS NO SENTIDO DE QUE AS “LESÕES” CAUSAS POR MÉDICOS EM UMA CIRURGIA DE EMERGÊNCIA, REPARADORA OU ESTÉTICA, NÃO CONFIGURAM O CRIME DE LESÃO CORPORAL</a:t>
            </a:r>
          </a:p>
        </p:txBody>
      </p:sp>
      <p:graphicFrame>
        <p:nvGraphicFramePr>
          <p:cNvPr id="5" name="Espaço Reservado para Conteúdo 4">
            <a:extLst>
              <a:ext uri="{FF2B5EF4-FFF2-40B4-BE49-F238E27FC236}">
                <a16:creationId xmlns:a16="http://schemas.microsoft.com/office/drawing/2014/main" id="{AAD82701-0EED-5264-247B-9D57A2262BD2}"/>
              </a:ext>
            </a:extLst>
          </p:cNvPr>
          <p:cNvGraphicFramePr>
            <a:graphicFrameLocks noGrp="1"/>
          </p:cNvGraphicFramePr>
          <p:nvPr>
            <p:ph idx="1"/>
            <p:extLst>
              <p:ext uri="{D42A27DB-BD31-4B8C-83A1-F6EECF244321}">
                <p14:modId xmlns:p14="http://schemas.microsoft.com/office/powerpoint/2010/main" val="3852801919"/>
              </p:ext>
            </p:extLst>
          </p:nvPr>
        </p:nvGraphicFramePr>
        <p:xfrm>
          <a:off x="319177" y="1825625"/>
          <a:ext cx="11490385"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926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ELEMENTO SUBJETIVO NO CRIME DE LESÃO CORPORAL</a:t>
            </a:r>
          </a:p>
        </p:txBody>
      </p:sp>
      <p:graphicFrame>
        <p:nvGraphicFramePr>
          <p:cNvPr id="4" name="Espaço Reservado para Conteúdo 3">
            <a:extLst>
              <a:ext uri="{FF2B5EF4-FFF2-40B4-BE49-F238E27FC236}">
                <a16:creationId xmlns:a16="http://schemas.microsoft.com/office/drawing/2014/main" id="{3AF09E98-A380-4E7B-04B9-BE225472D03D}"/>
              </a:ext>
            </a:extLst>
          </p:cNvPr>
          <p:cNvGraphicFramePr>
            <a:graphicFrameLocks noGrp="1"/>
          </p:cNvGraphicFramePr>
          <p:nvPr>
            <p:ph idx="1"/>
            <p:extLst>
              <p:ext uri="{D42A27DB-BD31-4B8C-83A1-F6EECF244321}">
                <p14:modId xmlns:p14="http://schemas.microsoft.com/office/powerpoint/2010/main" val="371921862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3851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CLASSIFICAÇÃO DO CRIME EM RELAÇÃO AOS SUJEITOS</a:t>
            </a:r>
          </a:p>
        </p:txBody>
      </p:sp>
      <p:graphicFrame>
        <p:nvGraphicFramePr>
          <p:cNvPr id="4" name="Espaço Reservado para Conteúdo 3">
            <a:extLst>
              <a:ext uri="{FF2B5EF4-FFF2-40B4-BE49-F238E27FC236}">
                <a16:creationId xmlns:a16="http://schemas.microsoft.com/office/drawing/2014/main" id="{9B06E8E4-CA8F-3254-D099-BE382B36FDA5}"/>
              </a:ext>
            </a:extLst>
          </p:cNvPr>
          <p:cNvGraphicFramePr>
            <a:graphicFrameLocks noGrp="1"/>
          </p:cNvGraphicFramePr>
          <p:nvPr>
            <p:ph idx="1"/>
            <p:extLst>
              <p:ext uri="{D42A27DB-BD31-4B8C-83A1-F6EECF244321}">
                <p14:modId xmlns:p14="http://schemas.microsoft.com/office/powerpoint/2010/main" val="1237314908"/>
              </p:ext>
            </p:extLst>
          </p:nvPr>
        </p:nvGraphicFramePr>
        <p:xfrm>
          <a:off x="319177" y="1825625"/>
          <a:ext cx="11632417" cy="47941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7637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4F0C64-03C8-4975-67E1-74EE41675B68}"/>
              </a:ext>
            </a:extLst>
          </p:cNvPr>
          <p:cNvSpPr>
            <a:spLocks noGrp="1"/>
          </p:cNvSpPr>
          <p:nvPr>
            <p:ph type="title"/>
          </p:nvPr>
        </p:nvSpPr>
        <p:spPr/>
        <p:txBody>
          <a:bodyPr/>
          <a:lstStyle/>
          <a:p>
            <a:pPr algn="ctr"/>
            <a:r>
              <a:rPr lang="pt-BR" dirty="0"/>
              <a:t>TÓPICOS ESPECIAIS</a:t>
            </a:r>
          </a:p>
        </p:txBody>
      </p:sp>
      <p:graphicFrame>
        <p:nvGraphicFramePr>
          <p:cNvPr id="4" name="Espaço Reservado para Conteúdo 3">
            <a:extLst>
              <a:ext uri="{FF2B5EF4-FFF2-40B4-BE49-F238E27FC236}">
                <a16:creationId xmlns:a16="http://schemas.microsoft.com/office/drawing/2014/main" id="{9D5FF7C3-EE73-9E3D-F27C-8E017AA9F8E6}"/>
              </a:ext>
            </a:extLst>
          </p:cNvPr>
          <p:cNvGraphicFramePr>
            <a:graphicFrameLocks noGrp="1"/>
          </p:cNvGraphicFramePr>
          <p:nvPr>
            <p:ph idx="1"/>
            <p:extLst>
              <p:ext uri="{D42A27DB-BD31-4B8C-83A1-F6EECF244321}">
                <p14:modId xmlns:p14="http://schemas.microsoft.com/office/powerpoint/2010/main" val="3896744742"/>
              </p:ext>
            </p:extLst>
          </p:nvPr>
        </p:nvGraphicFramePr>
        <p:xfrm>
          <a:off x="399245" y="1825624"/>
          <a:ext cx="11475076" cy="48713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3450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ELEMENTO SUBJETIVO DAS QUALIFICADORAS</a:t>
            </a:r>
          </a:p>
        </p:txBody>
      </p:sp>
      <p:graphicFrame>
        <p:nvGraphicFramePr>
          <p:cNvPr id="4" name="Espaço Reservado para Conteúdo 3">
            <a:extLst>
              <a:ext uri="{FF2B5EF4-FFF2-40B4-BE49-F238E27FC236}">
                <a16:creationId xmlns:a16="http://schemas.microsoft.com/office/drawing/2014/main" id="{CB445AF7-CE29-43BB-D706-8C15A0CFBBA0}"/>
              </a:ext>
            </a:extLst>
          </p:cNvPr>
          <p:cNvGraphicFramePr>
            <a:graphicFrameLocks noGrp="1"/>
          </p:cNvGraphicFramePr>
          <p:nvPr>
            <p:ph idx="1"/>
            <p:extLst>
              <p:ext uri="{D42A27DB-BD31-4B8C-83A1-F6EECF244321}">
                <p14:modId xmlns:p14="http://schemas.microsoft.com/office/powerpoint/2010/main" val="510528759"/>
              </p:ext>
            </p:extLst>
          </p:nvPr>
        </p:nvGraphicFramePr>
        <p:xfrm>
          <a:off x="319177" y="1825625"/>
          <a:ext cx="11602529"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52584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ELEMENTO SUBJETIVO DAS QUALIFICADORAS</a:t>
            </a:r>
          </a:p>
        </p:txBody>
      </p:sp>
      <p:graphicFrame>
        <p:nvGraphicFramePr>
          <p:cNvPr id="4" name="Espaço Reservado para Conteúdo 3">
            <a:extLst>
              <a:ext uri="{FF2B5EF4-FFF2-40B4-BE49-F238E27FC236}">
                <a16:creationId xmlns:a16="http://schemas.microsoft.com/office/drawing/2014/main" id="{CB445AF7-CE29-43BB-D706-8C15A0CFBBA0}"/>
              </a:ext>
            </a:extLst>
          </p:cNvPr>
          <p:cNvGraphicFramePr>
            <a:graphicFrameLocks noGrp="1"/>
          </p:cNvGraphicFramePr>
          <p:nvPr>
            <p:ph idx="1"/>
            <p:extLst>
              <p:ext uri="{D42A27DB-BD31-4B8C-83A1-F6EECF244321}">
                <p14:modId xmlns:p14="http://schemas.microsoft.com/office/powerpoint/2010/main" val="833490095"/>
              </p:ext>
            </p:extLst>
          </p:nvPr>
        </p:nvGraphicFramePr>
        <p:xfrm>
          <a:off x="319177" y="1825625"/>
          <a:ext cx="11602529"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3786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HIPÓTESES QUE NÃO ADMITEM TENTATIVA</a:t>
            </a:r>
          </a:p>
        </p:txBody>
      </p:sp>
      <p:graphicFrame>
        <p:nvGraphicFramePr>
          <p:cNvPr id="4" name="Espaço Reservado para Conteúdo 3">
            <a:extLst>
              <a:ext uri="{FF2B5EF4-FFF2-40B4-BE49-F238E27FC236}">
                <a16:creationId xmlns:a16="http://schemas.microsoft.com/office/drawing/2014/main" id="{CB445AF7-CE29-43BB-D706-8C15A0CFBBA0}"/>
              </a:ext>
            </a:extLst>
          </p:cNvPr>
          <p:cNvGraphicFramePr>
            <a:graphicFrameLocks noGrp="1"/>
          </p:cNvGraphicFramePr>
          <p:nvPr>
            <p:ph idx="1"/>
            <p:extLst>
              <p:ext uri="{D42A27DB-BD31-4B8C-83A1-F6EECF244321}">
                <p14:modId xmlns:p14="http://schemas.microsoft.com/office/powerpoint/2010/main" val="1153315248"/>
              </p:ext>
            </p:extLst>
          </p:nvPr>
        </p:nvGraphicFramePr>
        <p:xfrm>
          <a:off x="319177" y="1825625"/>
          <a:ext cx="11602529"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5720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03D21F-8365-F381-5801-CCA5415208D1}"/>
              </a:ext>
            </a:extLst>
          </p:cNvPr>
          <p:cNvSpPr>
            <a:spLocks noGrp="1"/>
          </p:cNvSpPr>
          <p:nvPr>
            <p:ph type="title"/>
          </p:nvPr>
        </p:nvSpPr>
        <p:spPr/>
        <p:txBody>
          <a:bodyPr/>
          <a:lstStyle/>
          <a:p>
            <a:pPr algn="ctr"/>
            <a:r>
              <a:rPr lang="pt-BR" dirty="0"/>
              <a:t>LESÃO CORPORAL LEVE</a:t>
            </a:r>
          </a:p>
        </p:txBody>
      </p:sp>
      <p:graphicFrame>
        <p:nvGraphicFramePr>
          <p:cNvPr id="4" name="Espaço Reservado para Conteúdo 3">
            <a:extLst>
              <a:ext uri="{FF2B5EF4-FFF2-40B4-BE49-F238E27FC236}">
                <a16:creationId xmlns:a16="http://schemas.microsoft.com/office/drawing/2014/main" id="{72E42192-C98B-DC2E-B8EB-14210F1405E5}"/>
              </a:ext>
            </a:extLst>
          </p:cNvPr>
          <p:cNvGraphicFramePr>
            <a:graphicFrameLocks noGrp="1"/>
          </p:cNvGraphicFramePr>
          <p:nvPr>
            <p:ph idx="1"/>
            <p:extLst>
              <p:ext uri="{D42A27DB-BD31-4B8C-83A1-F6EECF244321}">
                <p14:modId xmlns:p14="http://schemas.microsoft.com/office/powerpoint/2010/main" val="253290600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4109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p:txBody>
          <a:bodyPr>
            <a:normAutofit/>
          </a:bodyPr>
          <a:lstStyle/>
          <a:p>
            <a:pPr algn="ctr"/>
            <a:r>
              <a:rPr lang="pt-BR" sz="3600" dirty="0"/>
              <a:t>TOPOGRAFIA</a:t>
            </a:r>
          </a:p>
        </p:txBody>
      </p:sp>
      <p:graphicFrame>
        <p:nvGraphicFramePr>
          <p:cNvPr id="4" name="Espaço Reservado para Conteúdo 3">
            <a:extLst>
              <a:ext uri="{FF2B5EF4-FFF2-40B4-BE49-F238E27FC236}">
                <a16:creationId xmlns:a16="http://schemas.microsoft.com/office/drawing/2014/main" id="{034C0366-3B17-34EB-D25D-D3108D2CCDE5}"/>
              </a:ext>
            </a:extLst>
          </p:cNvPr>
          <p:cNvGraphicFramePr>
            <a:graphicFrameLocks noGrp="1"/>
          </p:cNvGraphicFramePr>
          <p:nvPr>
            <p:ph idx="1"/>
            <p:extLst>
              <p:ext uri="{D42A27DB-BD31-4B8C-83A1-F6EECF244321}">
                <p14:modId xmlns:p14="http://schemas.microsoft.com/office/powerpoint/2010/main" val="3400551081"/>
              </p:ext>
            </p:extLst>
          </p:nvPr>
        </p:nvGraphicFramePr>
        <p:xfrm>
          <a:off x="276045" y="1825624"/>
          <a:ext cx="11619781" cy="4946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2123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8E6BAF-25C9-C107-7B33-64F865C66708}"/>
              </a:ext>
            </a:extLst>
          </p:cNvPr>
          <p:cNvSpPr>
            <a:spLocks noGrp="1"/>
          </p:cNvSpPr>
          <p:nvPr>
            <p:ph type="title"/>
          </p:nvPr>
        </p:nvSpPr>
        <p:spPr/>
        <p:txBody>
          <a:bodyPr/>
          <a:lstStyle/>
          <a:p>
            <a:pPr algn="ctr"/>
            <a:r>
              <a:rPr lang="pt-BR" dirty="0"/>
              <a:t>NÚCLEO DO TIPO (“OFENDER”)</a:t>
            </a:r>
          </a:p>
        </p:txBody>
      </p:sp>
      <p:graphicFrame>
        <p:nvGraphicFramePr>
          <p:cNvPr id="6" name="Espaço Reservado para Conteúdo 5">
            <a:extLst>
              <a:ext uri="{FF2B5EF4-FFF2-40B4-BE49-F238E27FC236}">
                <a16:creationId xmlns:a16="http://schemas.microsoft.com/office/drawing/2014/main" id="{446FF4D4-2555-17DF-E516-9072216DEDFE}"/>
              </a:ext>
            </a:extLst>
          </p:cNvPr>
          <p:cNvGraphicFramePr>
            <a:graphicFrameLocks noGrp="1"/>
          </p:cNvGraphicFramePr>
          <p:nvPr>
            <p:ph idx="1"/>
            <p:extLst>
              <p:ext uri="{D42A27DB-BD31-4B8C-83A1-F6EECF244321}">
                <p14:modId xmlns:p14="http://schemas.microsoft.com/office/powerpoint/2010/main" val="319635169"/>
              </p:ext>
            </p:extLst>
          </p:nvPr>
        </p:nvGraphicFramePr>
        <p:xfrm>
          <a:off x="309093" y="1825624"/>
          <a:ext cx="11565228" cy="48069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85006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979B34-2D92-AC28-C62A-B80C189CAC75}"/>
              </a:ext>
            </a:extLst>
          </p:cNvPr>
          <p:cNvSpPr>
            <a:spLocks noGrp="1"/>
          </p:cNvSpPr>
          <p:nvPr>
            <p:ph type="title"/>
          </p:nvPr>
        </p:nvSpPr>
        <p:spPr/>
        <p:txBody>
          <a:bodyPr/>
          <a:lstStyle/>
          <a:p>
            <a:pPr algn="ctr"/>
            <a:r>
              <a:rPr lang="pt-BR" dirty="0"/>
              <a:t>SOBRE OS DEMAIS ELEMENTOS DO TIPO</a:t>
            </a:r>
          </a:p>
        </p:txBody>
      </p:sp>
      <p:graphicFrame>
        <p:nvGraphicFramePr>
          <p:cNvPr id="6" name="Espaço Reservado para Conteúdo 5">
            <a:extLst>
              <a:ext uri="{FF2B5EF4-FFF2-40B4-BE49-F238E27FC236}">
                <a16:creationId xmlns:a16="http://schemas.microsoft.com/office/drawing/2014/main" id="{835827EF-41DF-27CD-C0C0-3597BFCDFB08}"/>
              </a:ext>
            </a:extLst>
          </p:cNvPr>
          <p:cNvGraphicFramePr>
            <a:graphicFrameLocks noGrp="1"/>
          </p:cNvGraphicFramePr>
          <p:nvPr>
            <p:ph idx="1"/>
            <p:extLst>
              <p:ext uri="{D42A27DB-BD31-4B8C-83A1-F6EECF244321}">
                <p14:modId xmlns:p14="http://schemas.microsoft.com/office/powerpoint/2010/main" val="2724166292"/>
              </p:ext>
            </p:extLst>
          </p:nvPr>
        </p:nvGraphicFramePr>
        <p:xfrm>
          <a:off x="334851" y="1825625"/>
          <a:ext cx="11552349" cy="4832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2956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9E9A02-527C-7895-C9EA-5D7FB0621CD0}"/>
              </a:ext>
            </a:extLst>
          </p:cNvPr>
          <p:cNvSpPr>
            <a:spLocks noGrp="1"/>
          </p:cNvSpPr>
          <p:nvPr>
            <p:ph type="title"/>
          </p:nvPr>
        </p:nvSpPr>
        <p:spPr/>
        <p:txBody>
          <a:bodyPr>
            <a:normAutofit/>
          </a:bodyPr>
          <a:lstStyle/>
          <a:p>
            <a:pPr algn="ctr"/>
            <a:r>
              <a:rPr lang="pt-BR" sz="3600" dirty="0"/>
              <a:t>ALGUNS EXEMPLOS DE OFENSAS AO BEM-ESTAR FÍSICO</a:t>
            </a:r>
          </a:p>
        </p:txBody>
      </p:sp>
      <p:graphicFrame>
        <p:nvGraphicFramePr>
          <p:cNvPr id="4" name="Espaço Reservado para Conteúdo 3">
            <a:extLst>
              <a:ext uri="{FF2B5EF4-FFF2-40B4-BE49-F238E27FC236}">
                <a16:creationId xmlns:a16="http://schemas.microsoft.com/office/drawing/2014/main" id="{C9483D4B-75DC-F012-672B-416BB674CEC2}"/>
              </a:ext>
            </a:extLst>
          </p:cNvPr>
          <p:cNvGraphicFramePr>
            <a:graphicFrameLocks noGrp="1"/>
          </p:cNvGraphicFramePr>
          <p:nvPr>
            <p:ph idx="1"/>
            <p:extLst>
              <p:ext uri="{D42A27DB-BD31-4B8C-83A1-F6EECF244321}">
                <p14:modId xmlns:p14="http://schemas.microsoft.com/office/powerpoint/2010/main" val="1586424220"/>
              </p:ext>
            </p:extLst>
          </p:nvPr>
        </p:nvGraphicFramePr>
        <p:xfrm>
          <a:off x="270455" y="1825625"/>
          <a:ext cx="11655381" cy="48198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8194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9E9A02-527C-7895-C9EA-5D7FB0621CD0}"/>
              </a:ext>
            </a:extLst>
          </p:cNvPr>
          <p:cNvSpPr>
            <a:spLocks noGrp="1"/>
          </p:cNvSpPr>
          <p:nvPr>
            <p:ph type="title"/>
          </p:nvPr>
        </p:nvSpPr>
        <p:spPr/>
        <p:txBody>
          <a:bodyPr>
            <a:normAutofit/>
          </a:bodyPr>
          <a:lstStyle/>
          <a:p>
            <a:pPr algn="ctr"/>
            <a:r>
              <a:rPr lang="pt-BR" sz="3600" dirty="0"/>
              <a:t>ALGUNS EXEMPLOS DE OFENSAS AO BEM-ESTAR FÍSICO</a:t>
            </a:r>
          </a:p>
        </p:txBody>
      </p:sp>
      <p:graphicFrame>
        <p:nvGraphicFramePr>
          <p:cNvPr id="4" name="Espaço Reservado para Conteúdo 3">
            <a:extLst>
              <a:ext uri="{FF2B5EF4-FFF2-40B4-BE49-F238E27FC236}">
                <a16:creationId xmlns:a16="http://schemas.microsoft.com/office/drawing/2014/main" id="{C9483D4B-75DC-F012-672B-416BB674CEC2}"/>
              </a:ext>
            </a:extLst>
          </p:cNvPr>
          <p:cNvGraphicFramePr>
            <a:graphicFrameLocks noGrp="1"/>
          </p:cNvGraphicFramePr>
          <p:nvPr>
            <p:ph idx="1"/>
            <p:extLst>
              <p:ext uri="{D42A27DB-BD31-4B8C-83A1-F6EECF244321}">
                <p14:modId xmlns:p14="http://schemas.microsoft.com/office/powerpoint/2010/main" val="2618636007"/>
              </p:ext>
            </p:extLst>
          </p:nvPr>
        </p:nvGraphicFramePr>
        <p:xfrm>
          <a:off x="386365" y="1825625"/>
          <a:ext cx="11513713" cy="4858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3318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9E9A02-527C-7895-C9EA-5D7FB0621CD0}"/>
              </a:ext>
            </a:extLst>
          </p:cNvPr>
          <p:cNvSpPr>
            <a:spLocks noGrp="1"/>
          </p:cNvSpPr>
          <p:nvPr>
            <p:ph type="title"/>
          </p:nvPr>
        </p:nvSpPr>
        <p:spPr/>
        <p:txBody>
          <a:bodyPr>
            <a:normAutofit/>
          </a:bodyPr>
          <a:lstStyle/>
          <a:p>
            <a:pPr algn="ctr"/>
            <a:r>
              <a:rPr lang="pt-BR" sz="3600" dirty="0"/>
              <a:t>OUTROS EXEMPLOS DE OFENSAS AO BEM-ESTAR FÍSICO</a:t>
            </a:r>
          </a:p>
        </p:txBody>
      </p:sp>
      <p:graphicFrame>
        <p:nvGraphicFramePr>
          <p:cNvPr id="6" name="Espaço Reservado para Conteúdo 5">
            <a:extLst>
              <a:ext uri="{FF2B5EF4-FFF2-40B4-BE49-F238E27FC236}">
                <a16:creationId xmlns:a16="http://schemas.microsoft.com/office/drawing/2014/main" id="{DD41A669-0658-D9D0-74E0-A9BBAD0C1B69}"/>
              </a:ext>
            </a:extLst>
          </p:cNvPr>
          <p:cNvGraphicFramePr>
            <a:graphicFrameLocks noGrp="1"/>
          </p:cNvGraphicFramePr>
          <p:nvPr>
            <p:ph idx="1"/>
            <p:extLst>
              <p:ext uri="{D42A27DB-BD31-4B8C-83A1-F6EECF244321}">
                <p14:modId xmlns:p14="http://schemas.microsoft.com/office/powerpoint/2010/main" val="1736566326"/>
              </p:ext>
            </p:extLst>
          </p:nvPr>
        </p:nvGraphicFramePr>
        <p:xfrm>
          <a:off x="334851" y="1825624"/>
          <a:ext cx="11500834" cy="48713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52530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9E9A02-527C-7895-C9EA-5D7FB0621CD0}"/>
              </a:ext>
            </a:extLst>
          </p:cNvPr>
          <p:cNvSpPr>
            <a:spLocks noGrp="1"/>
          </p:cNvSpPr>
          <p:nvPr>
            <p:ph type="title"/>
          </p:nvPr>
        </p:nvSpPr>
        <p:spPr>
          <a:xfrm>
            <a:off x="301925" y="365125"/>
            <a:ext cx="11568022" cy="1325563"/>
          </a:xfrm>
        </p:spPr>
        <p:txBody>
          <a:bodyPr>
            <a:normAutofit/>
          </a:bodyPr>
          <a:lstStyle/>
          <a:p>
            <a:pPr algn="ctr"/>
            <a:r>
              <a:rPr lang="pt-BR" sz="3600" dirty="0"/>
              <a:t>OUTROS EXEMPLOS DE OFENSAS À SAÚDE</a:t>
            </a:r>
          </a:p>
        </p:txBody>
      </p:sp>
      <p:graphicFrame>
        <p:nvGraphicFramePr>
          <p:cNvPr id="4" name="Espaço Reservado para Conteúdo 3">
            <a:extLst>
              <a:ext uri="{FF2B5EF4-FFF2-40B4-BE49-F238E27FC236}">
                <a16:creationId xmlns:a16="http://schemas.microsoft.com/office/drawing/2014/main" id="{B9372CA0-BDFA-A100-96DD-13DE1F83675D}"/>
              </a:ext>
            </a:extLst>
          </p:cNvPr>
          <p:cNvGraphicFramePr>
            <a:graphicFrameLocks noGrp="1"/>
          </p:cNvGraphicFramePr>
          <p:nvPr>
            <p:ph idx="1"/>
            <p:extLst>
              <p:ext uri="{D42A27DB-BD31-4B8C-83A1-F6EECF244321}">
                <p14:modId xmlns:p14="http://schemas.microsoft.com/office/powerpoint/2010/main" val="348900353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51887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58EC63-AD8B-5EE1-385B-4B5D0CB3136C}"/>
              </a:ext>
            </a:extLst>
          </p:cNvPr>
          <p:cNvSpPr>
            <a:spLocks noGrp="1"/>
          </p:cNvSpPr>
          <p:nvPr>
            <p:ph type="title"/>
          </p:nvPr>
        </p:nvSpPr>
        <p:spPr/>
        <p:txBody>
          <a:bodyPr/>
          <a:lstStyle/>
          <a:p>
            <a:pPr algn="ctr"/>
            <a:r>
              <a:rPr lang="pt-BR" dirty="0"/>
              <a:t>CONSIDERAÇÕES ESPECIAIS</a:t>
            </a:r>
          </a:p>
        </p:txBody>
      </p:sp>
      <p:graphicFrame>
        <p:nvGraphicFramePr>
          <p:cNvPr id="4" name="Espaço Reservado para Conteúdo 3">
            <a:extLst>
              <a:ext uri="{FF2B5EF4-FFF2-40B4-BE49-F238E27FC236}">
                <a16:creationId xmlns:a16="http://schemas.microsoft.com/office/drawing/2014/main" id="{33CEA8D4-6103-707E-9151-8C288C863E6C}"/>
              </a:ext>
            </a:extLst>
          </p:cNvPr>
          <p:cNvGraphicFramePr>
            <a:graphicFrameLocks noGrp="1"/>
          </p:cNvGraphicFramePr>
          <p:nvPr>
            <p:ph idx="1"/>
            <p:extLst>
              <p:ext uri="{D42A27DB-BD31-4B8C-83A1-F6EECF244321}">
                <p14:modId xmlns:p14="http://schemas.microsoft.com/office/powerpoint/2010/main" val="2969014851"/>
              </p:ext>
            </p:extLst>
          </p:nvPr>
        </p:nvGraphicFramePr>
        <p:xfrm>
          <a:off x="128789" y="1825624"/>
          <a:ext cx="11809926" cy="48713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982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BA9B0F-E23B-BABC-6AAA-5C62DD98F9D3}"/>
              </a:ext>
            </a:extLst>
          </p:cNvPr>
          <p:cNvSpPr>
            <a:spLocks noGrp="1"/>
          </p:cNvSpPr>
          <p:nvPr>
            <p:ph type="title"/>
          </p:nvPr>
        </p:nvSpPr>
        <p:spPr/>
        <p:txBody>
          <a:bodyPr/>
          <a:lstStyle/>
          <a:p>
            <a:pPr algn="ctr"/>
            <a:r>
              <a:rPr lang="pt-BR" dirty="0"/>
              <a:t>QUESTÕES PROBLEMÁTICAS RELATIVAS À LESÃO CORPORAL</a:t>
            </a:r>
          </a:p>
        </p:txBody>
      </p:sp>
      <p:graphicFrame>
        <p:nvGraphicFramePr>
          <p:cNvPr id="4" name="Espaço Reservado para Conteúdo 3">
            <a:extLst>
              <a:ext uri="{FF2B5EF4-FFF2-40B4-BE49-F238E27FC236}">
                <a16:creationId xmlns:a16="http://schemas.microsoft.com/office/drawing/2014/main" id="{D254B7C2-5FFE-1F66-B514-49D8DC95CA04}"/>
              </a:ext>
            </a:extLst>
          </p:cNvPr>
          <p:cNvGraphicFramePr>
            <a:graphicFrameLocks noGrp="1"/>
          </p:cNvGraphicFramePr>
          <p:nvPr>
            <p:ph idx="1"/>
            <p:extLst>
              <p:ext uri="{D42A27DB-BD31-4B8C-83A1-F6EECF244321}">
                <p14:modId xmlns:p14="http://schemas.microsoft.com/office/powerpoint/2010/main" val="305909237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2618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BA9B0F-E23B-BABC-6AAA-5C62DD98F9D3}"/>
              </a:ext>
            </a:extLst>
          </p:cNvPr>
          <p:cNvSpPr>
            <a:spLocks noGrp="1"/>
          </p:cNvSpPr>
          <p:nvPr>
            <p:ph type="title"/>
          </p:nvPr>
        </p:nvSpPr>
        <p:spPr/>
        <p:txBody>
          <a:bodyPr>
            <a:normAutofit/>
          </a:bodyPr>
          <a:lstStyle/>
          <a:p>
            <a:pPr algn="ctr"/>
            <a:r>
              <a:rPr lang="pt-BR" sz="4000" dirty="0"/>
              <a:t>OPERAÇÃO CIRÚRGICA DE MUDANÇA DE SEXO</a:t>
            </a:r>
          </a:p>
        </p:txBody>
      </p:sp>
      <p:graphicFrame>
        <p:nvGraphicFramePr>
          <p:cNvPr id="4" name="Espaço Reservado para Conteúdo 3">
            <a:extLst>
              <a:ext uri="{FF2B5EF4-FFF2-40B4-BE49-F238E27FC236}">
                <a16:creationId xmlns:a16="http://schemas.microsoft.com/office/drawing/2014/main" id="{40DED49F-2B30-0A0D-FC94-8C18DE47DD1E}"/>
              </a:ext>
            </a:extLst>
          </p:cNvPr>
          <p:cNvGraphicFramePr>
            <a:graphicFrameLocks noGrp="1"/>
          </p:cNvGraphicFramePr>
          <p:nvPr>
            <p:ph idx="1"/>
            <p:extLst>
              <p:ext uri="{D42A27DB-BD31-4B8C-83A1-F6EECF244321}">
                <p14:modId xmlns:p14="http://schemas.microsoft.com/office/powerpoint/2010/main" val="276235315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07185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7BAB48-8931-A9F3-93A7-E26982D6E2E0}"/>
              </a:ext>
            </a:extLst>
          </p:cNvPr>
          <p:cNvSpPr>
            <a:spLocks noGrp="1"/>
          </p:cNvSpPr>
          <p:nvPr>
            <p:ph type="ctrTitle"/>
          </p:nvPr>
        </p:nvSpPr>
        <p:spPr/>
        <p:txBody>
          <a:bodyPr anchor="ctr"/>
          <a:lstStyle/>
          <a:p>
            <a:r>
              <a:rPr lang="pt-BR" dirty="0"/>
              <a:t>LESÃO CORPORAL GRAVE</a:t>
            </a:r>
          </a:p>
        </p:txBody>
      </p:sp>
      <p:sp>
        <p:nvSpPr>
          <p:cNvPr id="3" name="Subtítulo 2">
            <a:extLst>
              <a:ext uri="{FF2B5EF4-FFF2-40B4-BE49-F238E27FC236}">
                <a16:creationId xmlns:a16="http://schemas.microsoft.com/office/drawing/2014/main" id="{32165C1D-8B18-F5FE-0450-1C70AC49207C}"/>
              </a:ext>
            </a:extLst>
          </p:cNvPr>
          <p:cNvSpPr>
            <a:spLocks noGrp="1"/>
          </p:cNvSpPr>
          <p:nvPr>
            <p:ph type="subTitle" idx="1"/>
          </p:nvPr>
        </p:nvSpPr>
        <p:spPr/>
        <p:txBody>
          <a:bodyPr anchor="ctr"/>
          <a:lstStyle/>
          <a:p>
            <a:r>
              <a:rPr lang="pt-BR" dirty="0"/>
              <a:t>ART. 129, </a:t>
            </a:r>
            <a:r>
              <a:rPr lang="pt-BR" i="1" dirty="0"/>
              <a:t>§1º</a:t>
            </a:r>
            <a:endParaRPr lang="pt-BR" dirty="0"/>
          </a:p>
        </p:txBody>
      </p:sp>
    </p:spTree>
    <p:extLst>
      <p:ext uri="{BB962C8B-B14F-4D97-AF65-F5344CB8AC3E}">
        <p14:creationId xmlns:p14="http://schemas.microsoft.com/office/powerpoint/2010/main" val="230297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p:txBody>
          <a:bodyPr>
            <a:normAutofit/>
          </a:bodyPr>
          <a:lstStyle/>
          <a:p>
            <a:pPr algn="ctr"/>
            <a:r>
              <a:rPr lang="pt-BR" sz="3600" dirty="0"/>
              <a:t>OBJETIVIDADE JURÍDICA (BEM JURÍDICO TUTELADO)</a:t>
            </a:r>
          </a:p>
        </p:txBody>
      </p:sp>
      <p:graphicFrame>
        <p:nvGraphicFramePr>
          <p:cNvPr id="4" name="Espaço Reservado para Conteúdo 3">
            <a:extLst>
              <a:ext uri="{FF2B5EF4-FFF2-40B4-BE49-F238E27FC236}">
                <a16:creationId xmlns:a16="http://schemas.microsoft.com/office/drawing/2014/main" id="{1E73B059-8889-CB5A-DCC3-102090830B2E}"/>
              </a:ext>
            </a:extLst>
          </p:cNvPr>
          <p:cNvGraphicFramePr>
            <a:graphicFrameLocks noGrp="1"/>
          </p:cNvGraphicFramePr>
          <p:nvPr>
            <p:ph idx="1"/>
            <p:extLst>
              <p:ext uri="{D42A27DB-BD31-4B8C-83A1-F6EECF244321}">
                <p14:modId xmlns:p14="http://schemas.microsoft.com/office/powerpoint/2010/main" val="1050169736"/>
              </p:ext>
            </p:extLst>
          </p:nvPr>
        </p:nvGraphicFramePr>
        <p:xfrm>
          <a:off x="310551" y="2141537"/>
          <a:ext cx="11550769"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06964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D3C99D-6034-BA4C-E30C-567526B4F105}"/>
              </a:ext>
            </a:extLst>
          </p:cNvPr>
          <p:cNvSpPr>
            <a:spLocks noGrp="1"/>
          </p:cNvSpPr>
          <p:nvPr>
            <p:ph type="title"/>
          </p:nvPr>
        </p:nvSpPr>
        <p:spPr>
          <a:xfrm>
            <a:off x="321972" y="365125"/>
            <a:ext cx="11590986" cy="1325563"/>
          </a:xfrm>
        </p:spPr>
        <p:txBody>
          <a:bodyPr/>
          <a:lstStyle/>
          <a:p>
            <a:pPr algn="ctr"/>
            <a:r>
              <a:rPr lang="pt-BR" dirty="0"/>
              <a:t>CONSIDERAÇÕES GERAIS SOBRE A LESÃO CORPORAL GRAVE</a:t>
            </a:r>
          </a:p>
        </p:txBody>
      </p:sp>
      <p:graphicFrame>
        <p:nvGraphicFramePr>
          <p:cNvPr id="4" name="Espaço Reservado para Conteúdo 3">
            <a:extLst>
              <a:ext uri="{FF2B5EF4-FFF2-40B4-BE49-F238E27FC236}">
                <a16:creationId xmlns:a16="http://schemas.microsoft.com/office/drawing/2014/main" id="{F4D34790-C5B6-7BAE-96B0-1FA9BE43581B}"/>
              </a:ext>
            </a:extLst>
          </p:cNvPr>
          <p:cNvGraphicFramePr>
            <a:graphicFrameLocks noGrp="1"/>
          </p:cNvGraphicFramePr>
          <p:nvPr>
            <p:ph idx="1"/>
            <p:extLst>
              <p:ext uri="{D42A27DB-BD31-4B8C-83A1-F6EECF244321}">
                <p14:modId xmlns:p14="http://schemas.microsoft.com/office/powerpoint/2010/main" val="1042860113"/>
              </p:ext>
            </p:extLst>
          </p:nvPr>
        </p:nvGraphicFramePr>
        <p:xfrm>
          <a:off x="321972" y="1825625"/>
          <a:ext cx="11590986" cy="4858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72528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HIPÓTESES DE LESÃO CORPORAL DE NATUREZA GRAVE</a:t>
            </a:r>
          </a:p>
        </p:txBody>
      </p:sp>
      <p:graphicFrame>
        <p:nvGraphicFramePr>
          <p:cNvPr id="4" name="Espaço Reservado para Conteúdo 3">
            <a:extLst>
              <a:ext uri="{FF2B5EF4-FFF2-40B4-BE49-F238E27FC236}">
                <a16:creationId xmlns:a16="http://schemas.microsoft.com/office/drawing/2014/main" id="{9393E1BC-3791-1095-6520-1CC6A49C6EA1}"/>
              </a:ext>
            </a:extLst>
          </p:cNvPr>
          <p:cNvGraphicFramePr>
            <a:graphicFrameLocks noGrp="1"/>
          </p:cNvGraphicFramePr>
          <p:nvPr>
            <p:ph idx="1"/>
            <p:extLst>
              <p:ext uri="{D42A27DB-BD31-4B8C-83A1-F6EECF244321}">
                <p14:modId xmlns:p14="http://schemas.microsoft.com/office/powerpoint/2010/main" val="3683584323"/>
              </p:ext>
            </p:extLst>
          </p:nvPr>
        </p:nvGraphicFramePr>
        <p:xfrm>
          <a:off x="319177" y="1825625"/>
          <a:ext cx="11593781" cy="4858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4835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sv-SE" sz="3600" b="1" dirty="0"/>
              <a:t>STF, HC 114.567, Rel. Min. Gilmar Mendes, 2ª Turma.</a:t>
            </a:r>
            <a:br>
              <a:rPr lang="sv-SE" sz="3600" b="1" dirty="0"/>
            </a:br>
            <a:r>
              <a:rPr lang="sv-SE" sz="3600" b="1" dirty="0"/>
              <a:t>Julgamento: 16.10.2012</a:t>
            </a:r>
            <a:endParaRPr lang="pt-BR" sz="3600" b="1" dirty="0"/>
          </a:p>
        </p:txBody>
      </p:sp>
      <p:sp>
        <p:nvSpPr>
          <p:cNvPr id="5" name="Espaço Reservado para Conteúdo 4">
            <a:extLst>
              <a:ext uri="{FF2B5EF4-FFF2-40B4-BE49-F238E27FC236}">
                <a16:creationId xmlns:a16="http://schemas.microsoft.com/office/drawing/2014/main" id="{84DEDCA2-42D2-622B-0CAE-9A6CF1E722AC}"/>
              </a:ext>
            </a:extLst>
          </p:cNvPr>
          <p:cNvSpPr>
            <a:spLocks noGrp="1"/>
          </p:cNvSpPr>
          <p:nvPr>
            <p:ph idx="1"/>
          </p:nvPr>
        </p:nvSpPr>
        <p:spPr>
          <a:xfrm>
            <a:off x="209549" y="1825625"/>
            <a:ext cx="11858625" cy="4908550"/>
          </a:xfrm>
        </p:spPr>
        <p:txBody>
          <a:bodyPr anchor="t"/>
          <a:lstStyle/>
          <a:p>
            <a:pPr marL="0" indent="0" algn="just">
              <a:buNone/>
            </a:pPr>
            <a:r>
              <a:rPr lang="pt-BR" b="1" i="0" dirty="0">
                <a:solidFill>
                  <a:srgbClr val="212529"/>
                </a:solidFill>
                <a:effectLst/>
                <a:latin typeface="Roboto" panose="02000000000000000000" pitchFamily="2" charset="0"/>
              </a:rPr>
              <a:t>Reconhecimento do crime de lesão corporal de natureza grave por outros meios</a:t>
            </a:r>
          </a:p>
          <a:p>
            <a:pPr marL="0" indent="0" algn="just">
              <a:buNone/>
            </a:pPr>
            <a:r>
              <a:rPr lang="pt-BR" b="0" i="0" dirty="0">
                <a:effectLst/>
                <a:latin typeface="Roboto" panose="02000000000000000000" pitchFamily="2" charset="0"/>
              </a:rPr>
              <a:t>A ausência do laudo pericial não impede seja reconhecida a materialidade do delito de lesão corporal de natureza grave por outros meios.</a:t>
            </a:r>
            <a:endParaRPr lang="pt-BR" dirty="0"/>
          </a:p>
        </p:txBody>
      </p:sp>
    </p:spTree>
    <p:extLst>
      <p:ext uri="{BB962C8B-B14F-4D97-AF65-F5344CB8AC3E}">
        <p14:creationId xmlns:p14="http://schemas.microsoft.com/office/powerpoint/2010/main" val="29570080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SITUAÇÕES RELATIVAS AO “PERIGO DE VIDA”</a:t>
            </a:r>
          </a:p>
        </p:txBody>
      </p:sp>
      <p:graphicFrame>
        <p:nvGraphicFramePr>
          <p:cNvPr id="3" name="Espaço Reservado para Conteúdo 2">
            <a:extLst>
              <a:ext uri="{FF2B5EF4-FFF2-40B4-BE49-F238E27FC236}">
                <a16:creationId xmlns:a16="http://schemas.microsoft.com/office/drawing/2014/main" id="{4763B438-6772-7AC4-4ADE-E134A9973F71}"/>
              </a:ext>
            </a:extLst>
          </p:cNvPr>
          <p:cNvGraphicFramePr>
            <a:graphicFrameLocks noGrp="1"/>
          </p:cNvGraphicFramePr>
          <p:nvPr>
            <p:ph idx="1"/>
            <p:extLst>
              <p:ext uri="{D42A27DB-BD31-4B8C-83A1-F6EECF244321}">
                <p14:modId xmlns:p14="http://schemas.microsoft.com/office/powerpoint/2010/main" val="212593887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77928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200" dirty="0"/>
              <a:t>DEBILIDADE PERMANENTE DE MEMBRO, SENTIDO OU FUNÇÃO</a:t>
            </a:r>
          </a:p>
        </p:txBody>
      </p:sp>
      <p:graphicFrame>
        <p:nvGraphicFramePr>
          <p:cNvPr id="3" name="Espaço Reservado para Conteúdo 2">
            <a:extLst>
              <a:ext uri="{FF2B5EF4-FFF2-40B4-BE49-F238E27FC236}">
                <a16:creationId xmlns:a16="http://schemas.microsoft.com/office/drawing/2014/main" id="{435AA917-0A08-8CC5-7EC5-F0A13615B0E8}"/>
              </a:ext>
            </a:extLst>
          </p:cNvPr>
          <p:cNvGraphicFramePr>
            <a:graphicFrameLocks noGrp="1"/>
          </p:cNvGraphicFramePr>
          <p:nvPr>
            <p:ph idx="1"/>
            <p:extLst>
              <p:ext uri="{D42A27DB-BD31-4B8C-83A1-F6EECF244321}">
                <p14:modId xmlns:p14="http://schemas.microsoft.com/office/powerpoint/2010/main" val="1502367625"/>
              </p:ext>
            </p:extLst>
          </p:nvPr>
        </p:nvGraphicFramePr>
        <p:xfrm>
          <a:off x="319177" y="1825624"/>
          <a:ext cx="11568023" cy="47735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08371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6FCDBC-3FA4-0D17-B8BB-669C879993EE}"/>
              </a:ext>
            </a:extLst>
          </p:cNvPr>
          <p:cNvSpPr>
            <a:spLocks noGrp="1"/>
          </p:cNvSpPr>
          <p:nvPr>
            <p:ph type="title"/>
          </p:nvPr>
        </p:nvSpPr>
        <p:spPr>
          <a:xfrm>
            <a:off x="180975" y="365125"/>
            <a:ext cx="11868149" cy="1325563"/>
          </a:xfrm>
        </p:spPr>
        <p:txBody>
          <a:bodyPr>
            <a:noAutofit/>
          </a:bodyPr>
          <a:lstStyle/>
          <a:p>
            <a:pPr algn="ctr"/>
            <a:r>
              <a:rPr lang="pt-BR" sz="3200" dirty="0"/>
              <a:t>Informativo 590/STJ (Sexta Turma): </a:t>
            </a:r>
            <a:r>
              <a:rPr lang="pt-BR" sz="3200" dirty="0" err="1"/>
              <a:t>REsp</a:t>
            </a:r>
            <a:r>
              <a:rPr lang="pt-BR" sz="3200" dirty="0"/>
              <a:t> 1.620.158/RJ</a:t>
            </a:r>
            <a:br>
              <a:rPr lang="pt-BR" sz="3200" dirty="0"/>
            </a:br>
            <a:r>
              <a:rPr lang="pt-BR" sz="3200" dirty="0"/>
              <a:t>Rel. Min. Rogerio </a:t>
            </a:r>
            <a:r>
              <a:rPr lang="pt-BR" sz="3200" dirty="0" err="1"/>
              <a:t>Schietti</a:t>
            </a:r>
            <a:r>
              <a:rPr lang="pt-BR" sz="3200" dirty="0"/>
              <a:t> Cruz. Julgamento: 13/09/2016</a:t>
            </a:r>
            <a:br>
              <a:rPr lang="pt-BR" sz="3200" dirty="0"/>
            </a:br>
            <a:r>
              <a:rPr lang="pt-BR" sz="3200" b="1" u="sng" dirty="0"/>
              <a:t>PERDA DE DOIS DENTES CONFIGURA APENAS LESÃO GRAVE</a:t>
            </a:r>
          </a:p>
        </p:txBody>
      </p:sp>
      <p:sp>
        <p:nvSpPr>
          <p:cNvPr id="3" name="Espaço Reservado para Conteúdo 2">
            <a:extLst>
              <a:ext uri="{FF2B5EF4-FFF2-40B4-BE49-F238E27FC236}">
                <a16:creationId xmlns:a16="http://schemas.microsoft.com/office/drawing/2014/main" id="{6A22B529-A166-FEDA-C024-0283B87F8003}"/>
              </a:ext>
            </a:extLst>
          </p:cNvPr>
          <p:cNvSpPr>
            <a:spLocks noGrp="1"/>
          </p:cNvSpPr>
          <p:nvPr>
            <p:ph idx="1"/>
          </p:nvPr>
        </p:nvSpPr>
        <p:spPr>
          <a:xfrm>
            <a:off x="180975" y="1825624"/>
            <a:ext cx="11868150" cy="4841875"/>
          </a:xfrm>
        </p:spPr>
        <p:txBody>
          <a:bodyPr anchor="ctr">
            <a:noAutofit/>
          </a:bodyPr>
          <a:lstStyle/>
          <a:p>
            <a:pPr marL="0" indent="0" algn="just">
              <a:buNone/>
            </a:pPr>
            <a:r>
              <a:rPr lang="pt-BR" sz="2000" b="1" dirty="0"/>
              <a:t>RECURSO ESPECIAL. LESÃO CORPORAL GRAVÍSSIMA. PERDA DE DENTES. DEBILIDADE PERMANENTE. DESCLASSIFICAÇÃO. LESÃO CORPORAL GRAVE. PENA-BASE. CIRCUNSTÂNCIAS DESFAVORÁVEIS. MÍNIMO LEGAL. INVIÁVEL. RECURSO PROVIDO. PRESCRIÇÃO. EXTINÇÃO DA PUNIBILIDADE.</a:t>
            </a:r>
          </a:p>
          <a:p>
            <a:pPr marL="0" indent="0" algn="just">
              <a:buNone/>
            </a:pPr>
            <a:r>
              <a:rPr lang="pt-BR" sz="2000" dirty="0"/>
              <a:t>1. A deformidade permanente prevista no art. 129, § 2º, IV, do Código Penal é, segundo a doutrina, aquela irreparável, indelével. Assim, a perda de dois dentes, muito embora possa reduzir a capacidade funcional da mastigação, não enseja a deformidade permanente prevista no referido tipo penal, mas sim, a debilidade permanente de membro, sentido ou função, prevista no art. 129, § 1º, III, do Código Penal.</a:t>
            </a:r>
          </a:p>
          <a:p>
            <a:pPr marL="0" indent="0" algn="just">
              <a:buNone/>
            </a:pPr>
            <a:r>
              <a:rPr lang="pt-BR" sz="2000" dirty="0"/>
              <a:t>2. Inviável a fixação da pena-base no mínimo legal, diante das circunstâncias do delito – modo brutal de execução (mesmo depois de derrubar a vítima, "continuou a acelerar o veículo que conduzia arrastando a moto e o piloto desta" - fl. 85) – e das consequências do crime – "extenso e certamente doloroso tratamento [...] com a realização de quatro intervenções cirúrgicas". [...]</a:t>
            </a:r>
          </a:p>
        </p:txBody>
      </p:sp>
    </p:spTree>
    <p:extLst>
      <p:ext uri="{BB962C8B-B14F-4D97-AF65-F5344CB8AC3E}">
        <p14:creationId xmlns:p14="http://schemas.microsoft.com/office/powerpoint/2010/main" val="37444198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ACELERAÇÃO DE PARTO</a:t>
            </a:r>
          </a:p>
        </p:txBody>
      </p:sp>
      <p:graphicFrame>
        <p:nvGraphicFramePr>
          <p:cNvPr id="4" name="Espaço Reservado para Conteúdo 3">
            <a:extLst>
              <a:ext uri="{FF2B5EF4-FFF2-40B4-BE49-F238E27FC236}">
                <a16:creationId xmlns:a16="http://schemas.microsoft.com/office/drawing/2014/main" id="{8D4AC633-A0F3-AC13-2C6F-68E35966C938}"/>
              </a:ext>
            </a:extLst>
          </p:cNvPr>
          <p:cNvGraphicFramePr>
            <a:graphicFrameLocks noGrp="1"/>
          </p:cNvGraphicFramePr>
          <p:nvPr>
            <p:ph idx="1"/>
            <p:extLst>
              <p:ext uri="{D42A27DB-BD31-4B8C-83A1-F6EECF244321}">
                <p14:modId xmlns:p14="http://schemas.microsoft.com/office/powerpoint/2010/main" val="2483716808"/>
              </p:ext>
            </p:extLst>
          </p:nvPr>
        </p:nvGraphicFramePr>
        <p:xfrm>
          <a:off x="180304" y="1825624"/>
          <a:ext cx="11797048" cy="49229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20620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7BAB48-8931-A9F3-93A7-E26982D6E2E0}"/>
              </a:ext>
            </a:extLst>
          </p:cNvPr>
          <p:cNvSpPr>
            <a:spLocks noGrp="1"/>
          </p:cNvSpPr>
          <p:nvPr>
            <p:ph type="ctrTitle"/>
          </p:nvPr>
        </p:nvSpPr>
        <p:spPr/>
        <p:txBody>
          <a:bodyPr anchor="ctr"/>
          <a:lstStyle/>
          <a:p>
            <a:r>
              <a:rPr lang="pt-BR" dirty="0"/>
              <a:t>LESÃO CORPORAL GRAVÍSSIMA</a:t>
            </a:r>
          </a:p>
        </p:txBody>
      </p:sp>
      <p:sp>
        <p:nvSpPr>
          <p:cNvPr id="3" name="Subtítulo 2">
            <a:extLst>
              <a:ext uri="{FF2B5EF4-FFF2-40B4-BE49-F238E27FC236}">
                <a16:creationId xmlns:a16="http://schemas.microsoft.com/office/drawing/2014/main" id="{32165C1D-8B18-F5FE-0450-1C70AC49207C}"/>
              </a:ext>
            </a:extLst>
          </p:cNvPr>
          <p:cNvSpPr>
            <a:spLocks noGrp="1"/>
          </p:cNvSpPr>
          <p:nvPr>
            <p:ph type="subTitle" idx="1"/>
          </p:nvPr>
        </p:nvSpPr>
        <p:spPr/>
        <p:txBody>
          <a:bodyPr anchor="ctr"/>
          <a:lstStyle/>
          <a:p>
            <a:r>
              <a:rPr lang="pt-BR" dirty="0"/>
              <a:t>ART. 129, </a:t>
            </a:r>
            <a:r>
              <a:rPr lang="pt-BR" i="1" dirty="0"/>
              <a:t>§2º</a:t>
            </a:r>
            <a:endParaRPr lang="pt-BR" dirty="0"/>
          </a:p>
        </p:txBody>
      </p:sp>
    </p:spTree>
    <p:extLst>
      <p:ext uri="{BB962C8B-B14F-4D97-AF65-F5344CB8AC3E}">
        <p14:creationId xmlns:p14="http://schemas.microsoft.com/office/powerpoint/2010/main" val="3633406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CONSIDERAÇÕES INICIAIS</a:t>
            </a:r>
          </a:p>
        </p:txBody>
      </p:sp>
      <p:sp>
        <p:nvSpPr>
          <p:cNvPr id="3" name="Espaço Reservado para Conteúdo 2">
            <a:extLst>
              <a:ext uri="{FF2B5EF4-FFF2-40B4-BE49-F238E27FC236}">
                <a16:creationId xmlns:a16="http://schemas.microsoft.com/office/drawing/2014/main" id="{47DE36A2-C0AB-00E6-F968-20C6209BEC68}"/>
              </a:ext>
            </a:extLst>
          </p:cNvPr>
          <p:cNvSpPr>
            <a:spLocks noGrp="1"/>
          </p:cNvSpPr>
          <p:nvPr>
            <p:ph idx="1"/>
          </p:nvPr>
        </p:nvSpPr>
        <p:spPr>
          <a:xfrm>
            <a:off x="319177" y="1825624"/>
            <a:ext cx="11490385" cy="4833967"/>
          </a:xfrm>
        </p:spPr>
        <p:txBody>
          <a:bodyPr/>
          <a:lstStyle/>
          <a:p>
            <a:pPr algn="just"/>
            <a:r>
              <a:rPr lang="pt-BR" dirty="0"/>
              <a:t>De acordo com o Código Penal, também são hipóteses de lesão corporal de natureza grave, mas a doutrina convencionou classifica-las, em razão da maior gravidade, como casos de “lesão corporal de natureza gravíssima”;</a:t>
            </a:r>
          </a:p>
          <a:p>
            <a:pPr algn="just"/>
            <a:r>
              <a:rPr lang="pt-BR" dirty="0"/>
              <a:t>Devido à pena cominada em abstrato (reclusão, de dois a oito anos), não há mais que se falar na possibilidade de suspensão condicional do processo, conforme art. 89, Lei n.º 9.099/95;</a:t>
            </a:r>
          </a:p>
          <a:p>
            <a:pPr algn="just"/>
            <a:endParaRPr lang="pt-BR" dirty="0"/>
          </a:p>
          <a:p>
            <a:pPr algn="just"/>
            <a:endParaRPr lang="pt-BR" dirty="0"/>
          </a:p>
        </p:txBody>
      </p:sp>
    </p:spTree>
    <p:extLst>
      <p:ext uri="{BB962C8B-B14F-4D97-AF65-F5344CB8AC3E}">
        <p14:creationId xmlns:p14="http://schemas.microsoft.com/office/powerpoint/2010/main" val="10671881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HIPÓTESES DE LESÃO CORPORAL DE NATUREZA GRAVÍSSIMA</a:t>
            </a:r>
          </a:p>
        </p:txBody>
      </p:sp>
      <p:graphicFrame>
        <p:nvGraphicFramePr>
          <p:cNvPr id="6" name="Espaço Reservado para Conteúdo 5">
            <a:extLst>
              <a:ext uri="{FF2B5EF4-FFF2-40B4-BE49-F238E27FC236}">
                <a16:creationId xmlns:a16="http://schemas.microsoft.com/office/drawing/2014/main" id="{DD4192C3-7F0D-DE80-BAED-AC7B0A53DB18}"/>
              </a:ext>
            </a:extLst>
          </p:cNvPr>
          <p:cNvGraphicFramePr>
            <a:graphicFrameLocks noGrp="1"/>
          </p:cNvGraphicFramePr>
          <p:nvPr>
            <p:ph idx="1"/>
            <p:extLst>
              <p:ext uri="{D42A27DB-BD31-4B8C-83A1-F6EECF244321}">
                <p14:modId xmlns:p14="http://schemas.microsoft.com/office/powerpoint/2010/main" val="195943413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6427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OUTRAS NORMAS QUE TAMBÉM TUTELAM A INCOLUMIDADE PESSOAL</a:t>
            </a:r>
          </a:p>
        </p:txBody>
      </p:sp>
      <p:graphicFrame>
        <p:nvGraphicFramePr>
          <p:cNvPr id="4" name="Espaço Reservado para Conteúdo 3">
            <a:extLst>
              <a:ext uri="{FF2B5EF4-FFF2-40B4-BE49-F238E27FC236}">
                <a16:creationId xmlns:a16="http://schemas.microsoft.com/office/drawing/2014/main" id="{9577700E-08D2-5567-6333-D7083F60A277}"/>
              </a:ext>
            </a:extLst>
          </p:cNvPr>
          <p:cNvGraphicFramePr>
            <a:graphicFrameLocks noGrp="1"/>
          </p:cNvGraphicFramePr>
          <p:nvPr>
            <p:ph idx="1"/>
            <p:extLst>
              <p:ext uri="{D42A27DB-BD31-4B8C-83A1-F6EECF244321}">
                <p14:modId xmlns:p14="http://schemas.microsoft.com/office/powerpoint/2010/main" val="207118107"/>
              </p:ext>
            </p:extLst>
          </p:nvPr>
        </p:nvGraphicFramePr>
        <p:xfrm>
          <a:off x="319177" y="2141537"/>
          <a:ext cx="1149038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10160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INCAPACIDADE PERMANENTE PARA O TRABALHO</a:t>
            </a:r>
          </a:p>
        </p:txBody>
      </p:sp>
      <p:graphicFrame>
        <p:nvGraphicFramePr>
          <p:cNvPr id="4" name="Espaço Reservado para Conteúdo 3">
            <a:extLst>
              <a:ext uri="{FF2B5EF4-FFF2-40B4-BE49-F238E27FC236}">
                <a16:creationId xmlns:a16="http://schemas.microsoft.com/office/drawing/2014/main" id="{69BCFA0F-4920-F474-2AE0-5A3E5FE9F0E0}"/>
              </a:ext>
            </a:extLst>
          </p:cNvPr>
          <p:cNvGraphicFramePr>
            <a:graphicFrameLocks noGrp="1"/>
          </p:cNvGraphicFramePr>
          <p:nvPr>
            <p:ph idx="1"/>
            <p:extLst>
              <p:ext uri="{D42A27DB-BD31-4B8C-83A1-F6EECF244321}">
                <p14:modId xmlns:p14="http://schemas.microsoft.com/office/powerpoint/2010/main" val="44830921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39028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ART. 129, §2º, IV: DEFORMIDADE PERMANENTE</a:t>
            </a:r>
          </a:p>
        </p:txBody>
      </p:sp>
      <p:graphicFrame>
        <p:nvGraphicFramePr>
          <p:cNvPr id="4" name="Espaço Reservado para Conteúdo 3">
            <a:extLst>
              <a:ext uri="{FF2B5EF4-FFF2-40B4-BE49-F238E27FC236}">
                <a16:creationId xmlns:a16="http://schemas.microsoft.com/office/drawing/2014/main" id="{F3EC55CE-FAC1-448F-663B-90B72C6ECF6B}"/>
              </a:ext>
            </a:extLst>
          </p:cNvPr>
          <p:cNvGraphicFramePr>
            <a:graphicFrameLocks noGrp="1"/>
          </p:cNvGraphicFramePr>
          <p:nvPr>
            <p:ph idx="1"/>
            <p:extLst>
              <p:ext uri="{D42A27DB-BD31-4B8C-83A1-F6EECF244321}">
                <p14:modId xmlns:p14="http://schemas.microsoft.com/office/powerpoint/2010/main" val="38012686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40784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STJ (Sexta Turma): </a:t>
            </a:r>
            <a:r>
              <a:rPr lang="pt-BR" sz="3600" dirty="0" err="1"/>
              <a:t>REsp</a:t>
            </a:r>
            <a:r>
              <a:rPr lang="pt-BR" sz="3600" dirty="0"/>
              <a:t> 1.836.699/RS</a:t>
            </a:r>
            <a:br>
              <a:rPr lang="pt-BR" sz="3600" dirty="0"/>
            </a:br>
            <a:r>
              <a:rPr lang="pt-BR" sz="3600" dirty="0"/>
              <a:t>Rel. Min. </a:t>
            </a:r>
            <a:r>
              <a:rPr lang="pt-BR" sz="3600" dirty="0" err="1"/>
              <a:t>Nefi</a:t>
            </a:r>
            <a:r>
              <a:rPr lang="pt-BR" sz="3600" dirty="0"/>
              <a:t> Cordeiro. Julgamento: 26/05/2020</a:t>
            </a:r>
          </a:p>
        </p:txBody>
      </p:sp>
      <p:sp>
        <p:nvSpPr>
          <p:cNvPr id="3" name="Espaço Reservado para Conteúdo 2">
            <a:extLst>
              <a:ext uri="{FF2B5EF4-FFF2-40B4-BE49-F238E27FC236}">
                <a16:creationId xmlns:a16="http://schemas.microsoft.com/office/drawing/2014/main" id="{47DE36A2-C0AB-00E6-F968-20C6209BEC68}"/>
              </a:ext>
            </a:extLst>
          </p:cNvPr>
          <p:cNvSpPr>
            <a:spLocks noGrp="1"/>
          </p:cNvSpPr>
          <p:nvPr>
            <p:ph idx="1"/>
          </p:nvPr>
        </p:nvSpPr>
        <p:spPr>
          <a:xfrm>
            <a:off x="319177" y="1825624"/>
            <a:ext cx="11490385" cy="4833967"/>
          </a:xfrm>
        </p:spPr>
        <p:txBody>
          <a:bodyPr>
            <a:normAutofit lnSpcReduction="10000"/>
          </a:bodyPr>
          <a:lstStyle/>
          <a:p>
            <a:pPr marL="0" indent="0" algn="just">
              <a:buNone/>
            </a:pPr>
            <a:r>
              <a:rPr lang="pt-BR" dirty="0"/>
              <a:t>RECURSO ESPECIAL. EMBARGOS DE DECLARAÇÃO. QUESTÕES RELEVANTES SURGIDAS COM A PROLAÇÃO DO ACÓRDÃO RECORRIDO. OMISSÃO NÃO SANADA. VIOLAÇÃO DO ART. 619 DO CPP CONFIGURADA. JULGADO DE CUNHO GENÉRICO. NEGATIVA DE PRESTAÇÃO JURISDICIONAL. RECURSO ESPECIAL PROVIDO. RETORNO DOS AUTOS AO TRIBUNAL DE ORIGEM. </a:t>
            </a:r>
          </a:p>
          <a:p>
            <a:pPr marL="0" indent="0" algn="just">
              <a:buNone/>
            </a:pPr>
            <a:r>
              <a:rPr lang="pt-BR" dirty="0"/>
              <a:t>[...]</a:t>
            </a:r>
          </a:p>
          <a:p>
            <a:pPr marL="0" indent="0" algn="just">
              <a:buNone/>
            </a:pPr>
            <a:r>
              <a:rPr lang="pt-BR" dirty="0"/>
              <a:t>3. "</a:t>
            </a:r>
            <a:r>
              <a:rPr lang="pt-BR" b="1" u="sng" dirty="0"/>
              <a:t>A deformidade permanente apta a caracterizar a qualificadora no inciso IV do § 2º do art. 129 </a:t>
            </a:r>
            <a:r>
              <a:rPr lang="pt-BR" dirty="0"/>
              <a:t>do Código Penal, </a:t>
            </a:r>
            <a:r>
              <a:rPr lang="pt-BR" b="1" u="sng" dirty="0"/>
              <a:t>segundo parte da doutrina, precisa representar lesão estética de certa monta, capaz de produzir desgosto, desconforto a quem vê ou humilhação ao portador, não sendo qualquer dano estético ou físico</a:t>
            </a:r>
            <a:r>
              <a:rPr lang="pt-BR" dirty="0"/>
              <a:t>" (</a:t>
            </a:r>
            <a:r>
              <a:rPr lang="pt-BR" dirty="0" err="1"/>
              <a:t>REsp</a:t>
            </a:r>
            <a:r>
              <a:rPr lang="pt-BR" dirty="0"/>
              <a:t> 1220094/MG, Rel. Ministro GILSON DIPP, QUINTA TURMA, julgado em 22/02/2011, </a:t>
            </a:r>
            <a:r>
              <a:rPr lang="pt-BR" dirty="0" err="1"/>
              <a:t>DJe</a:t>
            </a:r>
            <a:r>
              <a:rPr lang="pt-BR" dirty="0"/>
              <a:t> 09/03/2011). [...]</a:t>
            </a:r>
          </a:p>
        </p:txBody>
      </p:sp>
    </p:spTree>
    <p:extLst>
      <p:ext uri="{BB962C8B-B14F-4D97-AF65-F5344CB8AC3E}">
        <p14:creationId xmlns:p14="http://schemas.microsoft.com/office/powerpoint/2010/main" val="15096691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Autofit/>
          </a:bodyPr>
          <a:lstStyle/>
          <a:p>
            <a:pPr algn="ctr"/>
            <a:r>
              <a:rPr lang="pt-BR" sz="2000" dirty="0"/>
              <a:t>STJ (Sexta Turma): HC 306.677/RJ</a:t>
            </a:r>
            <a:br>
              <a:rPr lang="pt-BR" sz="2000" dirty="0"/>
            </a:br>
            <a:r>
              <a:rPr lang="pt-BR" sz="2000" dirty="0"/>
              <a:t>Rel. Min. Ericson Maranho (Desembargador Convocado do TJ/SP). Julgamento: 19/05/2015</a:t>
            </a:r>
            <a:br>
              <a:rPr lang="pt-BR" sz="2000" dirty="0"/>
            </a:br>
            <a:r>
              <a:rPr lang="pt-BR" sz="2000" b="1" u="sng" dirty="0"/>
              <a:t>Lesão corporal que gera deformidade permanente e cirurgia estética posteriormente ao crime</a:t>
            </a:r>
          </a:p>
        </p:txBody>
      </p:sp>
      <p:sp>
        <p:nvSpPr>
          <p:cNvPr id="3" name="Espaço Reservado para Conteúdo 2">
            <a:extLst>
              <a:ext uri="{FF2B5EF4-FFF2-40B4-BE49-F238E27FC236}">
                <a16:creationId xmlns:a16="http://schemas.microsoft.com/office/drawing/2014/main" id="{47DE36A2-C0AB-00E6-F968-20C6209BEC68}"/>
              </a:ext>
            </a:extLst>
          </p:cNvPr>
          <p:cNvSpPr>
            <a:spLocks noGrp="1"/>
          </p:cNvSpPr>
          <p:nvPr>
            <p:ph idx="1"/>
          </p:nvPr>
        </p:nvSpPr>
        <p:spPr>
          <a:xfrm>
            <a:off x="319177" y="1825624"/>
            <a:ext cx="11490385" cy="4833967"/>
          </a:xfrm>
        </p:spPr>
        <p:txBody>
          <a:bodyPr anchor="ctr">
            <a:normAutofit fontScale="77500" lnSpcReduction="20000"/>
          </a:bodyPr>
          <a:lstStyle/>
          <a:p>
            <a:pPr marL="0" indent="0" algn="just">
              <a:buNone/>
            </a:pPr>
            <a:r>
              <a:rPr lang="pt-BR" dirty="0"/>
              <a:t>PENAL E PROCESSUAL PENAL. HABEAS CORPUS SUBSTITUTIVO DE RECURSO ESPECIAL. NÃO CONHECIMENTO DO WRIT. LESÃO CORPORAL QUALIFICADA (DEFORMIDADE PERMANENTE). DOSIMETRIA DA PENA. PLEITO DE AFASTAMENTO DA QUALIFICADORA PELA REALIZAÇÃO DE CIRURGIA REPARADORA. IRRELEVÂNCIA. AFERIÇÃO NO MOMENTO DA PRÁTICA DELITIVA. VIA IMPRÓPRIA. NECESSIDADE DE REEXAME FÁTICO-PROBATÓRIO. CONSEQUÊNCIAS DO DELITO. VALORAÇÃO NEGATIVA EM FACE DA NECESSIDADE DE CIRURGIA REPARADORA. FUNDAMENTO INVÁLIDO. CULPABILIDADE. AFERIÇÃO PELO MODUS OPERANDI E LOCAL DA LESÃO. POSSIBILIDADE. REVISÃO DO JULGADO. IMPOSSIBILIDADE. INADEQUAÇÃO DA VIA ELEITA. HABEAS CORPUSNÃO CONHECIDO. ORDEM CONCEDIDA DE OFÍCIO. </a:t>
            </a:r>
          </a:p>
          <a:p>
            <a:pPr marL="0" indent="0" algn="just">
              <a:buNone/>
            </a:pPr>
            <a:r>
              <a:rPr lang="pt-BR" dirty="0"/>
              <a:t>2. A realização de cirurgia estética posteriormente à prática do delito não afeta a caracterização, no momento do crime constatada, de lesão geradora </a:t>
            </a:r>
            <a:r>
              <a:rPr lang="pt-BR" dirty="0" err="1"/>
              <a:t>dedeformidade</a:t>
            </a:r>
            <a:r>
              <a:rPr lang="pt-BR" dirty="0"/>
              <a:t> permanente, seja porque providência não usual (tratamento cirúrgico custoso e de risco), seja porque ao critério exclusivo da vítima. [...] </a:t>
            </a:r>
          </a:p>
          <a:p>
            <a:pPr marL="0" indent="0" algn="just">
              <a:buNone/>
            </a:pPr>
            <a:r>
              <a:rPr lang="pt-BR" dirty="0"/>
              <a:t>5. O modus operandi e o local da lesão, tendo em vista que o agente arremessou um copo de vidro na região do rosto da vítima, podem ser valorados como anormais pelas instâncias ordinárias, sendo imprópria na via do habeas corpus a revisão do tema por esta Corte Superior. [...]</a:t>
            </a:r>
          </a:p>
        </p:txBody>
      </p:sp>
    </p:spTree>
    <p:extLst>
      <p:ext uri="{BB962C8B-B14F-4D97-AF65-F5344CB8AC3E}">
        <p14:creationId xmlns:p14="http://schemas.microsoft.com/office/powerpoint/2010/main" val="3302009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b="1" dirty="0"/>
              <a:t>STJ, HC 689.921, Rel. Min. Laurita Vaz.</a:t>
            </a:r>
            <a:br>
              <a:rPr lang="pt-BR" sz="3600" b="1" dirty="0"/>
            </a:br>
            <a:r>
              <a:rPr lang="pt-BR" sz="3600" b="1" dirty="0"/>
              <a:t> 6ª Turma, j. 08.03.2022 (INFORMATIVO 728)</a:t>
            </a:r>
          </a:p>
        </p:txBody>
      </p:sp>
      <p:sp>
        <p:nvSpPr>
          <p:cNvPr id="3" name="Espaço Reservado para Conteúdo 2">
            <a:extLst>
              <a:ext uri="{FF2B5EF4-FFF2-40B4-BE49-F238E27FC236}">
                <a16:creationId xmlns:a16="http://schemas.microsoft.com/office/drawing/2014/main" id="{47DE36A2-C0AB-00E6-F968-20C6209BEC68}"/>
              </a:ext>
            </a:extLst>
          </p:cNvPr>
          <p:cNvSpPr>
            <a:spLocks noGrp="1"/>
          </p:cNvSpPr>
          <p:nvPr>
            <p:ph idx="1"/>
          </p:nvPr>
        </p:nvSpPr>
        <p:spPr>
          <a:xfrm>
            <a:off x="319177" y="1825624"/>
            <a:ext cx="11490385" cy="4833967"/>
          </a:xfrm>
        </p:spPr>
        <p:txBody>
          <a:bodyPr anchor="t">
            <a:normAutofit lnSpcReduction="10000"/>
          </a:bodyPr>
          <a:lstStyle/>
          <a:p>
            <a:pPr marL="0" indent="0" algn="l">
              <a:buNone/>
            </a:pPr>
            <a:r>
              <a:rPr lang="pt-BR" b="1" i="0" dirty="0">
                <a:solidFill>
                  <a:srgbClr val="212529"/>
                </a:solidFill>
                <a:effectLst/>
                <a:latin typeface="Roboto" panose="02000000000000000000" pitchFamily="2" charset="0"/>
              </a:rPr>
              <a:t>Lesão corporal e transtorno de estresse pós-traumático</a:t>
            </a:r>
          </a:p>
          <a:p>
            <a:pPr marL="0" indent="0" algn="just">
              <a:buNone/>
            </a:pPr>
            <a:r>
              <a:rPr lang="pt-BR" b="0" i="0" dirty="0">
                <a:effectLst/>
                <a:latin typeface="Roboto" panose="02000000000000000000" pitchFamily="2" charset="0"/>
              </a:rPr>
              <a:t>Pratica o tipo penal fundamental da </a:t>
            </a:r>
            <a:r>
              <a:rPr lang="pt-BR" b="0" i="0" dirty="0" err="1">
                <a:effectLst/>
                <a:latin typeface="Roboto" panose="02000000000000000000" pitchFamily="2" charset="0"/>
              </a:rPr>
              <a:t>lesão</a:t>
            </a:r>
            <a:r>
              <a:rPr lang="pt-BR" b="0" i="0" dirty="0">
                <a:effectLst/>
                <a:latin typeface="Roboto" panose="02000000000000000000" pitchFamily="2" charset="0"/>
              </a:rPr>
              <a:t> corporal aquele que ofende a integridade corporal ou a </a:t>
            </a:r>
            <a:r>
              <a:rPr lang="pt-BR" b="0" i="0" dirty="0" err="1">
                <a:effectLst/>
                <a:latin typeface="Roboto" panose="02000000000000000000" pitchFamily="2" charset="0"/>
              </a:rPr>
              <a:t>saúde</a:t>
            </a:r>
            <a:r>
              <a:rPr lang="pt-BR" b="0" i="0" dirty="0">
                <a:effectLst/>
                <a:latin typeface="Roboto" panose="02000000000000000000" pitchFamily="2" charset="0"/>
              </a:rPr>
              <a:t> </a:t>
            </a:r>
            <a:r>
              <a:rPr lang="pt-BR" b="0" i="0" dirty="0" err="1">
                <a:effectLst/>
                <a:latin typeface="Roboto" panose="02000000000000000000" pitchFamily="2" charset="0"/>
              </a:rPr>
              <a:t>física</a:t>
            </a:r>
            <a:r>
              <a:rPr lang="pt-BR" b="0" i="0" dirty="0">
                <a:effectLst/>
                <a:latin typeface="Roboto" panose="02000000000000000000" pitchFamily="2" charset="0"/>
              </a:rPr>
              <a:t> ou mental de outrem. Contudo, conforme entendimento firmado por ambas as turmas que </a:t>
            </a:r>
            <a:r>
              <a:rPr lang="pt-BR" b="0" i="0" dirty="0" err="1">
                <a:effectLst/>
                <a:latin typeface="Roboto" panose="02000000000000000000" pitchFamily="2" charset="0"/>
              </a:rPr>
              <a:t>compõem</a:t>
            </a:r>
            <a:r>
              <a:rPr lang="pt-BR" b="0" i="0" dirty="0">
                <a:effectLst/>
                <a:latin typeface="Roboto" panose="02000000000000000000" pitchFamily="2" charset="0"/>
              </a:rPr>
              <a:t> a Terceira </a:t>
            </a:r>
            <a:r>
              <a:rPr lang="pt-BR" b="0" i="0" dirty="0" err="1">
                <a:effectLst/>
                <a:latin typeface="Roboto" panose="02000000000000000000" pitchFamily="2" charset="0"/>
              </a:rPr>
              <a:t>Seção</a:t>
            </a:r>
            <a:r>
              <a:rPr lang="pt-BR" b="0" i="0" dirty="0">
                <a:effectLst/>
                <a:latin typeface="Roboto" panose="02000000000000000000" pitchFamily="2" charset="0"/>
              </a:rPr>
              <a:t> desta Corte Superior de </a:t>
            </a:r>
            <a:r>
              <a:rPr lang="pt-BR" b="0" i="0" dirty="0" err="1">
                <a:effectLst/>
                <a:latin typeface="Roboto" panose="02000000000000000000" pitchFamily="2" charset="0"/>
              </a:rPr>
              <a:t>Justiça</a:t>
            </a:r>
            <a:r>
              <a:rPr lang="pt-BR" b="0" i="0" dirty="0">
                <a:effectLst/>
                <a:latin typeface="Roboto" panose="02000000000000000000" pitchFamily="2" charset="0"/>
              </a:rPr>
              <a:t>, a qualificadora prevista no art. 129, § 2º, inciso IV, do </a:t>
            </a:r>
            <a:r>
              <a:rPr lang="pt-BR" b="0" i="0" dirty="0" err="1">
                <a:effectLst/>
                <a:latin typeface="Roboto" panose="02000000000000000000" pitchFamily="2" charset="0"/>
              </a:rPr>
              <a:t>Código</a:t>
            </a:r>
            <a:r>
              <a:rPr lang="pt-BR" b="0" i="0" dirty="0">
                <a:effectLst/>
                <a:latin typeface="Roboto" panose="02000000000000000000" pitchFamily="2" charset="0"/>
              </a:rPr>
              <a:t> Penal (deformidade permanente), deve representar </a:t>
            </a:r>
            <a:r>
              <a:rPr lang="pt-BR" b="0" i="0" dirty="0" err="1">
                <a:effectLst/>
                <a:latin typeface="Roboto" panose="02000000000000000000" pitchFamily="2" charset="0"/>
              </a:rPr>
              <a:t>lesão</a:t>
            </a:r>
            <a:r>
              <a:rPr lang="pt-BR" b="0" i="0" dirty="0">
                <a:effectLst/>
                <a:latin typeface="Roboto" panose="02000000000000000000" pitchFamily="2" charset="0"/>
              </a:rPr>
              <a:t> </a:t>
            </a:r>
            <a:r>
              <a:rPr lang="pt-BR" b="0" i="0" dirty="0" err="1">
                <a:effectLst/>
                <a:latin typeface="Roboto" panose="02000000000000000000" pitchFamily="2" charset="0"/>
              </a:rPr>
              <a:t>estética</a:t>
            </a:r>
            <a:r>
              <a:rPr lang="pt-BR" b="0" i="0" dirty="0">
                <a:effectLst/>
                <a:latin typeface="Roboto" panose="02000000000000000000" pitchFamily="2" charset="0"/>
              </a:rPr>
              <a:t> de certa monta, capaz de causar desconforto a quem a </a:t>
            </a:r>
            <a:r>
              <a:rPr lang="pt-BR" b="0" i="0" dirty="0" err="1">
                <a:effectLst/>
                <a:latin typeface="Roboto" panose="02000000000000000000" pitchFamily="2" charset="0"/>
              </a:rPr>
              <a:t>ve</a:t>
            </a:r>
            <a:r>
              <a:rPr lang="pt-BR" b="0" i="0" dirty="0">
                <a:effectLst/>
                <a:latin typeface="Roboto" panose="02000000000000000000" pitchFamily="2" charset="0"/>
              </a:rPr>
              <a:t>̂ ou ao seu portador, abrangendo, portanto, somente as condutas que resultam em </a:t>
            </a:r>
            <a:r>
              <a:rPr lang="pt-BR" b="0" i="0" dirty="0" err="1">
                <a:effectLst/>
                <a:latin typeface="Roboto" panose="02000000000000000000" pitchFamily="2" charset="0"/>
              </a:rPr>
              <a:t>lesão</a:t>
            </a:r>
            <a:r>
              <a:rPr lang="pt-BR" b="0" i="0" dirty="0">
                <a:effectLst/>
                <a:latin typeface="Roboto" panose="02000000000000000000" pitchFamily="2" charset="0"/>
              </a:rPr>
              <a:t> </a:t>
            </a:r>
            <a:r>
              <a:rPr lang="pt-BR" b="0" i="0" dirty="0" err="1">
                <a:effectLst/>
                <a:latin typeface="Roboto" panose="02000000000000000000" pitchFamily="2" charset="0"/>
              </a:rPr>
              <a:t>física</a:t>
            </a:r>
            <a:r>
              <a:rPr lang="pt-BR" b="0" i="0" dirty="0">
                <a:effectLst/>
                <a:latin typeface="Roboto" panose="02000000000000000000" pitchFamily="2" charset="0"/>
              </a:rPr>
              <a:t>.</a:t>
            </a:r>
            <a:br>
              <a:rPr lang="pt-BR" dirty="0"/>
            </a:br>
            <a:r>
              <a:rPr lang="pt-BR" b="0" i="0" dirty="0">
                <a:effectLst/>
                <a:latin typeface="Roboto" panose="02000000000000000000" pitchFamily="2" charset="0"/>
              </a:rPr>
              <a:t>No caso, a </a:t>
            </a:r>
            <a:r>
              <a:rPr lang="pt-BR" b="0" i="0" dirty="0" err="1">
                <a:effectLst/>
                <a:latin typeface="Roboto" panose="02000000000000000000" pitchFamily="2" charset="0"/>
              </a:rPr>
              <a:t>vítima</a:t>
            </a:r>
            <a:r>
              <a:rPr lang="pt-BR" b="0" i="0" dirty="0">
                <a:effectLst/>
                <a:latin typeface="Roboto" panose="02000000000000000000" pitchFamily="2" charset="0"/>
              </a:rPr>
              <a:t>, </a:t>
            </a:r>
            <a:r>
              <a:rPr lang="pt-BR" b="0" i="0" dirty="0" err="1">
                <a:effectLst/>
                <a:latin typeface="Roboto" panose="02000000000000000000" pitchFamily="2" charset="0"/>
              </a:rPr>
              <a:t>após</a:t>
            </a:r>
            <a:r>
              <a:rPr lang="pt-BR" b="0" i="0" dirty="0">
                <a:effectLst/>
                <a:latin typeface="Roboto" panose="02000000000000000000" pitchFamily="2" charset="0"/>
              </a:rPr>
              <a:t> o evento danoso, fora acometida de transtorno de estresse </a:t>
            </a:r>
            <a:r>
              <a:rPr lang="pt-BR" b="0" i="0" dirty="0" err="1">
                <a:effectLst/>
                <a:latin typeface="Roboto" panose="02000000000000000000" pitchFamily="2" charset="0"/>
              </a:rPr>
              <a:t>pós-traumático</a:t>
            </a:r>
            <a:r>
              <a:rPr lang="pt-BR" b="0" i="0" dirty="0">
                <a:effectLst/>
                <a:latin typeface="Roboto" panose="02000000000000000000" pitchFamily="2" charset="0"/>
              </a:rPr>
              <a:t> e </a:t>
            </a:r>
            <a:r>
              <a:rPr lang="pt-BR" b="0" i="0" dirty="0" err="1">
                <a:effectLst/>
                <a:latin typeface="Roboto" panose="02000000000000000000" pitchFamily="2" charset="0"/>
              </a:rPr>
              <a:t>alteração</a:t>
            </a:r>
            <a:r>
              <a:rPr lang="pt-BR" b="0" i="0" dirty="0">
                <a:effectLst/>
                <a:latin typeface="Roboto" panose="02000000000000000000" pitchFamily="2" charset="0"/>
              </a:rPr>
              <a:t> permanente da personalidade, </a:t>
            </a:r>
            <a:r>
              <a:rPr lang="pt-BR" b="0" i="0" dirty="0" err="1">
                <a:effectLst/>
                <a:latin typeface="Roboto" panose="02000000000000000000" pitchFamily="2" charset="0"/>
              </a:rPr>
              <a:t>circunstância</a:t>
            </a:r>
            <a:r>
              <a:rPr lang="pt-BR" b="0" i="0" dirty="0">
                <a:effectLst/>
                <a:latin typeface="Roboto" panose="02000000000000000000" pitchFamily="2" charset="0"/>
              </a:rPr>
              <a:t> que </a:t>
            </a:r>
            <a:r>
              <a:rPr lang="pt-BR" b="0" i="0" dirty="0" err="1">
                <a:effectLst/>
                <a:latin typeface="Roboto" panose="02000000000000000000" pitchFamily="2" charset="0"/>
              </a:rPr>
              <a:t>não</a:t>
            </a:r>
            <a:r>
              <a:rPr lang="pt-BR" b="0" i="0" dirty="0">
                <a:effectLst/>
                <a:latin typeface="Roboto" panose="02000000000000000000" pitchFamily="2" charset="0"/>
              </a:rPr>
              <a:t> se enquadra no inciso IV do § 2.o do art. 129 do </a:t>
            </a:r>
            <a:r>
              <a:rPr lang="pt-BR" b="0" i="0" dirty="0" err="1">
                <a:effectLst/>
                <a:latin typeface="Roboto" panose="02000000000000000000" pitchFamily="2" charset="0"/>
              </a:rPr>
              <a:t>Código</a:t>
            </a:r>
            <a:r>
              <a:rPr lang="pt-BR" b="0" i="0" dirty="0">
                <a:effectLst/>
                <a:latin typeface="Roboto" panose="02000000000000000000" pitchFamily="2" charset="0"/>
              </a:rPr>
              <a:t> Penal.</a:t>
            </a:r>
            <a:endParaRPr lang="pt-BR" dirty="0"/>
          </a:p>
        </p:txBody>
      </p:sp>
    </p:spTree>
    <p:extLst>
      <p:ext uri="{BB962C8B-B14F-4D97-AF65-F5344CB8AC3E}">
        <p14:creationId xmlns:p14="http://schemas.microsoft.com/office/powerpoint/2010/main" val="38866757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7BAB48-8931-A9F3-93A7-E26982D6E2E0}"/>
              </a:ext>
            </a:extLst>
          </p:cNvPr>
          <p:cNvSpPr>
            <a:spLocks noGrp="1"/>
          </p:cNvSpPr>
          <p:nvPr>
            <p:ph type="ctrTitle"/>
          </p:nvPr>
        </p:nvSpPr>
        <p:spPr/>
        <p:txBody>
          <a:bodyPr anchor="ctr"/>
          <a:lstStyle/>
          <a:p>
            <a:r>
              <a:rPr lang="pt-BR" dirty="0"/>
              <a:t>LESÃO CORPORAL </a:t>
            </a:r>
            <a:br>
              <a:rPr lang="pt-BR" dirty="0"/>
            </a:br>
            <a:r>
              <a:rPr lang="pt-BR" dirty="0"/>
              <a:t>SEGUIDA DE MORTE</a:t>
            </a:r>
          </a:p>
        </p:txBody>
      </p:sp>
      <p:sp>
        <p:nvSpPr>
          <p:cNvPr id="3" name="Subtítulo 2">
            <a:extLst>
              <a:ext uri="{FF2B5EF4-FFF2-40B4-BE49-F238E27FC236}">
                <a16:creationId xmlns:a16="http://schemas.microsoft.com/office/drawing/2014/main" id="{32165C1D-8B18-F5FE-0450-1C70AC49207C}"/>
              </a:ext>
            </a:extLst>
          </p:cNvPr>
          <p:cNvSpPr>
            <a:spLocks noGrp="1"/>
          </p:cNvSpPr>
          <p:nvPr>
            <p:ph type="subTitle" idx="1"/>
          </p:nvPr>
        </p:nvSpPr>
        <p:spPr/>
        <p:txBody>
          <a:bodyPr anchor="ctr"/>
          <a:lstStyle/>
          <a:p>
            <a:r>
              <a:rPr lang="pt-BR" dirty="0"/>
              <a:t>ART. 129, §3º</a:t>
            </a:r>
          </a:p>
        </p:txBody>
      </p:sp>
    </p:spTree>
    <p:extLst>
      <p:ext uri="{BB962C8B-B14F-4D97-AF65-F5344CB8AC3E}">
        <p14:creationId xmlns:p14="http://schemas.microsoft.com/office/powerpoint/2010/main" val="34250889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REQUISITOS</a:t>
            </a:r>
          </a:p>
        </p:txBody>
      </p:sp>
      <p:graphicFrame>
        <p:nvGraphicFramePr>
          <p:cNvPr id="4" name="Espaço Reservado para Conteúdo 3">
            <a:extLst>
              <a:ext uri="{FF2B5EF4-FFF2-40B4-BE49-F238E27FC236}">
                <a16:creationId xmlns:a16="http://schemas.microsoft.com/office/drawing/2014/main" id="{62FA743F-8E78-CAA3-60CC-DF44F3088967}"/>
              </a:ext>
            </a:extLst>
          </p:cNvPr>
          <p:cNvGraphicFramePr>
            <a:graphicFrameLocks noGrp="1"/>
          </p:cNvGraphicFramePr>
          <p:nvPr>
            <p:ph idx="1"/>
            <p:extLst>
              <p:ext uri="{D42A27DB-BD31-4B8C-83A1-F6EECF244321}">
                <p14:modId xmlns:p14="http://schemas.microsoft.com/office/powerpoint/2010/main" val="27709288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0674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333AFD-D5C7-E1A5-14D4-C2E7E1CD7E2E}"/>
              </a:ext>
            </a:extLst>
          </p:cNvPr>
          <p:cNvSpPr>
            <a:spLocks noGrp="1"/>
          </p:cNvSpPr>
          <p:nvPr>
            <p:ph type="title"/>
          </p:nvPr>
        </p:nvSpPr>
        <p:spPr>
          <a:xfrm>
            <a:off x="157017" y="365125"/>
            <a:ext cx="11924146" cy="1325563"/>
          </a:xfrm>
        </p:spPr>
        <p:txBody>
          <a:bodyPr/>
          <a:lstStyle/>
          <a:p>
            <a:pPr algn="ctr"/>
            <a:r>
              <a:rPr lang="pt-BR" b="1" i="0" dirty="0">
                <a:effectLst/>
                <a:latin typeface="Roboto" panose="02000000000000000000" pitchFamily="2" charset="0"/>
              </a:rPr>
              <a:t>STJ, </a:t>
            </a:r>
            <a:r>
              <a:rPr lang="pt-BR" b="1" i="0" dirty="0" err="1">
                <a:effectLst/>
                <a:latin typeface="Roboto" panose="02000000000000000000" pitchFamily="2" charset="0"/>
              </a:rPr>
              <a:t>AgRg</a:t>
            </a:r>
            <a:r>
              <a:rPr lang="pt-BR" b="1" i="0" dirty="0">
                <a:effectLst/>
                <a:latin typeface="Roboto" panose="02000000000000000000" pitchFamily="2" charset="0"/>
              </a:rPr>
              <a:t> no RHC 172.929, Rel. Min. Ribeiro Dantas, 5ª Turma, j. 13.03.2023</a:t>
            </a:r>
            <a:endParaRPr lang="pt-BR" dirty="0"/>
          </a:p>
        </p:txBody>
      </p:sp>
      <p:sp>
        <p:nvSpPr>
          <p:cNvPr id="3" name="Espaço Reservado para Conteúdo 2">
            <a:extLst>
              <a:ext uri="{FF2B5EF4-FFF2-40B4-BE49-F238E27FC236}">
                <a16:creationId xmlns:a16="http://schemas.microsoft.com/office/drawing/2014/main" id="{E5170E90-30BA-F31B-446E-87375DACF921}"/>
              </a:ext>
            </a:extLst>
          </p:cNvPr>
          <p:cNvSpPr>
            <a:spLocks noGrp="1"/>
          </p:cNvSpPr>
          <p:nvPr>
            <p:ph idx="1"/>
          </p:nvPr>
        </p:nvSpPr>
        <p:spPr>
          <a:xfrm>
            <a:off x="157018" y="1825624"/>
            <a:ext cx="11924146" cy="4879975"/>
          </a:xfrm>
        </p:spPr>
        <p:txBody>
          <a:bodyPr anchor="ctr">
            <a:normAutofit fontScale="92500" lnSpcReduction="10000"/>
          </a:bodyPr>
          <a:lstStyle/>
          <a:p>
            <a:pPr marL="0" indent="0" algn="just">
              <a:buNone/>
            </a:pPr>
            <a:r>
              <a:rPr lang="pt-BR" b="1" dirty="0"/>
              <a:t>Situação que caracteriza o crime preterdoloso da lesão corporal seguida de morte</a:t>
            </a:r>
          </a:p>
          <a:p>
            <a:pPr marL="0" indent="0" algn="just">
              <a:buNone/>
            </a:pPr>
            <a:r>
              <a:rPr lang="pt-BR" b="0" i="0" dirty="0">
                <a:effectLst/>
                <a:latin typeface="Roboto" panose="02000000000000000000" pitchFamily="2" charset="0"/>
              </a:rPr>
              <a:t>O crime preterdoloso exige, ao menos, a demonstração de conduta culposa (art. 19 do CP). Nessa esteira, prescinde-se que o resultado mais gravoso esteja na esfera de representação do autor, basta a previsibilidade objetiva. </a:t>
            </a:r>
          </a:p>
          <a:p>
            <a:pPr marL="0" indent="0" algn="just">
              <a:buNone/>
            </a:pPr>
            <a:r>
              <a:rPr lang="pt-BR" b="0" i="0" dirty="0">
                <a:effectLst/>
                <a:latin typeface="Roboto" panose="02000000000000000000" pitchFamily="2" charset="0"/>
              </a:rPr>
              <a:t>Com efeito, saliente-se que o crime culposo exige os seguintes requisitos: (a) conduta voluntária; (b) resultado involuntário; (c) nexo de causalidade; (d) tipicidade; (e) previsibilidade objetiva; (f) ausência de previsão concreta por parte do agente; e (g) violação de dever objetivo de cuidado. Portanto, não se exige a previsibilidade por parte do agente, mas sim uma previsibilidade possível ao homem médio. O agente que, em briga de trânsito, golpeia com um soco tão forte o outro indivíduo que o leva a cair ao chão, bater a cabeça e, posteriormente, vir a óbito age, no mínimo, de maneira imprudente (modalidade de culpa). Situação que caracteriza o crime de lesão corporal seguida de morte (Código Penal, art. 129, § 3º).</a:t>
            </a:r>
            <a:endParaRPr lang="pt-BR" dirty="0"/>
          </a:p>
        </p:txBody>
      </p:sp>
    </p:spTree>
    <p:extLst>
      <p:ext uri="{BB962C8B-B14F-4D97-AF65-F5344CB8AC3E}">
        <p14:creationId xmlns:p14="http://schemas.microsoft.com/office/powerpoint/2010/main" val="36019428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7BAB48-8931-A9F3-93A7-E26982D6E2E0}"/>
              </a:ext>
            </a:extLst>
          </p:cNvPr>
          <p:cNvSpPr>
            <a:spLocks noGrp="1"/>
          </p:cNvSpPr>
          <p:nvPr>
            <p:ph type="ctrTitle"/>
          </p:nvPr>
        </p:nvSpPr>
        <p:spPr/>
        <p:txBody>
          <a:bodyPr anchor="ctr"/>
          <a:lstStyle/>
          <a:p>
            <a:r>
              <a:rPr lang="pt-BR" dirty="0"/>
              <a:t>LESÃO CORPORAL “PRIVILEGIADA”</a:t>
            </a:r>
          </a:p>
        </p:txBody>
      </p:sp>
      <p:sp>
        <p:nvSpPr>
          <p:cNvPr id="3" name="Subtítulo 2">
            <a:extLst>
              <a:ext uri="{FF2B5EF4-FFF2-40B4-BE49-F238E27FC236}">
                <a16:creationId xmlns:a16="http://schemas.microsoft.com/office/drawing/2014/main" id="{32165C1D-8B18-F5FE-0450-1C70AC49207C}"/>
              </a:ext>
            </a:extLst>
          </p:cNvPr>
          <p:cNvSpPr>
            <a:spLocks noGrp="1"/>
          </p:cNvSpPr>
          <p:nvPr>
            <p:ph type="subTitle" idx="1"/>
          </p:nvPr>
        </p:nvSpPr>
        <p:spPr/>
        <p:txBody>
          <a:bodyPr anchor="ctr"/>
          <a:lstStyle/>
          <a:p>
            <a:r>
              <a:rPr lang="pt-BR" dirty="0"/>
              <a:t>ART. 129, §4º</a:t>
            </a:r>
          </a:p>
        </p:txBody>
      </p:sp>
    </p:spTree>
    <p:extLst>
      <p:ext uri="{BB962C8B-B14F-4D97-AF65-F5344CB8AC3E}">
        <p14:creationId xmlns:p14="http://schemas.microsoft.com/office/powerpoint/2010/main" val="27515289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313E96-B299-ECE9-9A3D-D6FC1BCF0F8A}"/>
              </a:ext>
            </a:extLst>
          </p:cNvPr>
          <p:cNvSpPr>
            <a:spLocks noGrp="1"/>
          </p:cNvSpPr>
          <p:nvPr>
            <p:ph type="title"/>
          </p:nvPr>
        </p:nvSpPr>
        <p:spPr>
          <a:xfrm>
            <a:off x="283335" y="365125"/>
            <a:ext cx="11578107" cy="1325563"/>
          </a:xfrm>
        </p:spPr>
        <p:txBody>
          <a:bodyPr/>
          <a:lstStyle/>
          <a:p>
            <a:pPr algn="ctr"/>
            <a:r>
              <a:rPr lang="pt-BR" dirty="0"/>
              <a:t>CONSIDERAÇÕES GERAIS SOBRE A LESÃO CORPORAL “PRIVILEGIADA”</a:t>
            </a:r>
          </a:p>
        </p:txBody>
      </p:sp>
      <p:graphicFrame>
        <p:nvGraphicFramePr>
          <p:cNvPr id="4" name="Espaço Reservado para Conteúdo 3">
            <a:extLst>
              <a:ext uri="{FF2B5EF4-FFF2-40B4-BE49-F238E27FC236}">
                <a16:creationId xmlns:a16="http://schemas.microsoft.com/office/drawing/2014/main" id="{68344CDA-2A57-EC97-713D-107D6D828FA4}"/>
              </a:ext>
            </a:extLst>
          </p:cNvPr>
          <p:cNvGraphicFramePr>
            <a:graphicFrameLocks noGrp="1"/>
          </p:cNvGraphicFramePr>
          <p:nvPr>
            <p:ph idx="1"/>
            <p:extLst>
              <p:ext uri="{D42A27DB-BD31-4B8C-83A1-F6EECF244321}">
                <p14:modId xmlns:p14="http://schemas.microsoft.com/office/powerpoint/2010/main" val="3767021382"/>
              </p:ext>
            </p:extLst>
          </p:nvPr>
        </p:nvGraphicFramePr>
        <p:xfrm>
          <a:off x="283335" y="2141537"/>
          <a:ext cx="1157810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3626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FUNDAMENTOS CONSTITUCIONAIS E CONVENCIONAIS</a:t>
            </a:r>
          </a:p>
        </p:txBody>
      </p:sp>
      <p:graphicFrame>
        <p:nvGraphicFramePr>
          <p:cNvPr id="7" name="Espaço Reservado para Conteúdo 6">
            <a:extLst>
              <a:ext uri="{FF2B5EF4-FFF2-40B4-BE49-F238E27FC236}">
                <a16:creationId xmlns:a16="http://schemas.microsoft.com/office/drawing/2014/main" id="{5BF4C206-47D1-FF38-CF02-D2BA05B139A1}"/>
              </a:ext>
            </a:extLst>
          </p:cNvPr>
          <p:cNvGraphicFramePr>
            <a:graphicFrameLocks noGrp="1"/>
          </p:cNvGraphicFramePr>
          <p:nvPr>
            <p:ph idx="1"/>
            <p:extLst>
              <p:ext uri="{D42A27DB-BD31-4B8C-83A1-F6EECF244321}">
                <p14:modId xmlns:p14="http://schemas.microsoft.com/office/powerpoint/2010/main" val="23284774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67871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CAUSAS DE AUMENTO DE PENA</a:t>
            </a:r>
          </a:p>
        </p:txBody>
      </p:sp>
      <p:graphicFrame>
        <p:nvGraphicFramePr>
          <p:cNvPr id="4" name="Espaço Reservado para Conteúdo 3">
            <a:extLst>
              <a:ext uri="{FF2B5EF4-FFF2-40B4-BE49-F238E27FC236}">
                <a16:creationId xmlns:a16="http://schemas.microsoft.com/office/drawing/2014/main" id="{2621DA02-A548-B5F7-FC66-D658230E8B4C}"/>
              </a:ext>
            </a:extLst>
          </p:cNvPr>
          <p:cNvGraphicFramePr>
            <a:graphicFrameLocks noGrp="1"/>
          </p:cNvGraphicFramePr>
          <p:nvPr>
            <p:ph idx="1"/>
            <p:extLst>
              <p:ext uri="{D42A27DB-BD31-4B8C-83A1-F6EECF244321}">
                <p14:modId xmlns:p14="http://schemas.microsoft.com/office/powerpoint/2010/main" val="3566267686"/>
              </p:ext>
            </p:extLst>
          </p:nvPr>
        </p:nvGraphicFramePr>
        <p:xfrm>
          <a:off x="319177" y="1820174"/>
          <a:ext cx="11490385" cy="4770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38137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CAUSAS DE AUMENTO DE PENA</a:t>
            </a:r>
          </a:p>
        </p:txBody>
      </p:sp>
      <p:graphicFrame>
        <p:nvGraphicFramePr>
          <p:cNvPr id="4" name="Espaço Reservado para Conteúdo 3">
            <a:extLst>
              <a:ext uri="{FF2B5EF4-FFF2-40B4-BE49-F238E27FC236}">
                <a16:creationId xmlns:a16="http://schemas.microsoft.com/office/drawing/2014/main" id="{2621DA02-A548-B5F7-FC66-D658230E8B4C}"/>
              </a:ext>
            </a:extLst>
          </p:cNvPr>
          <p:cNvGraphicFramePr>
            <a:graphicFrameLocks noGrp="1"/>
          </p:cNvGraphicFramePr>
          <p:nvPr>
            <p:ph idx="1"/>
            <p:extLst>
              <p:ext uri="{D42A27DB-BD31-4B8C-83A1-F6EECF244321}">
                <p14:modId xmlns:p14="http://schemas.microsoft.com/office/powerpoint/2010/main" val="3384301740"/>
              </p:ext>
            </p:extLst>
          </p:nvPr>
        </p:nvGraphicFramePr>
        <p:xfrm>
          <a:off x="283335" y="1820175"/>
          <a:ext cx="11526227" cy="47609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10020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Autofit/>
          </a:bodyPr>
          <a:lstStyle/>
          <a:p>
            <a:pPr algn="ctr"/>
            <a:r>
              <a:rPr lang="pt-BR" sz="3200" dirty="0"/>
              <a:t>CARACTERÍSTICAS DA MILÍCIA PRIVADA (IGNACIO CANO)</a:t>
            </a:r>
          </a:p>
        </p:txBody>
      </p:sp>
      <p:graphicFrame>
        <p:nvGraphicFramePr>
          <p:cNvPr id="4" name="Espaço Reservado para Conteúdo 3">
            <a:extLst>
              <a:ext uri="{FF2B5EF4-FFF2-40B4-BE49-F238E27FC236}">
                <a16:creationId xmlns:a16="http://schemas.microsoft.com/office/drawing/2014/main" id="{22B8C524-1B9B-0ED4-A860-7605B31056C9}"/>
              </a:ext>
            </a:extLst>
          </p:cNvPr>
          <p:cNvGraphicFramePr>
            <a:graphicFrameLocks noGrp="1"/>
          </p:cNvGraphicFramePr>
          <p:nvPr>
            <p:ph idx="1"/>
            <p:extLst>
              <p:ext uri="{D42A27DB-BD31-4B8C-83A1-F6EECF244321}">
                <p14:modId xmlns:p14="http://schemas.microsoft.com/office/powerpoint/2010/main" val="3691667123"/>
              </p:ext>
            </p:extLst>
          </p:nvPr>
        </p:nvGraphicFramePr>
        <p:xfrm>
          <a:off x="319088" y="1825625"/>
          <a:ext cx="11490325" cy="48339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57236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DISCUSSÃO SOBRE O NÚMERO MÍNIMO DE INTEGRANTES</a:t>
            </a:r>
            <a:br>
              <a:rPr lang="pt-BR" sz="3600" dirty="0"/>
            </a:br>
            <a:r>
              <a:rPr lang="pt-BR" sz="3600" dirty="0"/>
              <a:t>(NÃO HÁ PREVISÃO LEGAL)</a:t>
            </a:r>
          </a:p>
        </p:txBody>
      </p:sp>
      <p:graphicFrame>
        <p:nvGraphicFramePr>
          <p:cNvPr id="4" name="Espaço Reservado para Conteúdo 3">
            <a:extLst>
              <a:ext uri="{FF2B5EF4-FFF2-40B4-BE49-F238E27FC236}">
                <a16:creationId xmlns:a16="http://schemas.microsoft.com/office/drawing/2014/main" id="{E07D8E84-F553-6103-39CF-C8CE35896DB8}"/>
              </a:ext>
            </a:extLst>
          </p:cNvPr>
          <p:cNvGraphicFramePr>
            <a:graphicFrameLocks noGrp="1"/>
          </p:cNvGraphicFramePr>
          <p:nvPr>
            <p:ph idx="1"/>
            <p:extLst>
              <p:ext uri="{D42A27DB-BD31-4B8C-83A1-F6EECF244321}">
                <p14:modId xmlns:p14="http://schemas.microsoft.com/office/powerpoint/2010/main" val="624814068"/>
              </p:ext>
            </p:extLst>
          </p:nvPr>
        </p:nvGraphicFramePr>
        <p:xfrm>
          <a:off x="319177" y="1825625"/>
          <a:ext cx="11490385" cy="48842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01546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42558D-F93A-31D5-24D9-BEFAA9001567}"/>
              </a:ext>
            </a:extLst>
          </p:cNvPr>
          <p:cNvSpPr>
            <a:spLocks noGrp="1"/>
          </p:cNvSpPr>
          <p:nvPr>
            <p:ph type="title"/>
          </p:nvPr>
        </p:nvSpPr>
        <p:spPr/>
        <p:txBody>
          <a:bodyPr>
            <a:noAutofit/>
          </a:bodyPr>
          <a:lstStyle/>
          <a:p>
            <a:pPr algn="ctr"/>
            <a:r>
              <a:rPr lang="pt-BR" sz="3200" dirty="0"/>
              <a:t>CAUSA DE AUMENTO DA PENA DA LESÃO CORPORAL EM RAZÃO DA FUNÇÃO EXERCIDA PELA VÍTIMA</a:t>
            </a:r>
            <a:br>
              <a:rPr lang="pt-BR" sz="3200" dirty="0"/>
            </a:br>
            <a:r>
              <a:rPr lang="pt-BR" sz="3200" dirty="0"/>
              <a:t>(LESÃO CORPORAL FUNCIONAL)</a:t>
            </a:r>
          </a:p>
        </p:txBody>
      </p:sp>
      <p:graphicFrame>
        <p:nvGraphicFramePr>
          <p:cNvPr id="4" name="Espaço Reservado para Conteúdo 3">
            <a:extLst>
              <a:ext uri="{FF2B5EF4-FFF2-40B4-BE49-F238E27FC236}">
                <a16:creationId xmlns:a16="http://schemas.microsoft.com/office/drawing/2014/main" id="{59D418A4-BD2E-9F2C-E184-53D6AB9EAA28}"/>
              </a:ext>
            </a:extLst>
          </p:cNvPr>
          <p:cNvGraphicFramePr>
            <a:graphicFrameLocks noGrp="1"/>
          </p:cNvGraphicFramePr>
          <p:nvPr>
            <p:ph idx="1"/>
            <p:extLst>
              <p:ext uri="{D42A27DB-BD31-4B8C-83A1-F6EECF244321}">
                <p14:modId xmlns:p14="http://schemas.microsoft.com/office/powerpoint/2010/main" val="3425248487"/>
              </p:ext>
            </p:extLst>
          </p:nvPr>
        </p:nvGraphicFramePr>
        <p:xfrm>
          <a:off x="838200" y="2141537"/>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27506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7BAB48-8931-A9F3-93A7-E26982D6E2E0}"/>
              </a:ext>
            </a:extLst>
          </p:cNvPr>
          <p:cNvSpPr>
            <a:spLocks noGrp="1"/>
          </p:cNvSpPr>
          <p:nvPr>
            <p:ph type="ctrTitle"/>
          </p:nvPr>
        </p:nvSpPr>
        <p:spPr/>
        <p:txBody>
          <a:bodyPr anchor="ctr">
            <a:normAutofit/>
          </a:bodyPr>
          <a:lstStyle/>
          <a:p>
            <a:r>
              <a:rPr lang="pt-BR" dirty="0"/>
              <a:t>LESÃO CORPORAL CULPOSA</a:t>
            </a:r>
          </a:p>
        </p:txBody>
      </p:sp>
      <p:sp>
        <p:nvSpPr>
          <p:cNvPr id="3" name="Subtítulo 2">
            <a:extLst>
              <a:ext uri="{FF2B5EF4-FFF2-40B4-BE49-F238E27FC236}">
                <a16:creationId xmlns:a16="http://schemas.microsoft.com/office/drawing/2014/main" id="{32165C1D-8B18-F5FE-0450-1C70AC49207C}"/>
              </a:ext>
            </a:extLst>
          </p:cNvPr>
          <p:cNvSpPr>
            <a:spLocks noGrp="1"/>
          </p:cNvSpPr>
          <p:nvPr>
            <p:ph type="subTitle" idx="1"/>
          </p:nvPr>
        </p:nvSpPr>
        <p:spPr/>
        <p:txBody>
          <a:bodyPr anchor="ctr"/>
          <a:lstStyle/>
          <a:p>
            <a:r>
              <a:rPr lang="pt-BR" dirty="0"/>
              <a:t>ART. 129, §§ 6º ao 8º</a:t>
            </a:r>
          </a:p>
        </p:txBody>
      </p:sp>
    </p:spTree>
    <p:extLst>
      <p:ext uri="{BB962C8B-B14F-4D97-AF65-F5344CB8AC3E}">
        <p14:creationId xmlns:p14="http://schemas.microsoft.com/office/powerpoint/2010/main" val="32442736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8A665A-67ED-1E3A-954C-3F31CBF8E6AD}"/>
              </a:ext>
            </a:extLst>
          </p:cNvPr>
          <p:cNvSpPr>
            <a:spLocks noGrp="1"/>
          </p:cNvSpPr>
          <p:nvPr>
            <p:ph type="title"/>
          </p:nvPr>
        </p:nvSpPr>
        <p:spPr/>
        <p:txBody>
          <a:bodyPr/>
          <a:lstStyle/>
          <a:p>
            <a:pPr algn="ctr"/>
            <a:r>
              <a:rPr lang="pt-BR" dirty="0"/>
              <a:t>CONSIDERAÇÕES INICIAIS</a:t>
            </a:r>
          </a:p>
        </p:txBody>
      </p:sp>
      <p:graphicFrame>
        <p:nvGraphicFramePr>
          <p:cNvPr id="4" name="Espaço Reservado para Conteúdo 3">
            <a:extLst>
              <a:ext uri="{FF2B5EF4-FFF2-40B4-BE49-F238E27FC236}">
                <a16:creationId xmlns:a16="http://schemas.microsoft.com/office/drawing/2014/main" id="{E6059BC7-4540-A544-B6A1-0EA3CEA517D3}"/>
              </a:ext>
            </a:extLst>
          </p:cNvPr>
          <p:cNvGraphicFramePr>
            <a:graphicFrameLocks noGrp="1"/>
          </p:cNvGraphicFramePr>
          <p:nvPr>
            <p:ph idx="1"/>
            <p:extLst>
              <p:ext uri="{D42A27DB-BD31-4B8C-83A1-F6EECF244321}">
                <p14:modId xmlns:p14="http://schemas.microsoft.com/office/powerpoint/2010/main" val="374104874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08575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8D7BD1-3D54-60B7-B26B-9606D4B02AD4}"/>
              </a:ext>
            </a:extLst>
          </p:cNvPr>
          <p:cNvSpPr>
            <a:spLocks noGrp="1"/>
          </p:cNvSpPr>
          <p:nvPr>
            <p:ph type="title"/>
          </p:nvPr>
        </p:nvSpPr>
        <p:spPr/>
        <p:txBody>
          <a:bodyPr/>
          <a:lstStyle/>
          <a:p>
            <a:pPr algn="ctr"/>
            <a:r>
              <a:rPr lang="pt-BR" dirty="0"/>
              <a:t>IRRELEVÂNCIA DA GRAVIDADE DAS LESÕES</a:t>
            </a:r>
          </a:p>
        </p:txBody>
      </p:sp>
      <p:sp>
        <p:nvSpPr>
          <p:cNvPr id="3" name="Espaço Reservado para Conteúdo 2">
            <a:extLst>
              <a:ext uri="{FF2B5EF4-FFF2-40B4-BE49-F238E27FC236}">
                <a16:creationId xmlns:a16="http://schemas.microsoft.com/office/drawing/2014/main" id="{FD3BCBBF-52AB-5776-331D-3A8B67D502AE}"/>
              </a:ext>
            </a:extLst>
          </p:cNvPr>
          <p:cNvSpPr>
            <a:spLocks noGrp="1"/>
          </p:cNvSpPr>
          <p:nvPr>
            <p:ph idx="1"/>
          </p:nvPr>
        </p:nvSpPr>
        <p:spPr>
          <a:xfrm>
            <a:off x="206061" y="1825624"/>
            <a:ext cx="11809927" cy="4922905"/>
          </a:xfrm>
        </p:spPr>
        <p:txBody>
          <a:bodyPr>
            <a:normAutofit/>
          </a:bodyPr>
          <a:lstStyle/>
          <a:p>
            <a:pPr algn="just"/>
            <a:r>
              <a:rPr lang="pt-BR" dirty="0"/>
              <a:t>No caso de lesão corporal culposa, a natureza do resultado (leve, grave ou gravíssimo) é irrelevante para o enquadramento típico da conduta, que sempre será amoldada ao art. 129, §6º, CP;</a:t>
            </a:r>
          </a:p>
          <a:p>
            <a:pPr algn="just"/>
            <a:r>
              <a:rPr lang="pt-BR" dirty="0"/>
              <a:t>Não obstante, a intensidade da ofensa deve ser observada pelo magistrado quando da fixação da pena-base, na forma do art. 59, CP, uma vez que, dentre as circunstâncias judiciais ali previstas, encontram-se as consequências do crime;</a:t>
            </a:r>
          </a:p>
          <a:p>
            <a:pPr algn="just"/>
            <a:r>
              <a:rPr lang="pt-BR" dirty="0"/>
              <a:t>Assim, quanto mais grave a lesão, maiores e mais profundas serão as consequências do delito, razão pela qual se justifica um maior rigor punitivo, consubstanciado na fixação da pena-base em um patamar mais elevado;</a:t>
            </a:r>
          </a:p>
        </p:txBody>
      </p:sp>
    </p:spTree>
    <p:extLst>
      <p:ext uri="{BB962C8B-B14F-4D97-AF65-F5344CB8AC3E}">
        <p14:creationId xmlns:p14="http://schemas.microsoft.com/office/powerpoint/2010/main" val="5546334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EA60C5-C2F3-ABCF-AC0A-34E972D42050}"/>
              </a:ext>
            </a:extLst>
          </p:cNvPr>
          <p:cNvSpPr>
            <a:spLocks noGrp="1"/>
          </p:cNvSpPr>
          <p:nvPr>
            <p:ph type="title"/>
          </p:nvPr>
        </p:nvSpPr>
        <p:spPr/>
        <p:txBody>
          <a:bodyPr>
            <a:normAutofit/>
          </a:bodyPr>
          <a:lstStyle/>
          <a:p>
            <a:pPr algn="ctr"/>
            <a:r>
              <a:rPr lang="pt-BR" dirty="0"/>
              <a:t>RELEMBRANDO O CRIME CULPOSO</a:t>
            </a:r>
          </a:p>
        </p:txBody>
      </p:sp>
      <p:sp>
        <p:nvSpPr>
          <p:cNvPr id="3" name="Espaço Reservado para Conteúdo 2">
            <a:extLst>
              <a:ext uri="{FF2B5EF4-FFF2-40B4-BE49-F238E27FC236}">
                <a16:creationId xmlns:a16="http://schemas.microsoft.com/office/drawing/2014/main" id="{E9883823-1D79-1F76-62C1-2068AC6B75CB}"/>
              </a:ext>
            </a:extLst>
          </p:cNvPr>
          <p:cNvSpPr>
            <a:spLocks noGrp="1"/>
          </p:cNvSpPr>
          <p:nvPr>
            <p:ph idx="1"/>
          </p:nvPr>
        </p:nvSpPr>
        <p:spPr>
          <a:xfrm>
            <a:off x="231820" y="1825624"/>
            <a:ext cx="11771290" cy="4935783"/>
          </a:xfrm>
        </p:spPr>
        <p:txBody>
          <a:bodyPr>
            <a:normAutofit/>
          </a:bodyPr>
          <a:lstStyle/>
          <a:p>
            <a:pPr algn="just"/>
            <a:r>
              <a:rPr lang="pt-BR" dirty="0"/>
              <a:t>Consiste em uma conduta voluntária, violadora de um dever objetivo de cuidado, sem a intenção de produzir um resultado típico, porém, previsível ao agente;</a:t>
            </a:r>
          </a:p>
          <a:p>
            <a:pPr algn="just"/>
            <a:r>
              <a:rPr lang="pt-BR" dirty="0"/>
              <a:t>Em relação à natureza jurídica da culpa, encontram-se entendimentos diversos:</a:t>
            </a:r>
          </a:p>
          <a:p>
            <a:pPr lvl="1" algn="just"/>
            <a:r>
              <a:rPr lang="pt-BR" dirty="0"/>
              <a:t>Para alguns, trata-se de um elemento normativo;</a:t>
            </a:r>
          </a:p>
          <a:p>
            <a:pPr lvl="1" algn="just"/>
            <a:r>
              <a:rPr lang="pt-BR" dirty="0"/>
              <a:t>Para outros, é um elemento subjetivo;</a:t>
            </a:r>
          </a:p>
          <a:p>
            <a:pPr algn="just"/>
            <a:r>
              <a:rPr lang="pt-BR" dirty="0"/>
              <a:t>Tratam-se de tipos penais abertos, nos quais o legislador não define a conduta penalmente típica em detalhes, de maneira que se limita a afirmar que haverá crime caso ocorra a produção de determinado resultado a título de culpa;</a:t>
            </a:r>
          </a:p>
          <a:p>
            <a:pPr algn="just"/>
            <a:endParaRPr lang="pt-BR" dirty="0"/>
          </a:p>
        </p:txBody>
      </p:sp>
    </p:spTree>
    <p:extLst>
      <p:ext uri="{BB962C8B-B14F-4D97-AF65-F5344CB8AC3E}">
        <p14:creationId xmlns:p14="http://schemas.microsoft.com/office/powerpoint/2010/main" val="40456506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08FB48-7C0F-9348-661F-B0DD08616BC9}"/>
              </a:ext>
            </a:extLst>
          </p:cNvPr>
          <p:cNvSpPr>
            <a:spLocks noGrp="1"/>
          </p:cNvSpPr>
          <p:nvPr>
            <p:ph type="title"/>
          </p:nvPr>
        </p:nvSpPr>
        <p:spPr/>
        <p:txBody>
          <a:bodyPr>
            <a:noAutofit/>
          </a:bodyPr>
          <a:lstStyle/>
          <a:p>
            <a:pPr algn="ctr"/>
            <a:r>
              <a:rPr lang="pt-BR" sz="3600" dirty="0"/>
              <a:t>REVISITANDO A ESTRUTURA(ELEMENTOS) DO CRIME CULPOSO</a:t>
            </a:r>
          </a:p>
        </p:txBody>
      </p:sp>
      <p:graphicFrame>
        <p:nvGraphicFramePr>
          <p:cNvPr id="4" name="Espaço Reservado para Conteúdo 3">
            <a:extLst>
              <a:ext uri="{FF2B5EF4-FFF2-40B4-BE49-F238E27FC236}">
                <a16:creationId xmlns:a16="http://schemas.microsoft.com/office/drawing/2014/main" id="{549EA48B-2841-D83E-5F6C-5FE33B1059FE}"/>
              </a:ext>
            </a:extLst>
          </p:cNvPr>
          <p:cNvGraphicFramePr>
            <a:graphicFrameLocks noGrp="1"/>
          </p:cNvGraphicFramePr>
          <p:nvPr>
            <p:ph idx="1"/>
            <p:extLst>
              <p:ext uri="{D42A27DB-BD31-4B8C-83A1-F6EECF244321}">
                <p14:modId xmlns:p14="http://schemas.microsoft.com/office/powerpoint/2010/main" val="1764688879"/>
              </p:ext>
            </p:extLst>
          </p:nvPr>
        </p:nvGraphicFramePr>
        <p:xfrm>
          <a:off x="218941" y="2557463"/>
          <a:ext cx="11771290" cy="40751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97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2800" dirty="0"/>
              <a:t>CASOS EM QUE SE ADMITE A DISPONIBILIDADE DA INTEGRIDADE FÍSICA</a:t>
            </a:r>
          </a:p>
        </p:txBody>
      </p:sp>
      <p:graphicFrame>
        <p:nvGraphicFramePr>
          <p:cNvPr id="4" name="Espaço Reservado para Conteúdo 3">
            <a:extLst>
              <a:ext uri="{FF2B5EF4-FFF2-40B4-BE49-F238E27FC236}">
                <a16:creationId xmlns:a16="http://schemas.microsoft.com/office/drawing/2014/main" id="{09414CD1-4B36-A410-118D-CE52CC730AFB}"/>
              </a:ext>
            </a:extLst>
          </p:cNvPr>
          <p:cNvGraphicFramePr>
            <a:graphicFrameLocks noGrp="1"/>
          </p:cNvGraphicFramePr>
          <p:nvPr>
            <p:ph idx="1"/>
            <p:extLst>
              <p:ext uri="{D42A27DB-BD31-4B8C-83A1-F6EECF244321}">
                <p14:modId xmlns:p14="http://schemas.microsoft.com/office/powerpoint/2010/main" val="46411913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20165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B39F8A-A124-E9AA-01D8-3906988D1BAF}"/>
              </a:ext>
            </a:extLst>
          </p:cNvPr>
          <p:cNvSpPr>
            <a:spLocks noGrp="1"/>
          </p:cNvSpPr>
          <p:nvPr>
            <p:ph type="title"/>
          </p:nvPr>
        </p:nvSpPr>
        <p:spPr/>
        <p:txBody>
          <a:bodyPr>
            <a:normAutofit/>
          </a:bodyPr>
          <a:lstStyle/>
          <a:p>
            <a:pPr algn="ctr"/>
            <a:r>
              <a:rPr lang="pt-BR" dirty="0"/>
              <a:t>SOBRE A INOBSERVÂNCIA DO DEVER OBJETIVO DE CUIDADO</a:t>
            </a:r>
          </a:p>
        </p:txBody>
      </p:sp>
      <p:graphicFrame>
        <p:nvGraphicFramePr>
          <p:cNvPr id="4" name="Espaço Reservado para Conteúdo 3">
            <a:extLst>
              <a:ext uri="{FF2B5EF4-FFF2-40B4-BE49-F238E27FC236}">
                <a16:creationId xmlns:a16="http://schemas.microsoft.com/office/drawing/2014/main" id="{0A81A99E-F2B4-87AC-AB78-F87CA49CB00B}"/>
              </a:ext>
            </a:extLst>
          </p:cNvPr>
          <p:cNvGraphicFramePr>
            <a:graphicFrameLocks noGrp="1"/>
          </p:cNvGraphicFramePr>
          <p:nvPr>
            <p:ph idx="1"/>
          </p:nvPr>
        </p:nvGraphicFramePr>
        <p:xfrm>
          <a:off x="1295400" y="2557463"/>
          <a:ext cx="9601200" cy="3317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0094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A2387E-2FC1-ED54-106A-4169F300286A}"/>
              </a:ext>
            </a:extLst>
          </p:cNvPr>
          <p:cNvSpPr>
            <a:spLocks noGrp="1"/>
          </p:cNvSpPr>
          <p:nvPr>
            <p:ph type="title"/>
          </p:nvPr>
        </p:nvSpPr>
        <p:spPr/>
        <p:txBody>
          <a:bodyPr>
            <a:noAutofit/>
          </a:bodyPr>
          <a:lstStyle/>
          <a:p>
            <a:pPr algn="ctr"/>
            <a:r>
              <a:rPr lang="pt-BR" sz="2400" dirty="0"/>
              <a:t>PROCESSO DE ADEQUAÇÃO TÍPICA DO CRIME CULPOSO</a:t>
            </a:r>
          </a:p>
        </p:txBody>
      </p:sp>
      <p:graphicFrame>
        <p:nvGraphicFramePr>
          <p:cNvPr id="6" name="Espaço Reservado para Conteúdo 5">
            <a:extLst>
              <a:ext uri="{FF2B5EF4-FFF2-40B4-BE49-F238E27FC236}">
                <a16:creationId xmlns:a16="http://schemas.microsoft.com/office/drawing/2014/main" id="{0A49F5BC-2271-6EEE-47E9-E1A9A923BFBE}"/>
              </a:ext>
            </a:extLst>
          </p:cNvPr>
          <p:cNvGraphicFramePr>
            <a:graphicFrameLocks noGrp="1"/>
          </p:cNvGraphicFramePr>
          <p:nvPr>
            <p:ph idx="1"/>
            <p:extLst>
              <p:ext uri="{D42A27DB-BD31-4B8C-83A1-F6EECF244321}">
                <p14:modId xmlns:p14="http://schemas.microsoft.com/office/powerpoint/2010/main" val="1369453316"/>
              </p:ext>
            </p:extLst>
          </p:nvPr>
        </p:nvGraphicFramePr>
        <p:xfrm>
          <a:off x="218941" y="2557463"/>
          <a:ext cx="11706896" cy="41781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266110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A2B797-4C31-78C3-4353-55A6AAA44E74}"/>
              </a:ext>
            </a:extLst>
          </p:cNvPr>
          <p:cNvSpPr>
            <a:spLocks noGrp="1"/>
          </p:cNvSpPr>
          <p:nvPr>
            <p:ph type="title"/>
          </p:nvPr>
        </p:nvSpPr>
        <p:spPr/>
        <p:txBody>
          <a:bodyPr>
            <a:normAutofit/>
          </a:bodyPr>
          <a:lstStyle/>
          <a:p>
            <a:pPr algn="ctr"/>
            <a:r>
              <a:rPr lang="pt-BR" dirty="0"/>
              <a:t>SOBRE O PRINCÍPIO DA CONFIANÇA</a:t>
            </a:r>
          </a:p>
        </p:txBody>
      </p:sp>
      <p:sp>
        <p:nvSpPr>
          <p:cNvPr id="3" name="Espaço Reservado para Conteúdo 2">
            <a:extLst>
              <a:ext uri="{FF2B5EF4-FFF2-40B4-BE49-F238E27FC236}">
                <a16:creationId xmlns:a16="http://schemas.microsoft.com/office/drawing/2014/main" id="{13673B93-2376-A220-574F-6EC1E9D1D470}"/>
              </a:ext>
            </a:extLst>
          </p:cNvPr>
          <p:cNvSpPr>
            <a:spLocks noGrp="1"/>
          </p:cNvSpPr>
          <p:nvPr>
            <p:ph idx="1"/>
          </p:nvPr>
        </p:nvSpPr>
        <p:spPr/>
        <p:txBody>
          <a:bodyPr>
            <a:normAutofit/>
          </a:bodyPr>
          <a:lstStyle/>
          <a:p>
            <a:pPr algn="just"/>
            <a:r>
              <a:rPr lang="pt-BR" dirty="0"/>
              <a:t>Não se pode punir uma pessoa quando ela, agindo corretamente e na confiança de que o outro também assim se comportará, dá causa a um resultado não desejado</a:t>
            </a:r>
          </a:p>
          <a:p>
            <a:pPr algn="just"/>
            <a:r>
              <a:rPr lang="pt-BR" dirty="0"/>
              <a:t>EXEMPLO: O médico que confia em sua equipe não pode ser responsabilizado pela utilização de uma substância em dose equivocada que levou à morte do paciente, caso não tenha concorrido para isso, uma vez que tal verificação era de responsabilidade de outro membro do grupo</a:t>
            </a:r>
          </a:p>
        </p:txBody>
      </p:sp>
    </p:spTree>
    <p:extLst>
      <p:ext uri="{BB962C8B-B14F-4D97-AF65-F5344CB8AC3E}">
        <p14:creationId xmlns:p14="http://schemas.microsoft.com/office/powerpoint/2010/main" val="30874336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C2EA74-5960-B00A-72CA-12C933579A96}"/>
              </a:ext>
            </a:extLst>
          </p:cNvPr>
          <p:cNvSpPr>
            <a:spLocks noGrp="1"/>
          </p:cNvSpPr>
          <p:nvPr>
            <p:ph type="ctrTitle"/>
          </p:nvPr>
        </p:nvSpPr>
        <p:spPr/>
        <p:txBody>
          <a:bodyPr>
            <a:normAutofit fontScale="90000"/>
          </a:bodyPr>
          <a:lstStyle/>
          <a:p>
            <a:r>
              <a:rPr lang="pt-BR" dirty="0"/>
              <a:t>LESÃO CORPORAL NO CONTEXTO DE VIOLÊNCIA DOMÉSTICA</a:t>
            </a:r>
          </a:p>
        </p:txBody>
      </p:sp>
      <p:sp>
        <p:nvSpPr>
          <p:cNvPr id="3" name="Subtítulo 2">
            <a:extLst>
              <a:ext uri="{FF2B5EF4-FFF2-40B4-BE49-F238E27FC236}">
                <a16:creationId xmlns:a16="http://schemas.microsoft.com/office/drawing/2014/main" id="{ECE3DA93-D787-0ED4-A7F8-1C9DFDBA5D03}"/>
              </a:ext>
            </a:extLst>
          </p:cNvPr>
          <p:cNvSpPr>
            <a:spLocks noGrp="1"/>
          </p:cNvSpPr>
          <p:nvPr>
            <p:ph type="subTitle" idx="1"/>
          </p:nvPr>
        </p:nvSpPr>
        <p:spPr/>
        <p:txBody>
          <a:bodyPr anchor="ctr"/>
          <a:lstStyle/>
          <a:p>
            <a:r>
              <a:rPr lang="pt-BR" dirty="0"/>
              <a:t>ART. 129, §§9º A 11</a:t>
            </a:r>
          </a:p>
        </p:txBody>
      </p:sp>
    </p:spTree>
    <p:extLst>
      <p:ext uri="{BB962C8B-B14F-4D97-AF65-F5344CB8AC3E}">
        <p14:creationId xmlns:p14="http://schemas.microsoft.com/office/powerpoint/2010/main" val="149576481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lstStyle/>
          <a:p>
            <a:pPr algn="ctr"/>
            <a:r>
              <a:rPr lang="pt-BR" dirty="0"/>
              <a:t>DISPOSITIVO LEGAL</a:t>
            </a:r>
          </a:p>
        </p:txBody>
      </p:sp>
      <p:sp>
        <p:nvSpPr>
          <p:cNvPr id="3" name="Espaço Reservado para Conteúdo 2">
            <a:extLst>
              <a:ext uri="{FF2B5EF4-FFF2-40B4-BE49-F238E27FC236}">
                <a16:creationId xmlns:a16="http://schemas.microsoft.com/office/drawing/2014/main" id="{A197EDCC-D713-6E09-571A-85236D614AED}"/>
              </a:ext>
            </a:extLst>
          </p:cNvPr>
          <p:cNvSpPr>
            <a:spLocks noGrp="1"/>
          </p:cNvSpPr>
          <p:nvPr>
            <p:ph idx="1"/>
          </p:nvPr>
        </p:nvSpPr>
        <p:spPr>
          <a:xfrm>
            <a:off x="400049" y="1825625"/>
            <a:ext cx="11458575" cy="4667250"/>
          </a:xfrm>
        </p:spPr>
        <p:txBody>
          <a:bodyPr>
            <a:normAutofit fontScale="77500" lnSpcReduction="20000"/>
          </a:bodyPr>
          <a:lstStyle/>
          <a:p>
            <a:pPr marL="0" indent="0" algn="just">
              <a:buNone/>
            </a:pPr>
            <a:r>
              <a:rPr lang="pt-BR" dirty="0"/>
              <a:t>Violência Doméstica    (Incluído pela Lei nº 10.886, de 2004)</a:t>
            </a:r>
          </a:p>
          <a:p>
            <a:pPr marL="0" indent="0" algn="just">
              <a:buNone/>
            </a:pPr>
            <a:endParaRPr lang="pt-BR" dirty="0"/>
          </a:p>
          <a:p>
            <a:pPr marL="0" indent="0" algn="just">
              <a:buNone/>
            </a:pPr>
            <a:r>
              <a:rPr lang="pt-BR" dirty="0"/>
              <a:t>§ 9o  Se a lesão for praticada contra ascendente, descendente, irmão, cônjuge ou companheiro, ou com quem conviva ou tenha convivido, ou, ainda, prevalecendo-se o agente das relações domésticas, de coabitação ou de hospitalidade: (Redação dada pela Lei nº 11.340, de 2006)</a:t>
            </a:r>
          </a:p>
          <a:p>
            <a:pPr marL="0" indent="0" algn="just">
              <a:buNone/>
            </a:pPr>
            <a:r>
              <a:rPr lang="pt-BR" dirty="0"/>
              <a:t>Pena - detenção, de 3 (três) meses a 3 (três) anos. (Redação dada pela Lei nº 11.340, de 2006)</a:t>
            </a:r>
          </a:p>
          <a:p>
            <a:pPr algn="just"/>
            <a:endParaRPr lang="pt-BR" dirty="0"/>
          </a:p>
          <a:p>
            <a:pPr marL="0" indent="0" algn="just">
              <a:buNone/>
            </a:pPr>
            <a:r>
              <a:rPr lang="pt-BR" dirty="0"/>
              <a:t>§ 10. Nos casos previstos nos §§ 1o a 3o deste artigo, se as circunstâncias são as indicadas no § 9o deste artigo, aumenta-se a pena em 1/3 (um terço). (Incluído pela Lei nº 10.886, de 2004)</a:t>
            </a:r>
          </a:p>
          <a:p>
            <a:pPr algn="just"/>
            <a:endParaRPr lang="pt-BR" dirty="0"/>
          </a:p>
          <a:p>
            <a:pPr marL="0" indent="0" algn="just">
              <a:buNone/>
            </a:pPr>
            <a:r>
              <a:rPr lang="pt-BR" dirty="0"/>
              <a:t>§ 11.  Na hipótese do § 9o deste artigo, a pena será aumentada de um terço se o crime for cometido contra pessoa portadora de deficiência. (Incluído pela Lei nº 11.340, de 2006)</a:t>
            </a:r>
          </a:p>
        </p:txBody>
      </p:sp>
    </p:spTree>
    <p:extLst>
      <p:ext uri="{BB962C8B-B14F-4D97-AF65-F5344CB8AC3E}">
        <p14:creationId xmlns:p14="http://schemas.microsoft.com/office/powerpoint/2010/main" val="297878264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noAutofit/>
          </a:bodyPr>
          <a:lstStyle/>
          <a:p>
            <a:pPr algn="ctr"/>
            <a:r>
              <a:rPr lang="pt-BR" sz="3200" dirty="0"/>
              <a:t>STJ (Quinta Turma): RHC 50.026/PA</a:t>
            </a:r>
            <a:br>
              <a:rPr lang="pt-BR" sz="3200" dirty="0"/>
            </a:br>
            <a:r>
              <a:rPr lang="pt-BR" sz="3200" dirty="0"/>
              <a:t>Rel. Min. Reynaldo Soares da Fonseca. Julgamento: 03/08/2017</a:t>
            </a:r>
          </a:p>
        </p:txBody>
      </p:sp>
      <p:sp>
        <p:nvSpPr>
          <p:cNvPr id="3" name="Espaço Reservado para Conteúdo 2">
            <a:extLst>
              <a:ext uri="{FF2B5EF4-FFF2-40B4-BE49-F238E27FC236}">
                <a16:creationId xmlns:a16="http://schemas.microsoft.com/office/drawing/2014/main" id="{A197EDCC-D713-6E09-571A-85236D614AED}"/>
              </a:ext>
            </a:extLst>
          </p:cNvPr>
          <p:cNvSpPr>
            <a:spLocks noGrp="1"/>
          </p:cNvSpPr>
          <p:nvPr>
            <p:ph idx="1"/>
          </p:nvPr>
        </p:nvSpPr>
        <p:spPr>
          <a:xfrm>
            <a:off x="400049" y="1825625"/>
            <a:ext cx="11458575" cy="4832350"/>
          </a:xfrm>
        </p:spPr>
        <p:txBody>
          <a:bodyPr>
            <a:normAutofit fontScale="70000" lnSpcReduction="20000"/>
          </a:bodyPr>
          <a:lstStyle/>
          <a:p>
            <a:pPr marL="0" indent="0" algn="just">
              <a:buNone/>
            </a:pPr>
            <a:r>
              <a:rPr lang="pt-BR" b="1" dirty="0"/>
              <a:t>TEMA:</a:t>
            </a:r>
            <a:r>
              <a:rPr lang="pt-BR" dirty="0"/>
              <a:t> Recurso em Habeas Corpus. Trancamento da ação penal. Inépcia da denúncia. Lesão corporal leve qualificada pela violência doméstica familiar. Art. 129, §9º, do CP. Briga entre irmãos. Ambiente de trabalho. Irrelevância. Vínculo familiar. Violência doméstica caracterizada.</a:t>
            </a:r>
          </a:p>
          <a:p>
            <a:pPr marL="0" indent="0" algn="just">
              <a:buNone/>
            </a:pPr>
            <a:r>
              <a:rPr lang="pt-BR" b="1" dirty="0"/>
              <a:t>DESTAQUE: </a:t>
            </a:r>
            <a:r>
              <a:rPr lang="pt-BR" dirty="0"/>
              <a:t>Não é inepta a denúncia que se fundamenta no art. 129, § 9º, do CP – lesão corporal leve –, qualificada pela violência doméstica, tão somente em razão de o crime não ter ocorrido no ambiente familiar</a:t>
            </a:r>
          </a:p>
          <a:p>
            <a:pPr marL="0" indent="0" algn="just">
              <a:buNone/>
            </a:pPr>
            <a:r>
              <a:rPr lang="pt-BR" b="1" dirty="0"/>
              <a:t>INFORMAÇÕES DO INTEIRO TEOR: </a:t>
            </a:r>
            <a:r>
              <a:rPr lang="pt-BR" dirty="0"/>
              <a:t>A controvérsia de que trata o habeas corpus envolve discussão a respeito do trancamento da ação penal, em razão de alegada inépcia da denúncia fundamentada no art. 129, § 9º, do Código Penal. Isso porque, a conduta estabelecida no tipo penal não se amoldaria às hipóteses em que a agressão física, ainda que entre irmãos, tenha ocorrido na sede da empresa em que o autor e a vítima trabalhavam. Com efeito, da simples leitura do artigo mencionado, verifica-se que </a:t>
            </a:r>
            <a:r>
              <a:rPr lang="pt-BR" b="1" u="sng" dirty="0">
                <a:solidFill>
                  <a:srgbClr val="FF0000"/>
                </a:solidFill>
              </a:rPr>
              <a:t>a lesão corporal qualificada pela violência doméstica não exige que as agressões ocorram em contexto familiar de forma peremptória, apresentando, em verdade, diversos núcleos alternativos</a:t>
            </a:r>
            <a:r>
              <a:rPr lang="pt-BR" dirty="0"/>
              <a:t>. Portanto, </a:t>
            </a:r>
            <a:r>
              <a:rPr lang="pt-BR" sz="2900" b="1" u="sng" dirty="0">
                <a:solidFill>
                  <a:srgbClr val="FF0000"/>
                </a:solidFill>
              </a:rPr>
              <a:t>cuidando-se de lesões corporais praticadas contra irmão, a conduta já se encontra devidamente subsumida ao tipo penal tratado, o qual não exige que a lesão seja contra familiar e também em contexto familiar, sendo suficiente a configuração da primeira elementar</a:t>
            </a:r>
            <a:r>
              <a:rPr lang="pt-BR" dirty="0"/>
              <a:t>. De acordo com a doutrina, nesses casos, </a:t>
            </a:r>
            <a:r>
              <a:rPr lang="pt-BR" sz="2900" b="1" u="sng" dirty="0">
                <a:solidFill>
                  <a:srgbClr val="FF0000"/>
                </a:solidFill>
              </a:rPr>
              <a:t>é "dispensável a coabitação entre o autor e a vítima, bastando existir a referida relação parental</a:t>
            </a:r>
            <a:r>
              <a:rPr lang="pt-BR" dirty="0"/>
              <a:t>. Assim, se numa confraternização de família, que há muito não se reunia, um irmão, vindo de Estado longínquo, agride o outro, ferindo-o na sua saúde física ou mental, terá praticado o crime de violência doméstica".</a:t>
            </a:r>
          </a:p>
          <a:p>
            <a:pPr marL="0" indent="0" algn="just">
              <a:buNone/>
            </a:pPr>
            <a:endParaRPr lang="pt-BR" dirty="0"/>
          </a:p>
          <a:p>
            <a:pPr algn="just"/>
            <a:endParaRPr lang="pt-BR" dirty="0"/>
          </a:p>
        </p:txBody>
      </p:sp>
    </p:spTree>
    <p:extLst>
      <p:ext uri="{BB962C8B-B14F-4D97-AF65-F5344CB8AC3E}">
        <p14:creationId xmlns:p14="http://schemas.microsoft.com/office/powerpoint/2010/main" val="37379855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normAutofit fontScale="90000"/>
          </a:bodyPr>
          <a:lstStyle/>
          <a:p>
            <a:pPr algn="ctr"/>
            <a:r>
              <a:rPr lang="pt-BR" dirty="0"/>
              <a:t>CAUSAS DE AUMENTO DE PENA DA LESÃO CORPORAL NO CONTEXTO DE VIOLÊNCIA DOMÉSTICA</a:t>
            </a:r>
          </a:p>
        </p:txBody>
      </p:sp>
      <p:sp>
        <p:nvSpPr>
          <p:cNvPr id="3" name="Espaço Reservado para Conteúdo 2">
            <a:extLst>
              <a:ext uri="{FF2B5EF4-FFF2-40B4-BE49-F238E27FC236}">
                <a16:creationId xmlns:a16="http://schemas.microsoft.com/office/drawing/2014/main" id="{A197EDCC-D713-6E09-571A-85236D614AED}"/>
              </a:ext>
            </a:extLst>
          </p:cNvPr>
          <p:cNvSpPr>
            <a:spLocks noGrp="1"/>
          </p:cNvSpPr>
          <p:nvPr>
            <p:ph idx="1"/>
          </p:nvPr>
        </p:nvSpPr>
        <p:spPr>
          <a:xfrm>
            <a:off x="400049" y="1825625"/>
            <a:ext cx="11458575" cy="4667250"/>
          </a:xfrm>
        </p:spPr>
        <p:txBody>
          <a:bodyPr>
            <a:normAutofit/>
          </a:bodyPr>
          <a:lstStyle/>
          <a:p>
            <a:pPr algn="just"/>
            <a:r>
              <a:rPr lang="pt-BR" dirty="0"/>
              <a:t>§10º: Quando a violência doméstica constituir lesão grave, gravíssima ou seguida de morte, haverá aumento de pena de um terço;</a:t>
            </a:r>
          </a:p>
          <a:p>
            <a:pPr algn="just"/>
            <a:r>
              <a:rPr lang="pt-BR" dirty="0"/>
              <a:t>§11: Quando a vítima da violência doméstica for uma pessoa com deficiência, a pena também será aumentada de um terço;</a:t>
            </a:r>
          </a:p>
          <a:p>
            <a:pPr lvl="1" algn="just"/>
            <a:r>
              <a:rPr lang="pt-BR" dirty="0"/>
              <a:t>Para a definição de pessoa com deficiência, ver o art. 2º, Lei n.º 13.146/15</a:t>
            </a:r>
          </a:p>
          <a:p>
            <a:pPr marL="0" indent="0" algn="just">
              <a:buNone/>
            </a:pPr>
            <a:endParaRPr lang="pt-BR" dirty="0"/>
          </a:p>
        </p:txBody>
      </p:sp>
    </p:spTree>
    <p:extLst>
      <p:ext uri="{BB962C8B-B14F-4D97-AF65-F5344CB8AC3E}">
        <p14:creationId xmlns:p14="http://schemas.microsoft.com/office/powerpoint/2010/main" val="16734180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7444E3-2026-7BCC-17A8-614293B536FE}"/>
              </a:ext>
            </a:extLst>
          </p:cNvPr>
          <p:cNvSpPr>
            <a:spLocks noGrp="1"/>
          </p:cNvSpPr>
          <p:nvPr>
            <p:ph type="ctrTitle"/>
          </p:nvPr>
        </p:nvSpPr>
        <p:spPr/>
        <p:txBody>
          <a:bodyPr>
            <a:normAutofit fontScale="90000"/>
          </a:bodyPr>
          <a:lstStyle/>
          <a:p>
            <a:r>
              <a:rPr lang="pt-BR" dirty="0"/>
              <a:t>LESÃO PRATICADA CONTRA A MULHER, POR RAZÕES DA CONDIÇÃO DO SEXO FEMININO</a:t>
            </a:r>
          </a:p>
        </p:txBody>
      </p:sp>
      <p:sp>
        <p:nvSpPr>
          <p:cNvPr id="3" name="Subtítulo 2">
            <a:extLst>
              <a:ext uri="{FF2B5EF4-FFF2-40B4-BE49-F238E27FC236}">
                <a16:creationId xmlns:a16="http://schemas.microsoft.com/office/drawing/2014/main" id="{9AD90CDA-4814-8FA7-3E93-25C960FC802F}"/>
              </a:ext>
            </a:extLst>
          </p:cNvPr>
          <p:cNvSpPr>
            <a:spLocks noGrp="1"/>
          </p:cNvSpPr>
          <p:nvPr>
            <p:ph type="subTitle" idx="1"/>
          </p:nvPr>
        </p:nvSpPr>
        <p:spPr/>
        <p:txBody>
          <a:bodyPr anchor="ctr"/>
          <a:lstStyle/>
          <a:p>
            <a:r>
              <a:rPr lang="pt-BR" dirty="0"/>
              <a:t>ART. 129, §13</a:t>
            </a:r>
          </a:p>
        </p:txBody>
      </p:sp>
    </p:spTree>
    <p:extLst>
      <p:ext uri="{BB962C8B-B14F-4D97-AF65-F5344CB8AC3E}">
        <p14:creationId xmlns:p14="http://schemas.microsoft.com/office/powerpoint/2010/main" val="365334885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lstStyle/>
          <a:p>
            <a:pPr algn="ctr"/>
            <a:r>
              <a:rPr lang="pt-BR" dirty="0"/>
              <a:t>DISPOSITIVO LEGAL</a:t>
            </a:r>
          </a:p>
        </p:txBody>
      </p:sp>
      <p:sp>
        <p:nvSpPr>
          <p:cNvPr id="3" name="Espaço Reservado para Conteúdo 2">
            <a:extLst>
              <a:ext uri="{FF2B5EF4-FFF2-40B4-BE49-F238E27FC236}">
                <a16:creationId xmlns:a16="http://schemas.microsoft.com/office/drawing/2014/main" id="{A197EDCC-D713-6E09-571A-85236D614AED}"/>
              </a:ext>
            </a:extLst>
          </p:cNvPr>
          <p:cNvSpPr>
            <a:spLocks noGrp="1"/>
          </p:cNvSpPr>
          <p:nvPr>
            <p:ph idx="1"/>
          </p:nvPr>
        </p:nvSpPr>
        <p:spPr>
          <a:xfrm>
            <a:off x="400049" y="1825625"/>
            <a:ext cx="11458575" cy="4667250"/>
          </a:xfrm>
        </p:spPr>
        <p:txBody>
          <a:bodyPr>
            <a:normAutofit/>
          </a:bodyPr>
          <a:lstStyle/>
          <a:p>
            <a:pPr marL="0" indent="0" algn="just">
              <a:buNone/>
            </a:pPr>
            <a:r>
              <a:rPr lang="pt-BR" dirty="0"/>
              <a:t>§ 13.  Se a lesão for praticada contra a mulher, por razões da condição do sexo feminino, nos termos do § 2º-A do art. 121 deste Código:    (Incluído pela Lei nº 14.188, de 2021)</a:t>
            </a:r>
          </a:p>
          <a:p>
            <a:pPr marL="0" indent="0" algn="just">
              <a:buNone/>
            </a:pPr>
            <a:r>
              <a:rPr lang="pt-BR" dirty="0"/>
              <a:t>Pena - reclusão, de 1 (um) a 4 (quatro anos).    (Incluído pela Lei nº 14.188, de 2021)</a:t>
            </a:r>
          </a:p>
        </p:txBody>
      </p:sp>
    </p:spTree>
    <p:extLst>
      <p:ext uri="{BB962C8B-B14F-4D97-AF65-F5344CB8AC3E}">
        <p14:creationId xmlns:p14="http://schemas.microsoft.com/office/powerpoint/2010/main" val="26650263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lstStyle/>
          <a:p>
            <a:pPr algn="ctr"/>
            <a:r>
              <a:rPr lang="pt-BR" dirty="0"/>
              <a:t>CONSIDERAÇÕES GERAIS</a:t>
            </a:r>
          </a:p>
        </p:txBody>
      </p:sp>
      <p:sp>
        <p:nvSpPr>
          <p:cNvPr id="3" name="Espaço Reservado para Conteúdo 2">
            <a:extLst>
              <a:ext uri="{FF2B5EF4-FFF2-40B4-BE49-F238E27FC236}">
                <a16:creationId xmlns:a16="http://schemas.microsoft.com/office/drawing/2014/main" id="{A197EDCC-D713-6E09-571A-85236D614AED}"/>
              </a:ext>
            </a:extLst>
          </p:cNvPr>
          <p:cNvSpPr>
            <a:spLocks noGrp="1"/>
          </p:cNvSpPr>
          <p:nvPr>
            <p:ph idx="1"/>
          </p:nvPr>
        </p:nvSpPr>
        <p:spPr>
          <a:xfrm>
            <a:off x="400049" y="1825625"/>
            <a:ext cx="11458575" cy="4667250"/>
          </a:xfrm>
        </p:spPr>
        <p:txBody>
          <a:bodyPr>
            <a:normAutofit/>
          </a:bodyPr>
          <a:lstStyle/>
          <a:p>
            <a:pPr algn="just"/>
            <a:r>
              <a:rPr lang="pt-BR" dirty="0"/>
              <a:t>Sempre que a vítima do crime for mulher e o ato for cometido com violência de gênero, incidirá a qualificadora prevista no §13;</a:t>
            </a:r>
          </a:p>
          <a:p>
            <a:pPr algn="just"/>
            <a:r>
              <a:rPr lang="pt-BR" dirty="0"/>
              <a:t>Além disso, atrairá, também, a incidência da Lei n.º 11.340/06 (Lei Maria da Penha);</a:t>
            </a:r>
          </a:p>
          <a:p>
            <a:pPr algn="just"/>
            <a:r>
              <a:rPr lang="pt-BR" dirty="0"/>
              <a:t>Além do §13 do art. 129, a Lei n.º 14.188/21 também inseriu o crime de violência psicológica contra a mulher (art. 147-B) no Código Penal;</a:t>
            </a:r>
          </a:p>
          <a:p>
            <a:pPr algn="just"/>
            <a:r>
              <a:rPr lang="pt-BR" dirty="0"/>
              <a:t>A qualificadora do §13 não se confunde com a do §9º (“lesão corporal praticada no contexto de violência doméstica”)</a:t>
            </a:r>
          </a:p>
          <a:p>
            <a:pPr algn="just"/>
            <a:r>
              <a:rPr lang="pt-BR" dirty="0"/>
              <a:t>A qualificadora do §13 é uma figura especializada em relação à prevista no §9º</a:t>
            </a:r>
          </a:p>
        </p:txBody>
      </p:sp>
    </p:spTree>
    <p:extLst>
      <p:ext uri="{BB962C8B-B14F-4D97-AF65-F5344CB8AC3E}">
        <p14:creationId xmlns:p14="http://schemas.microsoft.com/office/powerpoint/2010/main" val="13444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PUNE-SE A AUTOLESÃO?</a:t>
            </a:r>
          </a:p>
        </p:txBody>
      </p:sp>
      <p:graphicFrame>
        <p:nvGraphicFramePr>
          <p:cNvPr id="4" name="Espaço Reservado para Conteúdo 3">
            <a:extLst>
              <a:ext uri="{FF2B5EF4-FFF2-40B4-BE49-F238E27FC236}">
                <a16:creationId xmlns:a16="http://schemas.microsoft.com/office/drawing/2014/main" id="{486F3047-D397-C890-A599-72CADC6638FE}"/>
              </a:ext>
            </a:extLst>
          </p:cNvPr>
          <p:cNvGraphicFramePr>
            <a:graphicFrameLocks noGrp="1"/>
          </p:cNvGraphicFramePr>
          <p:nvPr>
            <p:ph idx="1"/>
            <p:extLst>
              <p:ext uri="{D42A27DB-BD31-4B8C-83A1-F6EECF244321}">
                <p14:modId xmlns:p14="http://schemas.microsoft.com/office/powerpoint/2010/main" val="3444111222"/>
              </p:ext>
            </p:extLst>
          </p:nvPr>
        </p:nvGraphicFramePr>
        <p:xfrm>
          <a:off x="319177" y="1825625"/>
          <a:ext cx="11490385" cy="47683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42607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5270D1-CD4E-0BB1-4531-19128CC8988B}"/>
              </a:ext>
            </a:extLst>
          </p:cNvPr>
          <p:cNvSpPr>
            <a:spLocks noGrp="1"/>
          </p:cNvSpPr>
          <p:nvPr>
            <p:ph type="title"/>
          </p:nvPr>
        </p:nvSpPr>
        <p:spPr/>
        <p:txBody>
          <a:bodyPr/>
          <a:lstStyle/>
          <a:p>
            <a:pPr algn="ctr"/>
            <a:r>
              <a:rPr lang="pt-BR" dirty="0"/>
              <a:t>ART. 129, §13 X ART. 129, §9º</a:t>
            </a:r>
          </a:p>
        </p:txBody>
      </p:sp>
      <p:sp>
        <p:nvSpPr>
          <p:cNvPr id="3" name="Espaço Reservado para Texto 2">
            <a:extLst>
              <a:ext uri="{FF2B5EF4-FFF2-40B4-BE49-F238E27FC236}">
                <a16:creationId xmlns:a16="http://schemas.microsoft.com/office/drawing/2014/main" id="{4840CCEB-120C-8C8E-95C9-A75ABBBABCFC}"/>
              </a:ext>
            </a:extLst>
          </p:cNvPr>
          <p:cNvSpPr>
            <a:spLocks noGrp="1"/>
          </p:cNvSpPr>
          <p:nvPr>
            <p:ph type="body" idx="1"/>
          </p:nvPr>
        </p:nvSpPr>
        <p:spPr>
          <a:ln>
            <a:solidFill>
              <a:schemeClr val="tx1"/>
            </a:solidFill>
          </a:ln>
        </p:spPr>
        <p:txBody>
          <a:bodyPr anchor="ctr"/>
          <a:lstStyle/>
          <a:p>
            <a:pPr algn="ctr"/>
            <a:r>
              <a:rPr lang="pt-BR" dirty="0"/>
              <a:t>ART. 129, §13</a:t>
            </a:r>
          </a:p>
        </p:txBody>
      </p:sp>
      <p:sp>
        <p:nvSpPr>
          <p:cNvPr id="4" name="Espaço Reservado para Conteúdo 3">
            <a:extLst>
              <a:ext uri="{FF2B5EF4-FFF2-40B4-BE49-F238E27FC236}">
                <a16:creationId xmlns:a16="http://schemas.microsoft.com/office/drawing/2014/main" id="{2BADBD7F-B834-5085-4D26-99EDBD44A081}"/>
              </a:ext>
            </a:extLst>
          </p:cNvPr>
          <p:cNvSpPr>
            <a:spLocks noGrp="1"/>
          </p:cNvSpPr>
          <p:nvPr>
            <p:ph sz="half" idx="2"/>
          </p:nvPr>
        </p:nvSpPr>
        <p:spPr>
          <a:ln>
            <a:solidFill>
              <a:schemeClr val="tx1"/>
            </a:solidFill>
          </a:ln>
        </p:spPr>
        <p:txBody>
          <a:bodyPr>
            <a:normAutofit lnSpcReduction="10000"/>
          </a:bodyPr>
          <a:lstStyle/>
          <a:p>
            <a:pPr algn="just"/>
            <a:r>
              <a:rPr lang="pt-BR" dirty="0"/>
              <a:t>Aqui, somente se admite a mulher como vítima;</a:t>
            </a:r>
          </a:p>
          <a:p>
            <a:pPr algn="just"/>
            <a:r>
              <a:rPr lang="pt-BR" dirty="0"/>
              <a:t>Além disso, exige que o crime seja praticado por razões da condição do sexo feminino, na forma do art. 121, §2º-A;</a:t>
            </a:r>
          </a:p>
          <a:p>
            <a:pPr algn="just"/>
            <a:r>
              <a:rPr lang="pt-BR" dirty="0"/>
              <a:t>Detenção, de 3 meses a 3 anos</a:t>
            </a:r>
          </a:p>
          <a:p>
            <a:pPr algn="just"/>
            <a:r>
              <a:rPr lang="pt-BR" dirty="0"/>
              <a:t>Incidem as causas de aumento de pena dos §§10 e 11</a:t>
            </a:r>
          </a:p>
        </p:txBody>
      </p:sp>
      <p:sp>
        <p:nvSpPr>
          <p:cNvPr id="5" name="Espaço Reservado para Texto 4">
            <a:extLst>
              <a:ext uri="{FF2B5EF4-FFF2-40B4-BE49-F238E27FC236}">
                <a16:creationId xmlns:a16="http://schemas.microsoft.com/office/drawing/2014/main" id="{6F72D594-DF97-892C-00B2-B812FFC02A28}"/>
              </a:ext>
            </a:extLst>
          </p:cNvPr>
          <p:cNvSpPr>
            <a:spLocks noGrp="1"/>
          </p:cNvSpPr>
          <p:nvPr>
            <p:ph type="body" sz="quarter" idx="3"/>
          </p:nvPr>
        </p:nvSpPr>
        <p:spPr>
          <a:ln>
            <a:solidFill>
              <a:schemeClr val="tx1"/>
            </a:solidFill>
          </a:ln>
        </p:spPr>
        <p:txBody>
          <a:bodyPr anchor="ctr"/>
          <a:lstStyle/>
          <a:p>
            <a:pPr algn="ctr"/>
            <a:r>
              <a:rPr lang="pt-BR" dirty="0"/>
              <a:t>ART. 129, §9º</a:t>
            </a:r>
          </a:p>
        </p:txBody>
      </p:sp>
      <p:sp>
        <p:nvSpPr>
          <p:cNvPr id="6" name="Espaço Reservado para Conteúdo 5">
            <a:extLst>
              <a:ext uri="{FF2B5EF4-FFF2-40B4-BE49-F238E27FC236}">
                <a16:creationId xmlns:a16="http://schemas.microsoft.com/office/drawing/2014/main" id="{CED8FEA2-1C22-40BD-F7E5-312C904B152C}"/>
              </a:ext>
            </a:extLst>
          </p:cNvPr>
          <p:cNvSpPr>
            <a:spLocks noGrp="1"/>
          </p:cNvSpPr>
          <p:nvPr>
            <p:ph sz="quarter" idx="4"/>
          </p:nvPr>
        </p:nvSpPr>
        <p:spPr>
          <a:ln>
            <a:solidFill>
              <a:schemeClr val="tx1"/>
            </a:solidFill>
          </a:ln>
        </p:spPr>
        <p:txBody>
          <a:bodyPr>
            <a:normAutofit lnSpcReduction="10000"/>
          </a:bodyPr>
          <a:lstStyle/>
          <a:p>
            <a:r>
              <a:rPr lang="pt-BR" dirty="0"/>
              <a:t>O sujeito passivo pode ser tanto um homem quanto uma mulher (gênero);</a:t>
            </a:r>
          </a:p>
          <a:p>
            <a:r>
              <a:rPr lang="pt-BR" dirty="0"/>
              <a:t>Reclusão, de 1 a 4 anos</a:t>
            </a:r>
          </a:p>
          <a:p>
            <a:r>
              <a:rPr lang="pt-BR" dirty="0"/>
              <a:t>Não incidem as causas de aumento de pena dos §§10 e 11</a:t>
            </a:r>
          </a:p>
          <a:p>
            <a:endParaRPr lang="pt-BR" dirty="0"/>
          </a:p>
        </p:txBody>
      </p:sp>
    </p:spTree>
    <p:extLst>
      <p:ext uri="{BB962C8B-B14F-4D97-AF65-F5344CB8AC3E}">
        <p14:creationId xmlns:p14="http://schemas.microsoft.com/office/powerpoint/2010/main" val="398597316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lstStyle/>
          <a:p>
            <a:pPr algn="ctr"/>
            <a:r>
              <a:rPr lang="pt-BR" dirty="0"/>
              <a:t>RAZÕES DA CONDIÇÃO DO SEXO FEMININO </a:t>
            </a:r>
            <a:br>
              <a:rPr lang="pt-BR" dirty="0"/>
            </a:br>
            <a:r>
              <a:rPr lang="pt-BR" dirty="0"/>
              <a:t>(ART. 121, §2º-A, CP)</a:t>
            </a:r>
          </a:p>
        </p:txBody>
      </p:sp>
      <p:graphicFrame>
        <p:nvGraphicFramePr>
          <p:cNvPr id="4" name="Espaço Reservado para Conteúdo 3">
            <a:extLst>
              <a:ext uri="{FF2B5EF4-FFF2-40B4-BE49-F238E27FC236}">
                <a16:creationId xmlns:a16="http://schemas.microsoft.com/office/drawing/2014/main" id="{1B784F3C-E9FB-8049-5A37-8A5B0F54F293}"/>
              </a:ext>
            </a:extLst>
          </p:cNvPr>
          <p:cNvGraphicFramePr>
            <a:graphicFrameLocks noGrp="1"/>
          </p:cNvGraphicFramePr>
          <p:nvPr>
            <p:ph idx="1"/>
            <p:extLst>
              <p:ext uri="{D42A27DB-BD31-4B8C-83A1-F6EECF244321}">
                <p14:modId xmlns:p14="http://schemas.microsoft.com/office/powerpoint/2010/main" val="17446567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049346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8A824E-82DE-A4F1-0F64-999F02430106}"/>
              </a:ext>
            </a:extLst>
          </p:cNvPr>
          <p:cNvSpPr>
            <a:spLocks noGrp="1"/>
          </p:cNvSpPr>
          <p:nvPr>
            <p:ph type="title"/>
          </p:nvPr>
        </p:nvSpPr>
        <p:spPr/>
        <p:txBody>
          <a:bodyPr>
            <a:noAutofit/>
          </a:bodyPr>
          <a:lstStyle/>
          <a:p>
            <a:pPr algn="ctr"/>
            <a:r>
              <a:rPr lang="pt-BR" sz="2800" dirty="0"/>
              <a:t>SÚMULA 600/STJ</a:t>
            </a:r>
            <a:br>
              <a:rPr lang="pt-BR" sz="2800" dirty="0"/>
            </a:br>
            <a:r>
              <a:rPr lang="pt-BR" sz="2800" dirty="0"/>
              <a:t>JURISPRUDÊNCIA EM TESES EDIÇÃO N. 209 (ITEM 1)</a:t>
            </a:r>
          </a:p>
        </p:txBody>
      </p:sp>
      <p:sp>
        <p:nvSpPr>
          <p:cNvPr id="3" name="Espaço Reservado para Conteúdo 2">
            <a:extLst>
              <a:ext uri="{FF2B5EF4-FFF2-40B4-BE49-F238E27FC236}">
                <a16:creationId xmlns:a16="http://schemas.microsoft.com/office/drawing/2014/main" id="{D8ADA082-F772-A2BB-69C7-AF1C8AB542C8}"/>
              </a:ext>
            </a:extLst>
          </p:cNvPr>
          <p:cNvSpPr>
            <a:spLocks noGrp="1"/>
          </p:cNvSpPr>
          <p:nvPr>
            <p:ph sz="half" idx="1"/>
          </p:nvPr>
        </p:nvSpPr>
        <p:spPr/>
        <p:txBody>
          <a:bodyPr anchor="ctr"/>
          <a:lstStyle/>
          <a:p>
            <a:pPr algn="just"/>
            <a:r>
              <a:rPr lang="pt-BR" dirty="0"/>
              <a:t>“Para a configuração da violência doméstica e familiar prevista no artigo 5º da Lei n. 11.340/2006 (Lei Maria da Penha) não se exige a coabitação entre autor e vítima”</a:t>
            </a:r>
          </a:p>
        </p:txBody>
      </p:sp>
      <p:pic>
        <p:nvPicPr>
          <p:cNvPr id="6" name="Espaço Reservado para Conteúdo 5">
            <a:extLst>
              <a:ext uri="{FF2B5EF4-FFF2-40B4-BE49-F238E27FC236}">
                <a16:creationId xmlns:a16="http://schemas.microsoft.com/office/drawing/2014/main" id="{DCB8DBCB-6E94-019A-60B2-4D9746A53642}"/>
              </a:ext>
            </a:extLst>
          </p:cNvPr>
          <p:cNvPicPr>
            <a:picLocks noGrp="1" noChangeAspect="1"/>
          </p:cNvPicPr>
          <p:nvPr>
            <p:ph sz="half" idx="2"/>
          </p:nvPr>
        </p:nvPicPr>
        <p:blipFill>
          <a:blip r:embed="rId2"/>
          <a:stretch>
            <a:fillRect/>
          </a:stretch>
        </p:blipFill>
        <p:spPr>
          <a:xfrm>
            <a:off x="6807200" y="3558381"/>
            <a:ext cx="3467100" cy="1314450"/>
          </a:xfrm>
        </p:spPr>
      </p:pic>
    </p:spTree>
    <p:extLst>
      <p:ext uri="{BB962C8B-B14F-4D97-AF65-F5344CB8AC3E}">
        <p14:creationId xmlns:p14="http://schemas.microsoft.com/office/powerpoint/2010/main" val="313310057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noAutofit/>
          </a:bodyPr>
          <a:lstStyle/>
          <a:p>
            <a:pPr algn="ctr"/>
            <a:r>
              <a:rPr lang="pt-BR" sz="2800" dirty="0"/>
              <a:t>STJ (Terceira Seção): CC 100.654/MG</a:t>
            </a:r>
            <a:br>
              <a:rPr lang="pt-BR" sz="2800" dirty="0"/>
            </a:br>
            <a:r>
              <a:rPr lang="pt-BR" sz="2800" dirty="0"/>
              <a:t>Rel. Min. Laurita Vaz. Julgamento: 25/03/2009</a:t>
            </a:r>
            <a:br>
              <a:rPr lang="pt-BR" sz="2800" dirty="0"/>
            </a:br>
            <a:r>
              <a:rPr lang="pt-BR" sz="2800" b="1" u="sng" dirty="0"/>
              <a:t>APLICAÇÃO DA LEI MARIA DA PENHA A RELACIONAMENTOS JÁ ENCERRADOS</a:t>
            </a:r>
          </a:p>
        </p:txBody>
      </p:sp>
      <p:sp>
        <p:nvSpPr>
          <p:cNvPr id="3" name="Espaço Reservado para Conteúdo 2">
            <a:extLst>
              <a:ext uri="{FF2B5EF4-FFF2-40B4-BE49-F238E27FC236}">
                <a16:creationId xmlns:a16="http://schemas.microsoft.com/office/drawing/2014/main" id="{A197EDCC-D713-6E09-571A-85236D614AED}"/>
              </a:ext>
            </a:extLst>
          </p:cNvPr>
          <p:cNvSpPr>
            <a:spLocks noGrp="1"/>
          </p:cNvSpPr>
          <p:nvPr>
            <p:ph idx="1"/>
          </p:nvPr>
        </p:nvSpPr>
        <p:spPr>
          <a:xfrm>
            <a:off x="400049" y="1825625"/>
            <a:ext cx="11458575" cy="4667250"/>
          </a:xfrm>
        </p:spPr>
        <p:txBody>
          <a:bodyPr>
            <a:normAutofit fontScale="92500" lnSpcReduction="20000"/>
          </a:bodyPr>
          <a:lstStyle/>
          <a:p>
            <a:pPr marL="0" indent="0" algn="just">
              <a:buNone/>
            </a:pPr>
            <a:r>
              <a:rPr lang="pt-BR" dirty="0"/>
              <a:t>CONFLITO DE COMPETÊNCIA. PENAL. LEI MARIA DA PENHA. VIOLÊNCIA PRATICADA EM DESFAVOR DE EX-NAMORADA. CONDUTA CRIMINOSA VINCULADA A RELAÇÃO ÍNTIMA DE AFETO. CARACTERIZAÇÃO DE ÂMBITO DOMÉSTICO E FAMILIAR. LEI N.º 11.340/2006. APLICAÇÃO. </a:t>
            </a:r>
          </a:p>
          <a:p>
            <a:pPr marL="0" indent="0" algn="just">
              <a:buNone/>
            </a:pPr>
            <a:r>
              <a:rPr lang="pt-BR" dirty="0"/>
              <a:t>1. A Lei n.º 11.340/2006, denominada Lei Maria da Penha, em seu art. 5.º, inc. III, caracteriza como violência doméstica aquela em que o agressor conviva ou tenha convivido com a ofendida, independentemente de coabitação. Contudo, necessário se faz salientar que a aplicabilidade da mencionada legislação a relações íntimas de afeto como o namoro deve ser analisada em face do caso concreto. Não se pode ampliar o termo - relação íntima de afeto - para abarcar um relacionamento passageiro, fugaz ou esporádico. </a:t>
            </a:r>
          </a:p>
          <a:p>
            <a:pPr marL="0" indent="0" algn="just">
              <a:buNone/>
            </a:pPr>
            <a:r>
              <a:rPr lang="pt-BR" dirty="0"/>
              <a:t>2. </a:t>
            </a:r>
            <a:r>
              <a:rPr lang="pt-BR" b="1" u="sng" dirty="0">
                <a:solidFill>
                  <a:srgbClr val="FF0000"/>
                </a:solidFill>
              </a:rPr>
              <a:t>In </a:t>
            </a:r>
            <a:r>
              <a:rPr lang="pt-BR" b="1" u="sng" dirty="0" err="1">
                <a:solidFill>
                  <a:srgbClr val="FF0000"/>
                </a:solidFill>
              </a:rPr>
              <a:t>casu</a:t>
            </a:r>
            <a:r>
              <a:rPr lang="pt-BR" b="1" u="sng" dirty="0">
                <a:solidFill>
                  <a:srgbClr val="FF0000"/>
                </a:solidFill>
              </a:rPr>
              <a:t>, verifica-se nexo de causalidade entre a conduta criminosa e a relação de intimidade existente entre agressor e vítima, que estaria sendo ameaçada de morte após romper namoro de quase dois anos, situação apta a atrair a incidência da Lei n.º 11.340/2006</a:t>
            </a:r>
            <a:r>
              <a:rPr lang="pt-BR" dirty="0"/>
              <a:t>. [...]</a:t>
            </a:r>
          </a:p>
        </p:txBody>
      </p:sp>
    </p:spTree>
    <p:extLst>
      <p:ext uri="{BB962C8B-B14F-4D97-AF65-F5344CB8AC3E}">
        <p14:creationId xmlns:p14="http://schemas.microsoft.com/office/powerpoint/2010/main" val="113950668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noAutofit/>
          </a:bodyPr>
          <a:lstStyle/>
          <a:p>
            <a:pPr algn="ctr"/>
            <a:r>
              <a:rPr lang="pt-BR" sz="2800" dirty="0"/>
              <a:t>STJ (Sexta Turma): HC 477.723/SP</a:t>
            </a:r>
            <a:br>
              <a:rPr lang="pt-BR" sz="2800" dirty="0"/>
            </a:br>
            <a:r>
              <a:rPr lang="pt-BR" sz="2800" dirty="0"/>
              <a:t>Rel. Min. Laurita Vaz. Julgamento: 12/02/2019</a:t>
            </a:r>
            <a:br>
              <a:rPr lang="pt-BR" sz="2800" dirty="0"/>
            </a:br>
            <a:r>
              <a:rPr lang="pt-BR" sz="2800" b="1" u="sng" dirty="0"/>
              <a:t>APLICAÇÃO DA LEI MARIA DA PENHA A RELACIONAMENTOS JÁ ENCERRADOS</a:t>
            </a:r>
          </a:p>
        </p:txBody>
      </p:sp>
      <p:sp>
        <p:nvSpPr>
          <p:cNvPr id="3" name="Espaço Reservado para Conteúdo 2">
            <a:extLst>
              <a:ext uri="{FF2B5EF4-FFF2-40B4-BE49-F238E27FC236}">
                <a16:creationId xmlns:a16="http://schemas.microsoft.com/office/drawing/2014/main" id="{A197EDCC-D713-6E09-571A-85236D614AED}"/>
              </a:ext>
            </a:extLst>
          </p:cNvPr>
          <p:cNvSpPr>
            <a:spLocks noGrp="1"/>
          </p:cNvSpPr>
          <p:nvPr>
            <p:ph idx="1"/>
          </p:nvPr>
        </p:nvSpPr>
        <p:spPr>
          <a:xfrm>
            <a:off x="400049" y="1825625"/>
            <a:ext cx="11458575" cy="4667250"/>
          </a:xfrm>
        </p:spPr>
        <p:txBody>
          <a:bodyPr>
            <a:normAutofit fontScale="85000" lnSpcReduction="20000"/>
          </a:bodyPr>
          <a:lstStyle/>
          <a:p>
            <a:pPr marL="0" indent="0" algn="just">
              <a:buNone/>
            </a:pPr>
            <a:r>
              <a:rPr lang="pt-BR" dirty="0"/>
              <a:t>HABEAS CORPUS. PENAL E PROCESSO PENAL. LEI MARIA DA PENHA. MEDIDAS PROTETIVAS. FUNDAMENTAÇÃO IDÔNEA. LEI MARIA DA PENHA APLICÁVEL AO CASO. EX-CONSORTES. DESNECESSIDADE DE COABITAÇÃO. INCIDÊNCIA DA SÚMULA N.º 600/STJ. ALEGAÇÃO DE INEXISTÊNCIA DE RELAÇÃO ÍNTIMA DE AFETO E DE RISCO PARA A OFENDIDA. EXAME FÁTICO PROBATÓRIO, INCABÍVEL EM HABEAS CORPUS. ORDEM DENEGADA.  [...]</a:t>
            </a:r>
          </a:p>
          <a:p>
            <a:pPr marL="0" indent="0" algn="just">
              <a:buNone/>
            </a:pPr>
            <a:r>
              <a:rPr lang="pt-BR" dirty="0"/>
              <a:t>3. A Lei n.º 11.340/2006 aplica-se ao caso em questão, pois, conforme dispõe o inciso III do art. 5.º do referido Diploma Legal, configura violência doméstica e familiar contra a mulher qualquer ação ou omissão baseada no gênero que lhe cause morte, lesão, sofrimento físico, sexual ou psicológico e dano moral ou patrimonial, </a:t>
            </a:r>
            <a:r>
              <a:rPr lang="pt-BR" sz="2900" b="1" u="sng" dirty="0">
                <a:solidFill>
                  <a:srgbClr val="FF0000"/>
                </a:solidFill>
              </a:rPr>
              <a:t>em qualquer relação íntima de afeto, na qual o agressor conviva ou tenha convivido com a ofendida, independentemente de coabitação</a:t>
            </a:r>
            <a:r>
              <a:rPr lang="pt-BR" dirty="0"/>
              <a:t>. Incidência da Súmula n.º 600/STJ. </a:t>
            </a:r>
          </a:p>
          <a:p>
            <a:pPr marL="0" indent="0" algn="just">
              <a:buNone/>
            </a:pPr>
            <a:r>
              <a:rPr lang="pt-BR" dirty="0"/>
              <a:t>4. </a:t>
            </a:r>
            <a:r>
              <a:rPr lang="pt-BR" b="1" u="sng" dirty="0">
                <a:solidFill>
                  <a:srgbClr val="FF0000"/>
                </a:solidFill>
              </a:rPr>
              <a:t>Sendo o Paciente e a vítima </a:t>
            </a:r>
            <a:r>
              <a:rPr lang="pt-BR" b="1" u="sng" dirty="0" err="1">
                <a:solidFill>
                  <a:srgbClr val="FF0000"/>
                </a:solidFill>
              </a:rPr>
              <a:t>ex-consortes</a:t>
            </a:r>
            <a:r>
              <a:rPr lang="pt-BR" b="1" u="sng" dirty="0">
                <a:solidFill>
                  <a:srgbClr val="FF0000"/>
                </a:solidFill>
              </a:rPr>
              <a:t>, pode-se concluir, em tese, que há entre eles relação íntima de afeto para fins de aplicação das normas contidas na Lei Maria da Penha, não havendo necessidade de coabitação entre as partes. </a:t>
            </a:r>
          </a:p>
          <a:p>
            <a:pPr marL="0" indent="0" algn="just">
              <a:buNone/>
            </a:pPr>
            <a:r>
              <a:rPr lang="pt-BR" dirty="0"/>
              <a:t>[...]</a:t>
            </a:r>
          </a:p>
        </p:txBody>
      </p:sp>
    </p:spTree>
    <p:extLst>
      <p:ext uri="{BB962C8B-B14F-4D97-AF65-F5344CB8AC3E}">
        <p14:creationId xmlns:p14="http://schemas.microsoft.com/office/powerpoint/2010/main" val="36420373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8A824E-82DE-A4F1-0F64-999F02430106}"/>
              </a:ext>
            </a:extLst>
          </p:cNvPr>
          <p:cNvSpPr>
            <a:spLocks noGrp="1"/>
          </p:cNvSpPr>
          <p:nvPr>
            <p:ph type="title"/>
          </p:nvPr>
        </p:nvSpPr>
        <p:spPr/>
        <p:txBody>
          <a:bodyPr>
            <a:noAutofit/>
          </a:bodyPr>
          <a:lstStyle/>
          <a:p>
            <a:pPr algn="ctr"/>
            <a:r>
              <a:rPr lang="pt-BR" sz="2800" dirty="0"/>
              <a:t>SÚMULA 542/STJ</a:t>
            </a:r>
            <a:br>
              <a:rPr lang="pt-BR" sz="2800" dirty="0"/>
            </a:br>
            <a:r>
              <a:rPr lang="pt-BR" sz="2800" dirty="0"/>
              <a:t>JURISPRUDÊNCIA EM TESES EDIÇÃO N. 209 (ITEM 2)</a:t>
            </a:r>
          </a:p>
        </p:txBody>
      </p:sp>
      <p:sp>
        <p:nvSpPr>
          <p:cNvPr id="3" name="Espaço Reservado para Conteúdo 2">
            <a:extLst>
              <a:ext uri="{FF2B5EF4-FFF2-40B4-BE49-F238E27FC236}">
                <a16:creationId xmlns:a16="http://schemas.microsoft.com/office/drawing/2014/main" id="{D8ADA082-F772-A2BB-69C7-AF1C8AB542C8}"/>
              </a:ext>
            </a:extLst>
          </p:cNvPr>
          <p:cNvSpPr>
            <a:spLocks noGrp="1"/>
          </p:cNvSpPr>
          <p:nvPr>
            <p:ph sz="half" idx="1"/>
          </p:nvPr>
        </p:nvSpPr>
        <p:spPr/>
        <p:txBody>
          <a:bodyPr anchor="ctr"/>
          <a:lstStyle/>
          <a:p>
            <a:pPr algn="just"/>
            <a:r>
              <a:rPr lang="pt-BR" dirty="0"/>
              <a:t>A ação penal relativa ao crime de lesão corporal resultante de violência doméstica familiar contra a mulher é pública incondicionada</a:t>
            </a:r>
          </a:p>
        </p:txBody>
      </p:sp>
      <p:pic>
        <p:nvPicPr>
          <p:cNvPr id="6" name="Espaço Reservado para Conteúdo 5">
            <a:extLst>
              <a:ext uri="{FF2B5EF4-FFF2-40B4-BE49-F238E27FC236}">
                <a16:creationId xmlns:a16="http://schemas.microsoft.com/office/drawing/2014/main" id="{DCB8DBCB-6E94-019A-60B2-4D9746A53642}"/>
              </a:ext>
            </a:extLst>
          </p:cNvPr>
          <p:cNvPicPr>
            <a:picLocks noGrp="1" noChangeAspect="1"/>
          </p:cNvPicPr>
          <p:nvPr>
            <p:ph sz="half" idx="2"/>
          </p:nvPr>
        </p:nvPicPr>
        <p:blipFill>
          <a:blip r:embed="rId2"/>
          <a:stretch>
            <a:fillRect/>
          </a:stretch>
        </p:blipFill>
        <p:spPr>
          <a:xfrm>
            <a:off x="6807200" y="3558381"/>
            <a:ext cx="3467100" cy="1314450"/>
          </a:xfrm>
        </p:spPr>
      </p:pic>
    </p:spTree>
    <p:extLst>
      <p:ext uri="{BB962C8B-B14F-4D97-AF65-F5344CB8AC3E}">
        <p14:creationId xmlns:p14="http://schemas.microsoft.com/office/powerpoint/2010/main" val="191056033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noAutofit/>
          </a:bodyPr>
          <a:lstStyle/>
          <a:p>
            <a:pPr algn="ctr"/>
            <a:r>
              <a:rPr lang="pt-BR" sz="2800" dirty="0"/>
              <a:t>STF (Tribunal Pleno): ADI 4424</a:t>
            </a:r>
            <a:br>
              <a:rPr lang="pt-BR" sz="2800" dirty="0"/>
            </a:br>
            <a:r>
              <a:rPr lang="pt-BR" sz="2800" dirty="0"/>
              <a:t>Rel. Min. Marco Aurélio. Julgamento: 09/02/2012</a:t>
            </a:r>
          </a:p>
        </p:txBody>
      </p:sp>
      <p:sp>
        <p:nvSpPr>
          <p:cNvPr id="3" name="Espaço Reservado para Conteúdo 2">
            <a:extLst>
              <a:ext uri="{FF2B5EF4-FFF2-40B4-BE49-F238E27FC236}">
                <a16:creationId xmlns:a16="http://schemas.microsoft.com/office/drawing/2014/main" id="{A197EDCC-D713-6E09-571A-85236D614AED}"/>
              </a:ext>
            </a:extLst>
          </p:cNvPr>
          <p:cNvSpPr>
            <a:spLocks noGrp="1"/>
          </p:cNvSpPr>
          <p:nvPr>
            <p:ph idx="1"/>
          </p:nvPr>
        </p:nvSpPr>
        <p:spPr>
          <a:xfrm>
            <a:off x="400049" y="1825625"/>
            <a:ext cx="11458575" cy="4667250"/>
          </a:xfrm>
        </p:spPr>
        <p:txBody>
          <a:bodyPr>
            <a:normAutofit/>
          </a:bodyPr>
          <a:lstStyle/>
          <a:p>
            <a:pPr marL="0" indent="0" algn="just">
              <a:buNone/>
            </a:pPr>
            <a:r>
              <a:rPr lang="pt-BR" dirty="0"/>
              <a:t>AÇÃO PENAL – VIOLÊNCIA DOMÉSTICA CONTRA A MULHER – LESÃO CORPORAL – NATUREZA. </a:t>
            </a:r>
          </a:p>
          <a:p>
            <a:pPr marL="0" indent="0" algn="just">
              <a:buNone/>
            </a:pPr>
            <a:r>
              <a:rPr lang="pt-BR" b="1" u="sng" dirty="0">
                <a:solidFill>
                  <a:srgbClr val="FF0000"/>
                </a:solidFill>
              </a:rPr>
              <a:t>A ação penal relativa a lesão corporal resultante de violência doméstica contra a mulher é pública incondicionada </a:t>
            </a:r>
            <a:r>
              <a:rPr lang="pt-BR" dirty="0"/>
              <a:t>– considerações.</a:t>
            </a:r>
          </a:p>
          <a:p>
            <a:pPr marL="0" indent="0" algn="just">
              <a:buNone/>
            </a:pPr>
            <a:endParaRPr lang="pt-BR" dirty="0"/>
          </a:p>
        </p:txBody>
      </p:sp>
    </p:spTree>
    <p:extLst>
      <p:ext uri="{BB962C8B-B14F-4D97-AF65-F5344CB8AC3E}">
        <p14:creationId xmlns:p14="http://schemas.microsoft.com/office/powerpoint/2010/main" val="338475189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8A824E-82DE-A4F1-0F64-999F02430106}"/>
              </a:ext>
            </a:extLst>
          </p:cNvPr>
          <p:cNvSpPr>
            <a:spLocks noGrp="1"/>
          </p:cNvSpPr>
          <p:nvPr>
            <p:ph type="title"/>
          </p:nvPr>
        </p:nvSpPr>
        <p:spPr/>
        <p:txBody>
          <a:bodyPr>
            <a:noAutofit/>
          </a:bodyPr>
          <a:lstStyle/>
          <a:p>
            <a:pPr algn="ctr"/>
            <a:r>
              <a:rPr lang="pt-BR" sz="2800" dirty="0"/>
              <a:t>SÚMULA 589/STJ</a:t>
            </a:r>
            <a:br>
              <a:rPr lang="pt-BR" sz="2800" dirty="0"/>
            </a:br>
            <a:r>
              <a:rPr lang="pt-BR" sz="2800" dirty="0"/>
              <a:t>JURISPRUDÊNCIA EM TESES EDIÇÃO N. 209 (ITEM 3)</a:t>
            </a:r>
          </a:p>
        </p:txBody>
      </p:sp>
      <p:sp>
        <p:nvSpPr>
          <p:cNvPr id="3" name="Espaço Reservado para Conteúdo 2">
            <a:extLst>
              <a:ext uri="{FF2B5EF4-FFF2-40B4-BE49-F238E27FC236}">
                <a16:creationId xmlns:a16="http://schemas.microsoft.com/office/drawing/2014/main" id="{D8ADA082-F772-A2BB-69C7-AF1C8AB542C8}"/>
              </a:ext>
            </a:extLst>
          </p:cNvPr>
          <p:cNvSpPr>
            <a:spLocks noGrp="1"/>
          </p:cNvSpPr>
          <p:nvPr>
            <p:ph sz="half" idx="1"/>
          </p:nvPr>
        </p:nvSpPr>
        <p:spPr/>
        <p:txBody>
          <a:bodyPr anchor="ctr"/>
          <a:lstStyle/>
          <a:p>
            <a:pPr algn="just"/>
            <a:r>
              <a:rPr lang="pt-BR" dirty="0"/>
              <a:t>É inaplicável o princípio da insignificância nos crimes ou contravenções penais praticados contra a mulher no âmbito das relações domésticas</a:t>
            </a:r>
          </a:p>
        </p:txBody>
      </p:sp>
      <p:pic>
        <p:nvPicPr>
          <p:cNvPr id="6" name="Espaço Reservado para Conteúdo 5">
            <a:extLst>
              <a:ext uri="{FF2B5EF4-FFF2-40B4-BE49-F238E27FC236}">
                <a16:creationId xmlns:a16="http://schemas.microsoft.com/office/drawing/2014/main" id="{DCB8DBCB-6E94-019A-60B2-4D9746A53642}"/>
              </a:ext>
            </a:extLst>
          </p:cNvPr>
          <p:cNvPicPr>
            <a:picLocks noGrp="1" noChangeAspect="1"/>
          </p:cNvPicPr>
          <p:nvPr>
            <p:ph sz="half" idx="2"/>
          </p:nvPr>
        </p:nvPicPr>
        <p:blipFill>
          <a:blip r:embed="rId2"/>
          <a:stretch>
            <a:fillRect/>
          </a:stretch>
        </p:blipFill>
        <p:spPr>
          <a:xfrm>
            <a:off x="6807200" y="3558381"/>
            <a:ext cx="3467100" cy="1314450"/>
          </a:xfrm>
        </p:spPr>
      </p:pic>
    </p:spTree>
    <p:extLst>
      <p:ext uri="{BB962C8B-B14F-4D97-AF65-F5344CB8AC3E}">
        <p14:creationId xmlns:p14="http://schemas.microsoft.com/office/powerpoint/2010/main" val="206272710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8A824E-82DE-A4F1-0F64-999F02430106}"/>
              </a:ext>
            </a:extLst>
          </p:cNvPr>
          <p:cNvSpPr>
            <a:spLocks noGrp="1"/>
          </p:cNvSpPr>
          <p:nvPr>
            <p:ph type="title"/>
          </p:nvPr>
        </p:nvSpPr>
        <p:spPr/>
        <p:txBody>
          <a:bodyPr>
            <a:noAutofit/>
          </a:bodyPr>
          <a:lstStyle/>
          <a:p>
            <a:pPr algn="ctr"/>
            <a:r>
              <a:rPr lang="pt-BR" sz="2800" dirty="0"/>
              <a:t>SÚMULA 600/STJ</a:t>
            </a:r>
            <a:br>
              <a:rPr lang="pt-BR" sz="2800" dirty="0"/>
            </a:br>
            <a:r>
              <a:rPr lang="pt-BR" sz="2800" dirty="0"/>
              <a:t>JURISPRUDÊNCIA EM TESES EDIÇÃO N. 209 (ITEM 1)</a:t>
            </a:r>
          </a:p>
        </p:txBody>
      </p:sp>
      <p:sp>
        <p:nvSpPr>
          <p:cNvPr id="3" name="Espaço Reservado para Conteúdo 2">
            <a:extLst>
              <a:ext uri="{FF2B5EF4-FFF2-40B4-BE49-F238E27FC236}">
                <a16:creationId xmlns:a16="http://schemas.microsoft.com/office/drawing/2014/main" id="{D8ADA082-F772-A2BB-69C7-AF1C8AB542C8}"/>
              </a:ext>
            </a:extLst>
          </p:cNvPr>
          <p:cNvSpPr>
            <a:spLocks noGrp="1"/>
          </p:cNvSpPr>
          <p:nvPr>
            <p:ph sz="half" idx="1"/>
          </p:nvPr>
        </p:nvSpPr>
        <p:spPr/>
        <p:txBody>
          <a:bodyPr anchor="ctr"/>
          <a:lstStyle/>
          <a:p>
            <a:pPr algn="just"/>
            <a:r>
              <a:rPr lang="pt-BR" dirty="0"/>
              <a:t>“Para a configuração da violência doméstica e familiar prevista no artigo 5º da Lei n. 11.340/2006 (Lei Maria da Penha) não se exige a coabitação entre autor e vítima”</a:t>
            </a:r>
          </a:p>
        </p:txBody>
      </p:sp>
      <p:pic>
        <p:nvPicPr>
          <p:cNvPr id="6" name="Espaço Reservado para Conteúdo 5">
            <a:extLst>
              <a:ext uri="{FF2B5EF4-FFF2-40B4-BE49-F238E27FC236}">
                <a16:creationId xmlns:a16="http://schemas.microsoft.com/office/drawing/2014/main" id="{DCB8DBCB-6E94-019A-60B2-4D9746A53642}"/>
              </a:ext>
            </a:extLst>
          </p:cNvPr>
          <p:cNvPicPr>
            <a:picLocks noGrp="1" noChangeAspect="1"/>
          </p:cNvPicPr>
          <p:nvPr>
            <p:ph sz="half" idx="2"/>
          </p:nvPr>
        </p:nvPicPr>
        <p:blipFill>
          <a:blip r:embed="rId2"/>
          <a:stretch>
            <a:fillRect/>
          </a:stretch>
        </p:blipFill>
        <p:spPr>
          <a:xfrm>
            <a:off x="6807200" y="3558381"/>
            <a:ext cx="3467100" cy="1314450"/>
          </a:xfrm>
        </p:spPr>
      </p:pic>
    </p:spTree>
    <p:extLst>
      <p:ext uri="{BB962C8B-B14F-4D97-AF65-F5344CB8AC3E}">
        <p14:creationId xmlns:p14="http://schemas.microsoft.com/office/powerpoint/2010/main" val="89382192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noAutofit/>
          </a:bodyPr>
          <a:lstStyle/>
          <a:p>
            <a:pPr algn="ctr"/>
            <a:r>
              <a:rPr lang="pt-BR" sz="2800" dirty="0"/>
              <a:t>STF (Tribunal Pleno): ADC 19</a:t>
            </a:r>
            <a:br>
              <a:rPr lang="pt-BR" sz="2800" dirty="0"/>
            </a:br>
            <a:r>
              <a:rPr lang="pt-BR" sz="2800" dirty="0"/>
              <a:t>Rel. Min. Marco Aurélio. Julgamento: 09/02/2012</a:t>
            </a:r>
          </a:p>
        </p:txBody>
      </p:sp>
      <p:sp>
        <p:nvSpPr>
          <p:cNvPr id="3" name="Espaço Reservado para Conteúdo 2">
            <a:extLst>
              <a:ext uri="{FF2B5EF4-FFF2-40B4-BE49-F238E27FC236}">
                <a16:creationId xmlns:a16="http://schemas.microsoft.com/office/drawing/2014/main" id="{A197EDCC-D713-6E09-571A-85236D614AED}"/>
              </a:ext>
            </a:extLst>
          </p:cNvPr>
          <p:cNvSpPr>
            <a:spLocks noGrp="1"/>
          </p:cNvSpPr>
          <p:nvPr>
            <p:ph idx="1"/>
          </p:nvPr>
        </p:nvSpPr>
        <p:spPr>
          <a:xfrm>
            <a:off x="400049" y="1825625"/>
            <a:ext cx="11458575" cy="4667250"/>
          </a:xfrm>
        </p:spPr>
        <p:txBody>
          <a:bodyPr>
            <a:normAutofit lnSpcReduction="10000"/>
          </a:bodyPr>
          <a:lstStyle/>
          <a:p>
            <a:pPr marL="0" indent="0" algn="just">
              <a:buNone/>
            </a:pPr>
            <a:r>
              <a:rPr lang="pt-BR" dirty="0"/>
              <a:t>VIOLÊNCIA DOMÉSTICA – LEI Nº 11.340/06 – GÊNEROS MASCULINO E FEMININO – TRATAMENTO DIFERENCIADO. </a:t>
            </a:r>
          </a:p>
          <a:p>
            <a:pPr marL="0" indent="0" algn="just">
              <a:buNone/>
            </a:pPr>
            <a:r>
              <a:rPr lang="pt-BR" b="1" u="sng" dirty="0">
                <a:solidFill>
                  <a:srgbClr val="FF0000"/>
                </a:solidFill>
              </a:rPr>
              <a:t>O artigo 1º da Lei nº 11.340/06 surge, sob o ângulo do tratamento diferenciado entre os gêneros – mulher e homem –, harmônica com a Constituição Federal, no que necessária a proteção ante as peculiaridades física e moral da mulher e a cultura brasileira. </a:t>
            </a:r>
            <a:r>
              <a:rPr lang="pt-BR" dirty="0"/>
              <a:t>[...] </a:t>
            </a:r>
          </a:p>
          <a:p>
            <a:pPr marL="0" indent="0" algn="just">
              <a:buNone/>
            </a:pPr>
            <a:r>
              <a:rPr lang="pt-BR" dirty="0"/>
              <a:t>VIOLÊNCIA DOMÉSTICA E FAMILIAR CONTRA A MULHER – REGÊNCIA – LEI Nº 9.099/95 – AFASTAMENTO. </a:t>
            </a:r>
            <a:r>
              <a:rPr lang="pt-BR" b="1" u="sng" dirty="0">
                <a:solidFill>
                  <a:srgbClr val="FF0000"/>
                </a:solidFill>
              </a:rPr>
              <a:t>O artigo 41 da Lei nº 11.340/06, a afastar, nos crimes de violência doméstica contra a mulher, a Lei nº 9.099/95, mostra-se em consonância com o disposto no § 8º do artigo 226 da Carta da República, a prever a obrigatoriedade de o Estado adotar mecanismos que coíbam a violência no âmbito das relações familiares.</a:t>
            </a:r>
          </a:p>
        </p:txBody>
      </p:sp>
    </p:spTree>
    <p:extLst>
      <p:ext uri="{BB962C8B-B14F-4D97-AF65-F5344CB8AC3E}">
        <p14:creationId xmlns:p14="http://schemas.microsoft.com/office/powerpoint/2010/main" val="3714095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HIPÓTESES QUE CONFIGURAM LESÃO</a:t>
            </a:r>
          </a:p>
        </p:txBody>
      </p:sp>
      <p:graphicFrame>
        <p:nvGraphicFramePr>
          <p:cNvPr id="4" name="Espaço Reservado para Conteúdo 3">
            <a:extLst>
              <a:ext uri="{FF2B5EF4-FFF2-40B4-BE49-F238E27FC236}">
                <a16:creationId xmlns:a16="http://schemas.microsoft.com/office/drawing/2014/main" id="{7C923A7A-7FA7-D40F-894A-2753F7F0C147}"/>
              </a:ext>
            </a:extLst>
          </p:cNvPr>
          <p:cNvGraphicFramePr>
            <a:graphicFrameLocks noGrp="1"/>
          </p:cNvGraphicFramePr>
          <p:nvPr>
            <p:ph idx="1"/>
            <p:extLst>
              <p:ext uri="{D42A27DB-BD31-4B8C-83A1-F6EECF244321}">
                <p14:modId xmlns:p14="http://schemas.microsoft.com/office/powerpoint/2010/main" val="4151812887"/>
              </p:ext>
            </p:extLst>
          </p:nvPr>
        </p:nvGraphicFramePr>
        <p:xfrm>
          <a:off x="319177" y="1825625"/>
          <a:ext cx="11580902"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551259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8A824E-82DE-A4F1-0F64-999F02430106}"/>
              </a:ext>
            </a:extLst>
          </p:cNvPr>
          <p:cNvSpPr>
            <a:spLocks noGrp="1"/>
          </p:cNvSpPr>
          <p:nvPr>
            <p:ph type="title"/>
          </p:nvPr>
        </p:nvSpPr>
        <p:spPr/>
        <p:txBody>
          <a:bodyPr>
            <a:noAutofit/>
          </a:bodyPr>
          <a:lstStyle/>
          <a:p>
            <a:pPr algn="ctr"/>
            <a:r>
              <a:rPr lang="pt-BR" sz="2800" dirty="0"/>
              <a:t>SÚMULA 536/STJ</a:t>
            </a:r>
            <a:br>
              <a:rPr lang="pt-BR" sz="2800" dirty="0"/>
            </a:br>
            <a:r>
              <a:rPr lang="pt-BR" sz="2800" dirty="0"/>
              <a:t>JURISPRUDÊNCIA EM TESES EDIÇÃO N. 209 (ITEM 5)</a:t>
            </a:r>
          </a:p>
        </p:txBody>
      </p:sp>
      <p:sp>
        <p:nvSpPr>
          <p:cNvPr id="3" name="Espaço Reservado para Conteúdo 2">
            <a:extLst>
              <a:ext uri="{FF2B5EF4-FFF2-40B4-BE49-F238E27FC236}">
                <a16:creationId xmlns:a16="http://schemas.microsoft.com/office/drawing/2014/main" id="{D8ADA082-F772-A2BB-69C7-AF1C8AB542C8}"/>
              </a:ext>
            </a:extLst>
          </p:cNvPr>
          <p:cNvSpPr>
            <a:spLocks noGrp="1"/>
          </p:cNvSpPr>
          <p:nvPr>
            <p:ph sz="half" idx="1"/>
          </p:nvPr>
        </p:nvSpPr>
        <p:spPr/>
        <p:txBody>
          <a:bodyPr anchor="ctr"/>
          <a:lstStyle/>
          <a:p>
            <a:pPr algn="just"/>
            <a:r>
              <a:rPr lang="pt-BR" dirty="0"/>
              <a:t>“A suspensão condicional do processo e a transação penal não se aplicam na hipótese de delitos sujeitos ao rito da Lei Maria da Penha”</a:t>
            </a:r>
          </a:p>
        </p:txBody>
      </p:sp>
      <p:pic>
        <p:nvPicPr>
          <p:cNvPr id="6" name="Espaço Reservado para Conteúdo 5">
            <a:extLst>
              <a:ext uri="{FF2B5EF4-FFF2-40B4-BE49-F238E27FC236}">
                <a16:creationId xmlns:a16="http://schemas.microsoft.com/office/drawing/2014/main" id="{DCB8DBCB-6E94-019A-60B2-4D9746A53642}"/>
              </a:ext>
            </a:extLst>
          </p:cNvPr>
          <p:cNvPicPr>
            <a:picLocks noGrp="1" noChangeAspect="1"/>
          </p:cNvPicPr>
          <p:nvPr>
            <p:ph sz="half" idx="2"/>
          </p:nvPr>
        </p:nvPicPr>
        <p:blipFill>
          <a:blip r:embed="rId2"/>
          <a:stretch>
            <a:fillRect/>
          </a:stretch>
        </p:blipFill>
        <p:spPr>
          <a:xfrm>
            <a:off x="6807200" y="3558381"/>
            <a:ext cx="3467100" cy="1314450"/>
          </a:xfrm>
        </p:spPr>
      </p:pic>
    </p:spTree>
    <p:extLst>
      <p:ext uri="{BB962C8B-B14F-4D97-AF65-F5344CB8AC3E}">
        <p14:creationId xmlns:p14="http://schemas.microsoft.com/office/powerpoint/2010/main" val="153521862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8A824E-82DE-A4F1-0F64-999F02430106}"/>
              </a:ext>
            </a:extLst>
          </p:cNvPr>
          <p:cNvSpPr>
            <a:spLocks noGrp="1"/>
          </p:cNvSpPr>
          <p:nvPr>
            <p:ph type="title"/>
          </p:nvPr>
        </p:nvSpPr>
        <p:spPr/>
        <p:txBody>
          <a:bodyPr>
            <a:noAutofit/>
          </a:bodyPr>
          <a:lstStyle/>
          <a:p>
            <a:pPr algn="ctr"/>
            <a:r>
              <a:rPr lang="pt-BR" sz="2800" dirty="0"/>
              <a:t>SÚMULA 588/STJ</a:t>
            </a:r>
            <a:br>
              <a:rPr lang="pt-BR" sz="2800" dirty="0"/>
            </a:br>
            <a:r>
              <a:rPr lang="pt-BR" sz="2800" dirty="0"/>
              <a:t>JURISPRUDÊNCIA EM TESES EDIÇÃO N. 209 (ITEM 4)</a:t>
            </a:r>
          </a:p>
        </p:txBody>
      </p:sp>
      <p:sp>
        <p:nvSpPr>
          <p:cNvPr id="3" name="Espaço Reservado para Conteúdo 2">
            <a:extLst>
              <a:ext uri="{FF2B5EF4-FFF2-40B4-BE49-F238E27FC236}">
                <a16:creationId xmlns:a16="http://schemas.microsoft.com/office/drawing/2014/main" id="{D8ADA082-F772-A2BB-69C7-AF1C8AB542C8}"/>
              </a:ext>
            </a:extLst>
          </p:cNvPr>
          <p:cNvSpPr>
            <a:spLocks noGrp="1"/>
          </p:cNvSpPr>
          <p:nvPr>
            <p:ph sz="half" idx="1"/>
          </p:nvPr>
        </p:nvSpPr>
        <p:spPr/>
        <p:txBody>
          <a:bodyPr anchor="ctr"/>
          <a:lstStyle/>
          <a:p>
            <a:pPr algn="just"/>
            <a:r>
              <a:rPr lang="pt-BR" dirty="0"/>
              <a:t>A prática de crime ou contravenção penal contra a mulher com violência ou grave ameaça no ambiente doméstico impossibilita a substituição da pena privativa de liberdade por restritiva de direitos</a:t>
            </a:r>
          </a:p>
        </p:txBody>
      </p:sp>
      <p:pic>
        <p:nvPicPr>
          <p:cNvPr id="6" name="Espaço Reservado para Conteúdo 5">
            <a:extLst>
              <a:ext uri="{FF2B5EF4-FFF2-40B4-BE49-F238E27FC236}">
                <a16:creationId xmlns:a16="http://schemas.microsoft.com/office/drawing/2014/main" id="{DCB8DBCB-6E94-019A-60B2-4D9746A53642}"/>
              </a:ext>
            </a:extLst>
          </p:cNvPr>
          <p:cNvPicPr>
            <a:picLocks noGrp="1" noChangeAspect="1"/>
          </p:cNvPicPr>
          <p:nvPr>
            <p:ph sz="half" idx="2"/>
          </p:nvPr>
        </p:nvPicPr>
        <p:blipFill>
          <a:blip r:embed="rId2"/>
          <a:stretch>
            <a:fillRect/>
          </a:stretch>
        </p:blipFill>
        <p:spPr>
          <a:xfrm>
            <a:off x="6807200" y="3558381"/>
            <a:ext cx="3467100" cy="1314450"/>
          </a:xfrm>
        </p:spPr>
      </p:pic>
    </p:spTree>
    <p:extLst>
      <p:ext uri="{BB962C8B-B14F-4D97-AF65-F5344CB8AC3E}">
        <p14:creationId xmlns:p14="http://schemas.microsoft.com/office/powerpoint/2010/main" val="43445741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8A824E-82DE-A4F1-0F64-999F02430106}"/>
              </a:ext>
            </a:extLst>
          </p:cNvPr>
          <p:cNvSpPr>
            <a:spLocks noGrp="1"/>
          </p:cNvSpPr>
          <p:nvPr>
            <p:ph type="title"/>
          </p:nvPr>
        </p:nvSpPr>
        <p:spPr/>
        <p:txBody>
          <a:bodyPr>
            <a:noAutofit/>
          </a:bodyPr>
          <a:lstStyle/>
          <a:p>
            <a:pPr algn="ctr"/>
            <a:r>
              <a:rPr lang="pt-BR" sz="2800" dirty="0"/>
              <a:t>JURISPRUDÊNCIA EM TESES EDIÇÃO N. 209 (ITEM 6)</a:t>
            </a:r>
          </a:p>
        </p:txBody>
      </p:sp>
      <p:sp>
        <p:nvSpPr>
          <p:cNvPr id="3" name="Espaço Reservado para Conteúdo 2">
            <a:extLst>
              <a:ext uri="{FF2B5EF4-FFF2-40B4-BE49-F238E27FC236}">
                <a16:creationId xmlns:a16="http://schemas.microsoft.com/office/drawing/2014/main" id="{D8ADA082-F772-A2BB-69C7-AF1C8AB542C8}"/>
              </a:ext>
            </a:extLst>
          </p:cNvPr>
          <p:cNvSpPr>
            <a:spLocks noGrp="1"/>
          </p:cNvSpPr>
          <p:nvPr>
            <p:ph sz="half" idx="1"/>
          </p:nvPr>
        </p:nvSpPr>
        <p:spPr/>
        <p:txBody>
          <a:bodyPr anchor="ctr"/>
          <a:lstStyle/>
          <a:p>
            <a:pPr algn="just"/>
            <a:r>
              <a:rPr lang="pt-BR" dirty="0"/>
              <a:t>A vulnerabilidade, hipossuficiência ou fragilidade da mulher têm-se como presumidas nas circunstâncias descritas da Lei n. 11.340/2006</a:t>
            </a:r>
          </a:p>
        </p:txBody>
      </p:sp>
      <p:pic>
        <p:nvPicPr>
          <p:cNvPr id="6" name="Espaço Reservado para Conteúdo 5">
            <a:extLst>
              <a:ext uri="{FF2B5EF4-FFF2-40B4-BE49-F238E27FC236}">
                <a16:creationId xmlns:a16="http://schemas.microsoft.com/office/drawing/2014/main" id="{DCB8DBCB-6E94-019A-60B2-4D9746A53642}"/>
              </a:ext>
            </a:extLst>
          </p:cNvPr>
          <p:cNvPicPr>
            <a:picLocks noGrp="1" noChangeAspect="1"/>
          </p:cNvPicPr>
          <p:nvPr>
            <p:ph sz="half" idx="2"/>
          </p:nvPr>
        </p:nvPicPr>
        <p:blipFill>
          <a:blip r:embed="rId2"/>
          <a:stretch>
            <a:fillRect/>
          </a:stretch>
        </p:blipFill>
        <p:spPr>
          <a:xfrm>
            <a:off x="6807200" y="3558381"/>
            <a:ext cx="3467100" cy="1314450"/>
          </a:xfrm>
        </p:spPr>
      </p:pic>
    </p:spTree>
    <p:extLst>
      <p:ext uri="{BB962C8B-B14F-4D97-AF65-F5344CB8AC3E}">
        <p14:creationId xmlns:p14="http://schemas.microsoft.com/office/powerpoint/2010/main" val="74862957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14CBC6-C4C0-D720-D554-00557E27EC6D}"/>
              </a:ext>
            </a:extLst>
          </p:cNvPr>
          <p:cNvSpPr>
            <a:spLocks noGrp="1"/>
          </p:cNvSpPr>
          <p:nvPr>
            <p:ph type="title"/>
          </p:nvPr>
        </p:nvSpPr>
        <p:spPr>
          <a:xfrm>
            <a:off x="323850" y="365125"/>
            <a:ext cx="11563350" cy="1325563"/>
          </a:xfrm>
        </p:spPr>
        <p:txBody>
          <a:bodyPr>
            <a:noAutofit/>
          </a:bodyPr>
          <a:lstStyle/>
          <a:p>
            <a:pPr algn="ctr"/>
            <a:r>
              <a:rPr lang="pt-BR" sz="3200" dirty="0"/>
              <a:t>Informativo 775/STJ (Quinta Turma):</a:t>
            </a:r>
            <a:r>
              <a:rPr lang="pt-BR" sz="3200" dirty="0" err="1"/>
              <a:t>AgRg</a:t>
            </a:r>
            <a:r>
              <a:rPr lang="pt-BR" sz="3200" dirty="0"/>
              <a:t> no </a:t>
            </a:r>
            <a:r>
              <a:rPr lang="pt-BR" sz="3200" dirty="0" err="1"/>
              <a:t>REsp</a:t>
            </a:r>
            <a:r>
              <a:rPr lang="pt-BR" sz="3200" dirty="0"/>
              <a:t> 1.998.980/GO</a:t>
            </a:r>
            <a:br>
              <a:rPr lang="pt-BR" sz="3200" dirty="0"/>
            </a:br>
            <a:r>
              <a:rPr lang="pt-BR" sz="3200" dirty="0"/>
              <a:t>Rel. Min. Joel Ilan Paciornik. Julgamento: 08/05/2023</a:t>
            </a:r>
          </a:p>
        </p:txBody>
      </p:sp>
      <p:sp>
        <p:nvSpPr>
          <p:cNvPr id="3" name="Espaço Reservado para Conteúdo 2">
            <a:extLst>
              <a:ext uri="{FF2B5EF4-FFF2-40B4-BE49-F238E27FC236}">
                <a16:creationId xmlns:a16="http://schemas.microsoft.com/office/drawing/2014/main" id="{21A2E9E4-99E6-0920-89F1-6B585E2A9568}"/>
              </a:ext>
            </a:extLst>
          </p:cNvPr>
          <p:cNvSpPr>
            <a:spLocks noGrp="1"/>
          </p:cNvSpPr>
          <p:nvPr>
            <p:ph idx="1"/>
          </p:nvPr>
        </p:nvSpPr>
        <p:spPr>
          <a:xfrm>
            <a:off x="323850" y="1825625"/>
            <a:ext cx="11563350" cy="4908550"/>
          </a:xfrm>
        </p:spPr>
        <p:txBody>
          <a:bodyPr>
            <a:normAutofit fontScale="92500" lnSpcReduction="20000"/>
          </a:bodyPr>
          <a:lstStyle/>
          <a:p>
            <a:pPr marL="0" indent="0" algn="just">
              <a:buNone/>
            </a:pPr>
            <a:r>
              <a:rPr lang="pt-BR" sz="2000" dirty="0"/>
              <a:t>TEMA: Dosimetria da pena. Lesão corporal. Violência doméstica. Incidência da agravante do art. 61, II, "f", do Código Penal. Violência de gênero. Bis in idem. Não configuração.</a:t>
            </a:r>
          </a:p>
          <a:p>
            <a:pPr marL="0" indent="0" algn="just">
              <a:buNone/>
            </a:pPr>
            <a:r>
              <a:rPr lang="pt-BR" sz="2000" dirty="0"/>
              <a:t>DESTAQUE: </a:t>
            </a:r>
            <a:r>
              <a:rPr lang="pt-BR" sz="2000" b="1" u="sng" dirty="0">
                <a:solidFill>
                  <a:srgbClr val="FF0000"/>
                </a:solidFill>
              </a:rPr>
              <a:t>A aplicação da agravante prevista no art. 61, II, "f", do Código Penal, em condenação pelo delito do art. 129, § 9º, do CP, por si só, não configura bis in idem</a:t>
            </a:r>
            <a:r>
              <a:rPr lang="pt-BR" sz="2000" dirty="0"/>
              <a:t>.</a:t>
            </a:r>
          </a:p>
          <a:p>
            <a:pPr marL="0" indent="0" algn="just">
              <a:buNone/>
            </a:pPr>
            <a:r>
              <a:rPr lang="pt-BR" sz="2000" dirty="0"/>
              <a:t>INFORMAÇÕES DO INTEIRO TEOR:  Cinge-se a controvérsia à incidência da agravante do art. 61, II, "f", do Código Penal (CP) quando adotado o rito da Lei n. 11.340/2006 (Lei Maria da Penha).  </a:t>
            </a:r>
            <a:r>
              <a:rPr lang="pt-BR" sz="2000" b="1" u="sng" dirty="0">
                <a:solidFill>
                  <a:srgbClr val="FF0000"/>
                </a:solidFill>
              </a:rPr>
              <a:t>A figura qualificada do crime de lesão corporal prevista no § 9º, ou a causa de aumento, § 10, e a agravante genérica não possuem o mesmo âmbito de incidência, não redundando, pois, em uma dupla punição pelo mesmo fato</a:t>
            </a:r>
            <a:r>
              <a:rPr lang="pt-BR" sz="2000" dirty="0"/>
              <a:t>. A causa de aumento do § 10 do art. 129 do CP pune mais gravemente o agente que pratica a lesão corporal utilizando-se das relações familiares ou domésticas, circunstância que torna a vítima mais vulnerável ao seu agressor e também eleva as chances de impunidade do agente. Nessa hipótese, a vítima pode ser tanto homem quanto mulher, já que a ação não é movida pelo gênero do ofendido. Assim, nesse caso, há maior reprimenda em razão da violência doméstica.  De outro lado, a agravante genérica prevista no art. 61, II, "f", do CP visa punir o agente que pratica crime contra a mulher em razão de seu gênero, cometido ou não no ambiente familiar ou doméstico. Destarte, nessa alínea, prevê-se um agravamento da penalidade em razão da violência de gênero. Ou seja, a aplicação conjunta da agravante e da causa de aumento pune o agressor pela violência doméstica contra a mulher. </a:t>
            </a:r>
            <a:r>
              <a:rPr lang="pt-BR" sz="2000" b="1" u="sng" dirty="0">
                <a:solidFill>
                  <a:srgbClr val="FF0000"/>
                </a:solidFill>
              </a:rPr>
              <a:t>Tanto não há bis in idem que o legislador inseriu novo parágrafo no art. 129 do CP (§ 13</a:t>
            </a:r>
            <a:r>
              <a:rPr lang="pt-BR" sz="2000" dirty="0"/>
              <a:t>), para punir com maior severidade exatamente a lesão corporal praticada contra a mulher, em razão da condição do sexo feminino, a denotar que o § 9º não abordava essa circunstância específica. </a:t>
            </a:r>
            <a:r>
              <a:rPr lang="pt-BR" sz="2000" b="1" u="sng" dirty="0">
                <a:solidFill>
                  <a:srgbClr val="FF0000"/>
                </a:solidFill>
              </a:rPr>
              <a:t>Não se olvida, contudo, que é possível cogitar-se a ocorrência de bis in idem em determinadas hipóteses de aplicação conjunta dos dois dispositivos em comento, como, por exemplo, quando se está diante apenas da circunstância de o crime ter sido cometido com prevalecimento das "relações domésticas, de coabitação ou de hospitalidade".</a:t>
            </a:r>
          </a:p>
        </p:txBody>
      </p:sp>
    </p:spTree>
    <p:extLst>
      <p:ext uri="{BB962C8B-B14F-4D97-AF65-F5344CB8AC3E}">
        <p14:creationId xmlns:p14="http://schemas.microsoft.com/office/powerpoint/2010/main" val="369716817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8A824E-82DE-A4F1-0F64-999F02430106}"/>
              </a:ext>
            </a:extLst>
          </p:cNvPr>
          <p:cNvSpPr>
            <a:spLocks noGrp="1"/>
          </p:cNvSpPr>
          <p:nvPr>
            <p:ph type="title"/>
          </p:nvPr>
        </p:nvSpPr>
        <p:spPr/>
        <p:txBody>
          <a:bodyPr>
            <a:noAutofit/>
          </a:bodyPr>
          <a:lstStyle/>
          <a:p>
            <a:pPr algn="ctr"/>
            <a:r>
              <a:rPr lang="pt-BR" sz="2800" dirty="0"/>
              <a:t>JURISPRUDÊNCIA EM TESES EDIÇÃO N. 211 (ITEM 10)</a:t>
            </a:r>
          </a:p>
        </p:txBody>
      </p:sp>
      <p:sp>
        <p:nvSpPr>
          <p:cNvPr id="3" name="Espaço Reservado para Conteúdo 2">
            <a:extLst>
              <a:ext uri="{FF2B5EF4-FFF2-40B4-BE49-F238E27FC236}">
                <a16:creationId xmlns:a16="http://schemas.microsoft.com/office/drawing/2014/main" id="{D8ADA082-F772-A2BB-69C7-AF1C8AB542C8}"/>
              </a:ext>
            </a:extLst>
          </p:cNvPr>
          <p:cNvSpPr>
            <a:spLocks noGrp="1"/>
          </p:cNvSpPr>
          <p:nvPr>
            <p:ph sz="half" idx="1"/>
          </p:nvPr>
        </p:nvSpPr>
        <p:spPr/>
        <p:txBody>
          <a:bodyPr anchor="ctr"/>
          <a:lstStyle/>
          <a:p>
            <a:pPr algn="just"/>
            <a:r>
              <a:rPr lang="pt-BR" dirty="0"/>
              <a:t>A aplicação da agravante prevista no art. 61, II, f, do Código Penal, de modo conjunto com outras disposições da Lei n. 11.340/2006 não acarreta </a:t>
            </a:r>
            <a:r>
              <a:rPr lang="pt-BR" i="1" dirty="0"/>
              <a:t>bis in idem</a:t>
            </a:r>
            <a:r>
              <a:rPr lang="pt-BR" dirty="0"/>
              <a:t>, pois a Lei Maria da Penha visou recrudescer o tratamento dado para a violência doméstica e familiar contra a mulher</a:t>
            </a:r>
            <a:endParaRPr lang="pt-BR" i="1" dirty="0"/>
          </a:p>
        </p:txBody>
      </p:sp>
      <p:pic>
        <p:nvPicPr>
          <p:cNvPr id="6" name="Espaço Reservado para Conteúdo 5">
            <a:extLst>
              <a:ext uri="{FF2B5EF4-FFF2-40B4-BE49-F238E27FC236}">
                <a16:creationId xmlns:a16="http://schemas.microsoft.com/office/drawing/2014/main" id="{DCB8DBCB-6E94-019A-60B2-4D9746A53642}"/>
              </a:ext>
            </a:extLst>
          </p:cNvPr>
          <p:cNvPicPr>
            <a:picLocks noGrp="1" noChangeAspect="1"/>
          </p:cNvPicPr>
          <p:nvPr>
            <p:ph sz="half" idx="2"/>
          </p:nvPr>
        </p:nvPicPr>
        <p:blipFill>
          <a:blip r:embed="rId2"/>
          <a:stretch>
            <a:fillRect/>
          </a:stretch>
        </p:blipFill>
        <p:spPr>
          <a:xfrm>
            <a:off x="6807200" y="3558381"/>
            <a:ext cx="3467100" cy="1314450"/>
          </a:xfrm>
        </p:spPr>
      </p:pic>
    </p:spTree>
    <p:extLst>
      <p:ext uri="{BB962C8B-B14F-4D97-AF65-F5344CB8AC3E}">
        <p14:creationId xmlns:p14="http://schemas.microsoft.com/office/powerpoint/2010/main" val="141727762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2946B4-C64B-3B9F-2297-74A5F8510DB4}"/>
              </a:ext>
            </a:extLst>
          </p:cNvPr>
          <p:cNvSpPr>
            <a:spLocks noGrp="1"/>
          </p:cNvSpPr>
          <p:nvPr>
            <p:ph type="title"/>
          </p:nvPr>
        </p:nvSpPr>
        <p:spPr>
          <a:xfrm>
            <a:off x="400049" y="365125"/>
            <a:ext cx="11458575" cy="1325563"/>
          </a:xfrm>
        </p:spPr>
        <p:txBody>
          <a:bodyPr>
            <a:noAutofit/>
          </a:bodyPr>
          <a:lstStyle/>
          <a:p>
            <a:pPr algn="ctr"/>
            <a:r>
              <a:rPr lang="pt-BR" sz="3200" dirty="0"/>
              <a:t>CONFLITO APARENTE DE NORMAS ENVOLVENDO A LESÃO CORPORAL</a:t>
            </a:r>
          </a:p>
        </p:txBody>
      </p:sp>
      <p:graphicFrame>
        <p:nvGraphicFramePr>
          <p:cNvPr id="4" name="Espaço Reservado para Conteúdo 3">
            <a:extLst>
              <a:ext uri="{FF2B5EF4-FFF2-40B4-BE49-F238E27FC236}">
                <a16:creationId xmlns:a16="http://schemas.microsoft.com/office/drawing/2014/main" id="{39125A22-296C-5491-781E-162885E28FE8}"/>
              </a:ext>
            </a:extLst>
          </p:cNvPr>
          <p:cNvGraphicFramePr>
            <a:graphicFrameLocks noGrp="1"/>
          </p:cNvGraphicFramePr>
          <p:nvPr>
            <p:ph idx="1"/>
            <p:extLst>
              <p:ext uri="{D42A27DB-BD31-4B8C-83A1-F6EECF244321}">
                <p14:modId xmlns:p14="http://schemas.microsoft.com/office/powerpoint/2010/main" val="4262501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901106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9BF1AF-85C8-E550-A6B6-F2996E85E508}"/>
              </a:ext>
            </a:extLst>
          </p:cNvPr>
          <p:cNvSpPr>
            <a:spLocks noGrp="1"/>
          </p:cNvSpPr>
          <p:nvPr>
            <p:ph type="title"/>
          </p:nvPr>
        </p:nvSpPr>
        <p:spPr/>
        <p:txBody>
          <a:bodyPr/>
          <a:lstStyle/>
          <a:p>
            <a:pPr algn="ctr"/>
            <a:r>
              <a:rPr lang="pt-BR" dirty="0"/>
              <a:t>LESÃO CORPORAL X VIAS DE FATO</a:t>
            </a:r>
          </a:p>
        </p:txBody>
      </p:sp>
      <p:sp>
        <p:nvSpPr>
          <p:cNvPr id="3" name="Espaço Reservado para Texto 2">
            <a:extLst>
              <a:ext uri="{FF2B5EF4-FFF2-40B4-BE49-F238E27FC236}">
                <a16:creationId xmlns:a16="http://schemas.microsoft.com/office/drawing/2014/main" id="{DEF5E647-AC4B-EB20-870A-14188BF5BDA8}"/>
              </a:ext>
            </a:extLst>
          </p:cNvPr>
          <p:cNvSpPr>
            <a:spLocks noGrp="1"/>
          </p:cNvSpPr>
          <p:nvPr>
            <p:ph type="body" idx="1"/>
          </p:nvPr>
        </p:nvSpPr>
        <p:spPr>
          <a:ln>
            <a:solidFill>
              <a:schemeClr val="tx1"/>
            </a:solidFill>
          </a:ln>
        </p:spPr>
        <p:txBody>
          <a:bodyPr anchor="ctr"/>
          <a:lstStyle/>
          <a:p>
            <a:pPr algn="ctr"/>
            <a:r>
              <a:rPr lang="pt-BR" dirty="0"/>
              <a:t>LESÃO CORPORAL (ART. 129, CP)</a:t>
            </a:r>
          </a:p>
        </p:txBody>
      </p:sp>
      <p:sp>
        <p:nvSpPr>
          <p:cNvPr id="4" name="Espaço Reservado para Conteúdo 3">
            <a:extLst>
              <a:ext uri="{FF2B5EF4-FFF2-40B4-BE49-F238E27FC236}">
                <a16:creationId xmlns:a16="http://schemas.microsoft.com/office/drawing/2014/main" id="{1291F905-1F03-0C17-1A5D-49AC32C32303}"/>
              </a:ext>
            </a:extLst>
          </p:cNvPr>
          <p:cNvSpPr>
            <a:spLocks noGrp="1"/>
          </p:cNvSpPr>
          <p:nvPr>
            <p:ph sz="half" idx="2"/>
          </p:nvPr>
        </p:nvSpPr>
        <p:spPr>
          <a:ln>
            <a:solidFill>
              <a:schemeClr val="tx1"/>
            </a:solidFill>
          </a:ln>
        </p:spPr>
        <p:txBody>
          <a:bodyPr>
            <a:normAutofit lnSpcReduction="10000"/>
          </a:bodyPr>
          <a:lstStyle/>
          <a:p>
            <a:r>
              <a:rPr lang="pt-BR" dirty="0"/>
              <a:t>Aqui, há ofensa à incolumidade pessoal da vítima;</a:t>
            </a:r>
          </a:p>
          <a:p>
            <a:r>
              <a:rPr lang="pt-BR" dirty="0"/>
              <a:t>O crime de lesão corporal deixa vestígios;</a:t>
            </a:r>
          </a:p>
        </p:txBody>
      </p:sp>
      <p:sp>
        <p:nvSpPr>
          <p:cNvPr id="5" name="Espaço Reservado para Texto 4">
            <a:extLst>
              <a:ext uri="{FF2B5EF4-FFF2-40B4-BE49-F238E27FC236}">
                <a16:creationId xmlns:a16="http://schemas.microsoft.com/office/drawing/2014/main" id="{45632975-B33B-80D3-5C2E-6370205F394D}"/>
              </a:ext>
            </a:extLst>
          </p:cNvPr>
          <p:cNvSpPr>
            <a:spLocks noGrp="1"/>
          </p:cNvSpPr>
          <p:nvPr>
            <p:ph type="body" sz="quarter" idx="3"/>
          </p:nvPr>
        </p:nvSpPr>
        <p:spPr>
          <a:ln>
            <a:solidFill>
              <a:schemeClr val="tx1"/>
            </a:solidFill>
          </a:ln>
        </p:spPr>
        <p:txBody>
          <a:bodyPr anchor="ctr"/>
          <a:lstStyle/>
          <a:p>
            <a:pPr algn="ctr"/>
            <a:r>
              <a:rPr lang="pt-BR" dirty="0"/>
              <a:t>VIAS DE FATO (ART. 21, LCP)</a:t>
            </a:r>
          </a:p>
        </p:txBody>
      </p:sp>
      <p:sp>
        <p:nvSpPr>
          <p:cNvPr id="6" name="Espaço Reservado para Conteúdo 5">
            <a:extLst>
              <a:ext uri="{FF2B5EF4-FFF2-40B4-BE49-F238E27FC236}">
                <a16:creationId xmlns:a16="http://schemas.microsoft.com/office/drawing/2014/main" id="{CCE67A5D-7E65-832F-A80C-B1409B1FCAD4}"/>
              </a:ext>
            </a:extLst>
          </p:cNvPr>
          <p:cNvSpPr>
            <a:spLocks noGrp="1"/>
          </p:cNvSpPr>
          <p:nvPr>
            <p:ph sz="quarter" idx="4"/>
          </p:nvPr>
        </p:nvSpPr>
        <p:spPr>
          <a:ln>
            <a:solidFill>
              <a:schemeClr val="tx1"/>
            </a:solidFill>
          </a:ln>
        </p:spPr>
        <p:txBody>
          <a:bodyPr>
            <a:normAutofit lnSpcReduction="10000"/>
          </a:bodyPr>
          <a:lstStyle/>
          <a:p>
            <a:r>
              <a:rPr lang="pt-BR" dirty="0"/>
              <a:t>Aqui, não há ofensa à saúde ou à integridade corporal da vítima;</a:t>
            </a:r>
          </a:p>
          <a:p>
            <a:r>
              <a:rPr lang="pt-BR" dirty="0"/>
              <a:t>Não se deixam vestígios;</a:t>
            </a:r>
          </a:p>
          <a:p>
            <a:r>
              <a:rPr lang="pt-BR" dirty="0"/>
              <a:t>EXEMPLOS:</a:t>
            </a:r>
          </a:p>
          <a:p>
            <a:pPr lvl="1"/>
            <a:r>
              <a:rPr lang="pt-BR" dirty="0"/>
              <a:t>Tapas que resultem eritemas (simples vermelhidão na pele)</a:t>
            </a:r>
          </a:p>
          <a:p>
            <a:pPr lvl="1"/>
            <a:r>
              <a:rPr lang="pt-BR" dirty="0"/>
              <a:t>Empurrão violento</a:t>
            </a:r>
          </a:p>
          <a:p>
            <a:pPr lvl="1"/>
            <a:r>
              <a:rPr lang="pt-BR" dirty="0"/>
              <a:t>Puxão de cabelos</a:t>
            </a:r>
          </a:p>
          <a:p>
            <a:pPr lvl="1"/>
            <a:r>
              <a:rPr lang="pt-BR" dirty="0"/>
              <a:t>Etc. </a:t>
            </a:r>
          </a:p>
        </p:txBody>
      </p:sp>
    </p:spTree>
    <p:extLst>
      <p:ext uri="{BB962C8B-B14F-4D97-AF65-F5344CB8AC3E}">
        <p14:creationId xmlns:p14="http://schemas.microsoft.com/office/powerpoint/2010/main" val="314645007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9BF1AF-85C8-E550-A6B6-F2996E85E508}"/>
              </a:ext>
            </a:extLst>
          </p:cNvPr>
          <p:cNvSpPr>
            <a:spLocks noGrp="1"/>
          </p:cNvSpPr>
          <p:nvPr>
            <p:ph type="title"/>
          </p:nvPr>
        </p:nvSpPr>
        <p:spPr/>
        <p:txBody>
          <a:bodyPr/>
          <a:lstStyle/>
          <a:p>
            <a:pPr algn="ctr"/>
            <a:r>
              <a:rPr lang="pt-BR" dirty="0"/>
              <a:t>LESÃO CORPORAL X INJÚRIA REAL</a:t>
            </a:r>
          </a:p>
        </p:txBody>
      </p:sp>
      <p:sp>
        <p:nvSpPr>
          <p:cNvPr id="3" name="Espaço Reservado para Texto 2">
            <a:extLst>
              <a:ext uri="{FF2B5EF4-FFF2-40B4-BE49-F238E27FC236}">
                <a16:creationId xmlns:a16="http://schemas.microsoft.com/office/drawing/2014/main" id="{DEF5E647-AC4B-EB20-870A-14188BF5BDA8}"/>
              </a:ext>
            </a:extLst>
          </p:cNvPr>
          <p:cNvSpPr>
            <a:spLocks noGrp="1"/>
          </p:cNvSpPr>
          <p:nvPr>
            <p:ph type="body" idx="1"/>
          </p:nvPr>
        </p:nvSpPr>
        <p:spPr>
          <a:ln>
            <a:solidFill>
              <a:schemeClr val="tx1"/>
            </a:solidFill>
          </a:ln>
        </p:spPr>
        <p:txBody>
          <a:bodyPr anchor="ctr"/>
          <a:lstStyle/>
          <a:p>
            <a:pPr algn="ctr"/>
            <a:r>
              <a:rPr lang="pt-BR" dirty="0"/>
              <a:t>LESÃO CORPORAL (ART. 129, CP)</a:t>
            </a:r>
          </a:p>
        </p:txBody>
      </p:sp>
      <p:sp>
        <p:nvSpPr>
          <p:cNvPr id="4" name="Espaço Reservado para Conteúdo 3">
            <a:extLst>
              <a:ext uri="{FF2B5EF4-FFF2-40B4-BE49-F238E27FC236}">
                <a16:creationId xmlns:a16="http://schemas.microsoft.com/office/drawing/2014/main" id="{1291F905-1F03-0C17-1A5D-49AC32C32303}"/>
              </a:ext>
            </a:extLst>
          </p:cNvPr>
          <p:cNvSpPr>
            <a:spLocks noGrp="1"/>
          </p:cNvSpPr>
          <p:nvPr>
            <p:ph sz="half" idx="2"/>
          </p:nvPr>
        </p:nvSpPr>
        <p:spPr>
          <a:ln>
            <a:solidFill>
              <a:schemeClr val="tx1"/>
            </a:solidFill>
          </a:ln>
        </p:spPr>
        <p:txBody>
          <a:bodyPr>
            <a:normAutofit fontScale="92500"/>
          </a:bodyPr>
          <a:lstStyle/>
          <a:p>
            <a:r>
              <a:rPr lang="pt-BR" dirty="0"/>
              <a:t>A intenção do agente é ofender a incolumidade pessoal da vítima;</a:t>
            </a:r>
          </a:p>
        </p:txBody>
      </p:sp>
      <p:sp>
        <p:nvSpPr>
          <p:cNvPr id="5" name="Espaço Reservado para Texto 4">
            <a:extLst>
              <a:ext uri="{FF2B5EF4-FFF2-40B4-BE49-F238E27FC236}">
                <a16:creationId xmlns:a16="http://schemas.microsoft.com/office/drawing/2014/main" id="{45632975-B33B-80D3-5C2E-6370205F394D}"/>
              </a:ext>
            </a:extLst>
          </p:cNvPr>
          <p:cNvSpPr>
            <a:spLocks noGrp="1"/>
          </p:cNvSpPr>
          <p:nvPr>
            <p:ph type="body" sz="quarter" idx="3"/>
          </p:nvPr>
        </p:nvSpPr>
        <p:spPr>
          <a:ln>
            <a:solidFill>
              <a:schemeClr val="tx1"/>
            </a:solidFill>
          </a:ln>
        </p:spPr>
        <p:txBody>
          <a:bodyPr anchor="ctr"/>
          <a:lstStyle/>
          <a:p>
            <a:pPr algn="ctr"/>
            <a:r>
              <a:rPr lang="pt-BR" dirty="0"/>
              <a:t>INJÚRIA REAL (ART. 140, §2º, CP)</a:t>
            </a:r>
          </a:p>
        </p:txBody>
      </p:sp>
      <p:sp>
        <p:nvSpPr>
          <p:cNvPr id="6" name="Espaço Reservado para Conteúdo 5">
            <a:extLst>
              <a:ext uri="{FF2B5EF4-FFF2-40B4-BE49-F238E27FC236}">
                <a16:creationId xmlns:a16="http://schemas.microsoft.com/office/drawing/2014/main" id="{CCE67A5D-7E65-832F-A80C-B1409B1FCAD4}"/>
              </a:ext>
            </a:extLst>
          </p:cNvPr>
          <p:cNvSpPr>
            <a:spLocks noGrp="1"/>
          </p:cNvSpPr>
          <p:nvPr>
            <p:ph sz="quarter" idx="4"/>
          </p:nvPr>
        </p:nvSpPr>
        <p:spPr>
          <a:ln>
            <a:solidFill>
              <a:schemeClr val="tx1"/>
            </a:solidFill>
          </a:ln>
        </p:spPr>
        <p:txBody>
          <a:bodyPr>
            <a:normAutofit fontScale="92500"/>
          </a:bodyPr>
          <a:lstStyle/>
          <a:p>
            <a:r>
              <a:rPr lang="pt-BR" dirty="0"/>
              <a:t>Aqui, o aspecto subjetivo é decisivo</a:t>
            </a:r>
          </a:p>
          <a:p>
            <a:r>
              <a:rPr lang="pt-BR" dirty="0"/>
              <a:t>Caracteriza-se pela intenção do agente de, com a violência ou vias de fato empregada, ofender a dignidade ou o decoro da vítima;</a:t>
            </a:r>
          </a:p>
          <a:p>
            <a:r>
              <a:rPr lang="pt-BR" dirty="0"/>
              <a:t>EXEMPLO:</a:t>
            </a:r>
          </a:p>
          <a:p>
            <a:pPr lvl="1"/>
            <a:r>
              <a:rPr lang="pt-BR" dirty="0"/>
              <a:t>Tapa no rosto da vítima em público</a:t>
            </a:r>
          </a:p>
          <a:p>
            <a:pPr lvl="1"/>
            <a:r>
              <a:rPr lang="pt-BR" dirty="0"/>
              <a:t>Jogar fezes numa pessoa</a:t>
            </a:r>
          </a:p>
        </p:txBody>
      </p:sp>
    </p:spTree>
    <p:extLst>
      <p:ext uri="{BB962C8B-B14F-4D97-AF65-F5344CB8AC3E}">
        <p14:creationId xmlns:p14="http://schemas.microsoft.com/office/powerpoint/2010/main" val="182348937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79B970-ACA4-37EB-AEC5-E60EFF38242F}"/>
              </a:ext>
            </a:extLst>
          </p:cNvPr>
          <p:cNvSpPr>
            <a:spLocks noGrp="1"/>
          </p:cNvSpPr>
          <p:nvPr>
            <p:ph type="title"/>
          </p:nvPr>
        </p:nvSpPr>
        <p:spPr/>
        <p:txBody>
          <a:bodyPr>
            <a:noAutofit/>
          </a:bodyPr>
          <a:lstStyle/>
          <a:p>
            <a:pPr algn="ctr"/>
            <a:r>
              <a:rPr lang="pt-BR" sz="2800" dirty="0"/>
              <a:t>(TJMG, </a:t>
            </a:r>
            <a:r>
              <a:rPr lang="pt-BR" sz="2800" dirty="0" err="1"/>
              <a:t>ApCr</a:t>
            </a:r>
            <a:r>
              <a:rPr lang="pt-BR" sz="2800" dirty="0"/>
              <a:t> 1.0024.18.070920-6/001, rel. Des. José Luiz de Moura Faleiros (JD Convocado), 8ª </a:t>
            </a:r>
            <a:r>
              <a:rPr lang="pt-BR" sz="2800" dirty="0" err="1"/>
              <a:t>CCr</a:t>
            </a:r>
            <a:r>
              <a:rPr lang="pt-BR" sz="2800" dirty="0"/>
              <a:t>., j. 28-5-2020).</a:t>
            </a:r>
            <a:br>
              <a:rPr lang="pt-BR" sz="2800" dirty="0"/>
            </a:br>
            <a:r>
              <a:rPr lang="pt-BR" sz="2800" dirty="0"/>
              <a:t>SOBRE A TORTURA (ART. 1º, LEI 9.455/97)</a:t>
            </a:r>
          </a:p>
        </p:txBody>
      </p:sp>
      <p:sp>
        <p:nvSpPr>
          <p:cNvPr id="3" name="Espaço Reservado para Conteúdo 2">
            <a:extLst>
              <a:ext uri="{FF2B5EF4-FFF2-40B4-BE49-F238E27FC236}">
                <a16:creationId xmlns:a16="http://schemas.microsoft.com/office/drawing/2014/main" id="{0AA41EEE-600C-B81E-7355-586925A95992}"/>
              </a:ext>
            </a:extLst>
          </p:cNvPr>
          <p:cNvSpPr>
            <a:spLocks noGrp="1"/>
          </p:cNvSpPr>
          <p:nvPr>
            <p:ph idx="1"/>
          </p:nvPr>
        </p:nvSpPr>
        <p:spPr>
          <a:xfrm>
            <a:off x="342899" y="1825625"/>
            <a:ext cx="11572875" cy="4667250"/>
          </a:xfrm>
        </p:spPr>
        <p:txBody>
          <a:bodyPr anchor="ctr">
            <a:normAutofit/>
          </a:bodyPr>
          <a:lstStyle/>
          <a:p>
            <a:pPr marL="0" indent="0" algn="just">
              <a:buNone/>
            </a:pPr>
            <a:r>
              <a:rPr lang="pt-BR" dirty="0"/>
              <a:t>“(...) Constatado que o pai agredia seu filho, menor de dezesseis anos, provocando lesões corporais e intenso sofrimento físico, incabível falar em ‘animus </a:t>
            </a:r>
            <a:r>
              <a:rPr lang="pt-BR" dirty="0" err="1"/>
              <a:t>corrigendi</a:t>
            </a:r>
            <a:r>
              <a:rPr lang="pt-BR" dirty="0"/>
              <a:t>’, restando tipificado o delito contido no art. 1º, II, § 4º, inciso II, da lei n. 9.455/97, e não o crime de lesão corporal no âmbito das relações domésticas ou maus-tratos”</a:t>
            </a:r>
          </a:p>
        </p:txBody>
      </p:sp>
    </p:spTree>
    <p:extLst>
      <p:ext uri="{BB962C8B-B14F-4D97-AF65-F5344CB8AC3E}">
        <p14:creationId xmlns:p14="http://schemas.microsoft.com/office/powerpoint/2010/main" val="47291745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79B970-ACA4-37EB-AEC5-E60EFF38242F}"/>
              </a:ext>
            </a:extLst>
          </p:cNvPr>
          <p:cNvSpPr>
            <a:spLocks noGrp="1"/>
          </p:cNvSpPr>
          <p:nvPr>
            <p:ph type="title"/>
          </p:nvPr>
        </p:nvSpPr>
        <p:spPr>
          <a:xfrm>
            <a:off x="342899" y="365125"/>
            <a:ext cx="11572875" cy="1325563"/>
          </a:xfrm>
        </p:spPr>
        <p:txBody>
          <a:bodyPr>
            <a:normAutofit/>
          </a:bodyPr>
          <a:lstStyle/>
          <a:p>
            <a:pPr algn="ctr"/>
            <a:r>
              <a:rPr lang="pt-BR" sz="3600" dirty="0"/>
              <a:t>PRINCIPAIS CLASSIFICAÇÕES</a:t>
            </a:r>
          </a:p>
        </p:txBody>
      </p:sp>
      <p:graphicFrame>
        <p:nvGraphicFramePr>
          <p:cNvPr id="4" name="Espaço Reservado para Conteúdo 3">
            <a:extLst>
              <a:ext uri="{FF2B5EF4-FFF2-40B4-BE49-F238E27FC236}">
                <a16:creationId xmlns:a16="http://schemas.microsoft.com/office/drawing/2014/main" id="{CD33341C-6D9A-5D88-43B7-9F3DD0EF0BF3}"/>
              </a:ext>
            </a:extLst>
          </p:cNvPr>
          <p:cNvGraphicFramePr>
            <a:graphicFrameLocks noGrp="1"/>
          </p:cNvGraphicFramePr>
          <p:nvPr>
            <p:ph idx="1"/>
            <p:extLst>
              <p:ext uri="{D42A27DB-BD31-4B8C-83A1-F6EECF244321}">
                <p14:modId xmlns:p14="http://schemas.microsoft.com/office/powerpoint/2010/main" val="34487216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5337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FC1CB5-8BEC-7B80-26EA-E925475495A9}"/>
              </a:ext>
            </a:extLst>
          </p:cNvPr>
          <p:cNvSpPr>
            <a:spLocks noGrp="1"/>
          </p:cNvSpPr>
          <p:nvPr>
            <p:ph type="title"/>
          </p:nvPr>
        </p:nvSpPr>
        <p:spPr>
          <a:xfrm>
            <a:off x="319177" y="365125"/>
            <a:ext cx="11490385" cy="1325563"/>
          </a:xfrm>
        </p:spPr>
        <p:txBody>
          <a:bodyPr>
            <a:normAutofit/>
          </a:bodyPr>
          <a:lstStyle/>
          <a:p>
            <a:pPr algn="ctr"/>
            <a:r>
              <a:rPr lang="pt-BR" sz="3600" dirty="0"/>
              <a:t>HIPÓTESES QUE NÃO CONFIGURAM LESÃO</a:t>
            </a:r>
          </a:p>
        </p:txBody>
      </p:sp>
      <p:graphicFrame>
        <p:nvGraphicFramePr>
          <p:cNvPr id="4" name="Espaço Reservado para Conteúdo 3">
            <a:extLst>
              <a:ext uri="{FF2B5EF4-FFF2-40B4-BE49-F238E27FC236}">
                <a16:creationId xmlns:a16="http://schemas.microsoft.com/office/drawing/2014/main" id="{04782040-64FB-20AB-B133-C1AC143E438B}"/>
              </a:ext>
            </a:extLst>
          </p:cNvPr>
          <p:cNvGraphicFramePr>
            <a:graphicFrameLocks noGrp="1"/>
          </p:cNvGraphicFramePr>
          <p:nvPr>
            <p:ph idx="1"/>
            <p:extLst>
              <p:ext uri="{D42A27DB-BD31-4B8C-83A1-F6EECF244321}">
                <p14:modId xmlns:p14="http://schemas.microsoft.com/office/powerpoint/2010/main" val="1537573026"/>
              </p:ext>
            </p:extLst>
          </p:nvPr>
        </p:nvGraphicFramePr>
        <p:xfrm>
          <a:off x="319177" y="1825624"/>
          <a:ext cx="11490385" cy="48713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171552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1FD37D-3E82-A817-B88D-A7E74FD9545E}"/>
              </a:ext>
            </a:extLst>
          </p:cNvPr>
          <p:cNvSpPr>
            <a:spLocks noGrp="1"/>
          </p:cNvSpPr>
          <p:nvPr>
            <p:ph type="title"/>
          </p:nvPr>
        </p:nvSpPr>
        <p:spPr>
          <a:xfrm>
            <a:off x="138545" y="365125"/>
            <a:ext cx="11896437" cy="1325563"/>
          </a:xfrm>
        </p:spPr>
        <p:txBody>
          <a:bodyPr>
            <a:noAutofit/>
          </a:bodyPr>
          <a:lstStyle/>
          <a:p>
            <a:pPr algn="ctr"/>
            <a:r>
              <a:rPr lang="pt-BR" sz="2800" dirty="0"/>
              <a:t>Processo em segredo de justiça, Rel. Ministro Antonio Saldanha Palheiro. </a:t>
            </a:r>
            <a:br>
              <a:rPr lang="pt-BR" sz="2800" dirty="0"/>
            </a:br>
            <a:r>
              <a:rPr lang="pt-BR" sz="2800" dirty="0"/>
              <a:t>Sexta Turma, por unanimidade, julgado em 13/3/2023, </a:t>
            </a:r>
            <a:r>
              <a:rPr lang="pt-BR" sz="2800" dirty="0" err="1"/>
              <a:t>DJe</a:t>
            </a:r>
            <a:r>
              <a:rPr lang="pt-BR" sz="2800" dirty="0"/>
              <a:t> 16/3/2023 (INFORMATIVO 770)</a:t>
            </a:r>
          </a:p>
        </p:txBody>
      </p:sp>
      <p:sp>
        <p:nvSpPr>
          <p:cNvPr id="3" name="Espaço Reservado para Conteúdo 2">
            <a:extLst>
              <a:ext uri="{FF2B5EF4-FFF2-40B4-BE49-F238E27FC236}">
                <a16:creationId xmlns:a16="http://schemas.microsoft.com/office/drawing/2014/main" id="{032ED1EB-32C9-27D5-ABA8-19F77476E350}"/>
              </a:ext>
            </a:extLst>
          </p:cNvPr>
          <p:cNvSpPr>
            <a:spLocks noGrp="1"/>
          </p:cNvSpPr>
          <p:nvPr>
            <p:ph idx="1"/>
          </p:nvPr>
        </p:nvSpPr>
        <p:spPr>
          <a:xfrm>
            <a:off x="138545" y="1825624"/>
            <a:ext cx="11896437" cy="4824557"/>
          </a:xfrm>
        </p:spPr>
        <p:txBody>
          <a:bodyPr>
            <a:normAutofit fontScale="77500" lnSpcReduction="20000"/>
          </a:bodyPr>
          <a:lstStyle/>
          <a:p>
            <a:pPr marL="0" indent="0" algn="just">
              <a:buNone/>
            </a:pPr>
            <a:r>
              <a:rPr lang="pt-BR" b="1" u="sng" dirty="0"/>
              <a:t>Verificado que a lesão é o resultado das agressões sofridas, a existência de concausa anterior relativamente independente não impede a condenação pelo crime de lesão corporal grave.</a:t>
            </a:r>
          </a:p>
          <a:p>
            <a:pPr marL="0" indent="0" algn="just">
              <a:buNone/>
            </a:pPr>
            <a:endParaRPr lang="pt-BR" dirty="0"/>
          </a:p>
          <a:p>
            <a:pPr marL="0" indent="0" algn="just">
              <a:buNone/>
            </a:pPr>
            <a:r>
              <a:rPr lang="pt-BR" dirty="0"/>
              <a:t>A existência de concausa anterior relativamente independente não impede a condenação pelo crime de lesão corporal grave. Isso porque, na situação em análise, caso a conduta do agente fosse mentalmente suprimida, a vítima não teria perdido os dois dentes naquele momento.</a:t>
            </a:r>
          </a:p>
          <a:p>
            <a:pPr marL="0" indent="0" algn="just">
              <a:buNone/>
            </a:pPr>
            <a:r>
              <a:rPr lang="pt-BR" dirty="0"/>
              <a:t>Destaca-se, ainda, que o magistrado sentenciante entendeu que a perda dos dois dentes encontra desdobramento causal das agressões sofridas. Dessa forma, não obstante a existência da doença preexistente que causa a perda precoce dos dentes, a vítima somente perdeu os dentes em tal oportunidade em razão da conduta do agente.</a:t>
            </a:r>
          </a:p>
          <a:p>
            <a:pPr marL="0" indent="0" algn="just">
              <a:buNone/>
            </a:pPr>
            <a:r>
              <a:rPr lang="pt-BR" dirty="0"/>
              <a:t>Ademais, esta Corte superior entende que a perda dos dentes configura a debilidade permanente de membro, sentido ou função, conforme o seguinte precedente: "Assim, a perda de dois dentes, muito embora possa reduzir a capacidade funcional da mastigação, não enseja a deformidade permanente prevista no referido tipo penal, mas sim, a debilidade permanente de membro, sentido ou função, prevista no art. 129, § 1º, III, do Código Penal" (REsp 1.620.158/RJ, Relator Ministro Rogerio </a:t>
            </a:r>
            <a:r>
              <a:rPr lang="pt-BR" dirty="0" err="1"/>
              <a:t>Schietti</a:t>
            </a:r>
            <a:r>
              <a:rPr lang="pt-BR" dirty="0"/>
              <a:t> Cruz, Sexta Turma, </a:t>
            </a:r>
            <a:r>
              <a:rPr lang="pt-BR" dirty="0" err="1"/>
              <a:t>DJe</a:t>
            </a:r>
            <a:r>
              <a:rPr lang="pt-BR" dirty="0"/>
              <a:t> de </a:t>
            </a:r>
            <a:r>
              <a:rPr lang="pt-BR"/>
              <a:t>20/9/2016).</a:t>
            </a:r>
            <a:endParaRPr lang="pt-BR" dirty="0"/>
          </a:p>
        </p:txBody>
      </p:sp>
    </p:spTree>
    <p:extLst>
      <p:ext uri="{BB962C8B-B14F-4D97-AF65-F5344CB8AC3E}">
        <p14:creationId xmlns:p14="http://schemas.microsoft.com/office/powerpoint/2010/main" val="1143411583"/>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966</TotalTime>
  <Words>6792</Words>
  <Application>Microsoft Office PowerPoint</Application>
  <PresentationFormat>Widescreen</PresentationFormat>
  <Paragraphs>565</Paragraphs>
  <Slides>90</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90</vt:i4>
      </vt:variant>
    </vt:vector>
  </HeadingPairs>
  <TitlesOfParts>
    <vt:vector size="95" baseType="lpstr">
      <vt:lpstr>Arial</vt:lpstr>
      <vt:lpstr>Calibri</vt:lpstr>
      <vt:lpstr>Calibri Light</vt:lpstr>
      <vt:lpstr>Roboto</vt:lpstr>
      <vt:lpstr>Tema do Office</vt:lpstr>
      <vt:lpstr>LESÃO CORPORAL</vt:lpstr>
      <vt:lpstr>TOPOGRAFIA</vt:lpstr>
      <vt:lpstr>OBJETIVIDADE JURÍDICA (BEM JURÍDICO TUTELADO)</vt:lpstr>
      <vt:lpstr>OUTRAS NORMAS QUE TAMBÉM TUTELAM A INCOLUMIDADE PESSOAL</vt:lpstr>
      <vt:lpstr>FUNDAMENTOS CONSTITUCIONAIS E CONVENCIONAIS</vt:lpstr>
      <vt:lpstr>CASOS EM QUE SE ADMITE A DISPONIBILIDADE DA INTEGRIDADE FÍSICA</vt:lpstr>
      <vt:lpstr>PUNE-SE A AUTOLESÃO?</vt:lpstr>
      <vt:lpstr>HIPÓTESES QUE CONFIGURAM LESÃO</vt:lpstr>
      <vt:lpstr>HIPÓTESES QUE NÃO CONFIGURAM LESÃO</vt:lpstr>
      <vt:lpstr>UM CORTE DE CABELO NÃO AUTORIZADO CONFIGURA LESÃO?</vt:lpstr>
      <vt:lpstr>Apresentação do PowerPoint</vt:lpstr>
      <vt:lpstr>ARGUMENTOS NO SENTIDO DE QUE AS “LESÕES” CAUSAS POR MÉDICOS EM UMA CIRURGIA DE EMERGÊNCIA, REPARADORA OU ESTÉTICA, NÃO CONFIGURAM O CRIME DE LESÃO CORPORAL</vt:lpstr>
      <vt:lpstr>ELEMENTO SUBJETIVO NO CRIME DE LESÃO CORPORAL</vt:lpstr>
      <vt:lpstr>CLASSIFICAÇÃO DO CRIME EM RELAÇÃO AOS SUJEITOS</vt:lpstr>
      <vt:lpstr>TÓPICOS ESPECIAIS</vt:lpstr>
      <vt:lpstr>ELEMENTO SUBJETIVO DAS QUALIFICADORAS</vt:lpstr>
      <vt:lpstr>ELEMENTO SUBJETIVO DAS QUALIFICADORAS</vt:lpstr>
      <vt:lpstr>HIPÓTESES QUE NÃO ADMITEM TENTATIVA</vt:lpstr>
      <vt:lpstr>LESÃO CORPORAL LEVE</vt:lpstr>
      <vt:lpstr>NÚCLEO DO TIPO (“OFENDER”)</vt:lpstr>
      <vt:lpstr>SOBRE OS DEMAIS ELEMENTOS DO TIPO</vt:lpstr>
      <vt:lpstr>ALGUNS EXEMPLOS DE OFENSAS AO BEM-ESTAR FÍSICO</vt:lpstr>
      <vt:lpstr>ALGUNS EXEMPLOS DE OFENSAS AO BEM-ESTAR FÍSICO</vt:lpstr>
      <vt:lpstr>OUTROS EXEMPLOS DE OFENSAS AO BEM-ESTAR FÍSICO</vt:lpstr>
      <vt:lpstr>OUTROS EXEMPLOS DE OFENSAS À SAÚDE</vt:lpstr>
      <vt:lpstr>CONSIDERAÇÕES ESPECIAIS</vt:lpstr>
      <vt:lpstr>QUESTÕES PROBLEMÁTICAS RELATIVAS À LESÃO CORPORAL</vt:lpstr>
      <vt:lpstr>OPERAÇÃO CIRÚRGICA DE MUDANÇA DE SEXO</vt:lpstr>
      <vt:lpstr>LESÃO CORPORAL GRAVE</vt:lpstr>
      <vt:lpstr>CONSIDERAÇÕES GERAIS SOBRE A LESÃO CORPORAL GRAVE</vt:lpstr>
      <vt:lpstr>HIPÓTESES DE LESÃO CORPORAL DE NATUREZA GRAVE</vt:lpstr>
      <vt:lpstr>STF, HC 114.567, Rel. Min. Gilmar Mendes, 2ª Turma. Julgamento: 16.10.2012</vt:lpstr>
      <vt:lpstr>SITUAÇÕES RELATIVAS AO “PERIGO DE VIDA”</vt:lpstr>
      <vt:lpstr>DEBILIDADE PERMANENTE DE MEMBRO, SENTIDO OU FUNÇÃO</vt:lpstr>
      <vt:lpstr>Informativo 590/STJ (Sexta Turma): REsp 1.620.158/RJ Rel. Min. Rogerio Schietti Cruz. Julgamento: 13/09/2016 PERDA DE DOIS DENTES CONFIGURA APENAS LESÃO GRAVE</vt:lpstr>
      <vt:lpstr>ACELERAÇÃO DE PARTO</vt:lpstr>
      <vt:lpstr>LESÃO CORPORAL GRAVÍSSIMA</vt:lpstr>
      <vt:lpstr>CONSIDERAÇÕES INICIAIS</vt:lpstr>
      <vt:lpstr>HIPÓTESES DE LESÃO CORPORAL DE NATUREZA GRAVÍSSIMA</vt:lpstr>
      <vt:lpstr>INCAPACIDADE PERMANENTE PARA O TRABALHO</vt:lpstr>
      <vt:lpstr>ART. 129, §2º, IV: DEFORMIDADE PERMANENTE</vt:lpstr>
      <vt:lpstr>STJ (Sexta Turma): REsp 1.836.699/RS Rel. Min. Nefi Cordeiro. Julgamento: 26/05/2020</vt:lpstr>
      <vt:lpstr>STJ (Sexta Turma): HC 306.677/RJ Rel. Min. Ericson Maranho (Desembargador Convocado do TJ/SP). Julgamento: 19/05/2015 Lesão corporal que gera deformidade permanente e cirurgia estética posteriormente ao crime</vt:lpstr>
      <vt:lpstr>STJ, HC 689.921, Rel. Min. Laurita Vaz.  6ª Turma, j. 08.03.2022 (INFORMATIVO 728)</vt:lpstr>
      <vt:lpstr>LESÃO CORPORAL  SEGUIDA DE MORTE</vt:lpstr>
      <vt:lpstr>REQUISITOS</vt:lpstr>
      <vt:lpstr>STJ, AgRg no RHC 172.929, Rel. Min. Ribeiro Dantas, 5ª Turma, j. 13.03.2023</vt:lpstr>
      <vt:lpstr>LESÃO CORPORAL “PRIVILEGIADA”</vt:lpstr>
      <vt:lpstr>CONSIDERAÇÕES GERAIS SOBRE A LESÃO CORPORAL “PRIVILEGIADA”</vt:lpstr>
      <vt:lpstr>CAUSAS DE AUMENTO DE PENA</vt:lpstr>
      <vt:lpstr>CAUSAS DE AUMENTO DE PENA</vt:lpstr>
      <vt:lpstr>CARACTERÍSTICAS DA MILÍCIA PRIVADA (IGNACIO CANO)</vt:lpstr>
      <vt:lpstr>DISCUSSÃO SOBRE O NÚMERO MÍNIMO DE INTEGRANTES (NÃO HÁ PREVISÃO LEGAL)</vt:lpstr>
      <vt:lpstr>CAUSA DE AUMENTO DA PENA DA LESÃO CORPORAL EM RAZÃO DA FUNÇÃO EXERCIDA PELA VÍTIMA (LESÃO CORPORAL FUNCIONAL)</vt:lpstr>
      <vt:lpstr>LESÃO CORPORAL CULPOSA</vt:lpstr>
      <vt:lpstr>CONSIDERAÇÕES INICIAIS</vt:lpstr>
      <vt:lpstr>IRRELEVÂNCIA DA GRAVIDADE DAS LESÕES</vt:lpstr>
      <vt:lpstr>RELEMBRANDO O CRIME CULPOSO</vt:lpstr>
      <vt:lpstr>REVISITANDO A ESTRUTURA(ELEMENTOS) DO CRIME CULPOSO</vt:lpstr>
      <vt:lpstr>SOBRE A INOBSERVÂNCIA DO DEVER OBJETIVO DE CUIDADO</vt:lpstr>
      <vt:lpstr>PROCESSO DE ADEQUAÇÃO TÍPICA DO CRIME CULPOSO</vt:lpstr>
      <vt:lpstr>SOBRE O PRINCÍPIO DA CONFIANÇA</vt:lpstr>
      <vt:lpstr>LESÃO CORPORAL NO CONTEXTO DE VIOLÊNCIA DOMÉSTICA</vt:lpstr>
      <vt:lpstr>DISPOSITIVO LEGAL</vt:lpstr>
      <vt:lpstr>STJ (Quinta Turma): RHC 50.026/PA Rel. Min. Reynaldo Soares da Fonseca. Julgamento: 03/08/2017</vt:lpstr>
      <vt:lpstr>CAUSAS DE AUMENTO DE PENA DA LESÃO CORPORAL NO CONTEXTO DE VIOLÊNCIA DOMÉSTICA</vt:lpstr>
      <vt:lpstr>LESÃO PRATICADA CONTRA A MULHER, POR RAZÕES DA CONDIÇÃO DO SEXO FEMININO</vt:lpstr>
      <vt:lpstr>DISPOSITIVO LEGAL</vt:lpstr>
      <vt:lpstr>CONSIDERAÇÕES GERAIS</vt:lpstr>
      <vt:lpstr>ART. 129, §13 X ART. 129, §9º</vt:lpstr>
      <vt:lpstr>RAZÕES DA CONDIÇÃO DO SEXO FEMININO  (ART. 121, §2º-A, CP)</vt:lpstr>
      <vt:lpstr>SÚMULA 600/STJ JURISPRUDÊNCIA EM TESES EDIÇÃO N. 209 (ITEM 1)</vt:lpstr>
      <vt:lpstr>STJ (Terceira Seção): CC 100.654/MG Rel. Min. Laurita Vaz. Julgamento: 25/03/2009 APLICAÇÃO DA LEI MARIA DA PENHA A RELACIONAMENTOS JÁ ENCERRADOS</vt:lpstr>
      <vt:lpstr>STJ (Sexta Turma): HC 477.723/SP Rel. Min. Laurita Vaz. Julgamento: 12/02/2019 APLICAÇÃO DA LEI MARIA DA PENHA A RELACIONAMENTOS JÁ ENCERRADOS</vt:lpstr>
      <vt:lpstr>SÚMULA 542/STJ JURISPRUDÊNCIA EM TESES EDIÇÃO N. 209 (ITEM 2)</vt:lpstr>
      <vt:lpstr>STF (Tribunal Pleno): ADI 4424 Rel. Min. Marco Aurélio. Julgamento: 09/02/2012</vt:lpstr>
      <vt:lpstr>SÚMULA 589/STJ JURISPRUDÊNCIA EM TESES EDIÇÃO N. 209 (ITEM 3)</vt:lpstr>
      <vt:lpstr>SÚMULA 600/STJ JURISPRUDÊNCIA EM TESES EDIÇÃO N. 209 (ITEM 1)</vt:lpstr>
      <vt:lpstr>STF (Tribunal Pleno): ADC 19 Rel. Min. Marco Aurélio. Julgamento: 09/02/2012</vt:lpstr>
      <vt:lpstr>SÚMULA 536/STJ JURISPRUDÊNCIA EM TESES EDIÇÃO N. 209 (ITEM 5)</vt:lpstr>
      <vt:lpstr>SÚMULA 588/STJ JURISPRUDÊNCIA EM TESES EDIÇÃO N. 209 (ITEM 4)</vt:lpstr>
      <vt:lpstr>JURISPRUDÊNCIA EM TESES EDIÇÃO N. 209 (ITEM 6)</vt:lpstr>
      <vt:lpstr>Informativo 775/STJ (Quinta Turma):AgRg no REsp 1.998.980/GO Rel. Min. Joel Ilan Paciornik. Julgamento: 08/05/2023</vt:lpstr>
      <vt:lpstr>JURISPRUDÊNCIA EM TESES EDIÇÃO N. 211 (ITEM 10)</vt:lpstr>
      <vt:lpstr>CONFLITO APARENTE DE NORMAS ENVOLVENDO A LESÃO CORPORAL</vt:lpstr>
      <vt:lpstr>LESÃO CORPORAL X VIAS DE FATO</vt:lpstr>
      <vt:lpstr>LESÃO CORPORAL X INJÚRIA REAL</vt:lpstr>
      <vt:lpstr>(TJMG, ApCr 1.0024.18.070920-6/001, rel. Des. José Luiz de Moura Faleiros (JD Convocado), 8ª CCr., j. 28-5-2020). SOBRE A TORTURA (ART. 1º, LEI 9.455/97)</vt:lpstr>
      <vt:lpstr>PRINCIPAIS CLASSIFICAÇÕES</vt:lpstr>
      <vt:lpstr>Processo em segredo de justiça, Rel. Ministro Antonio Saldanha Palheiro.  Sexta Turma, por unanimidade, julgado em 13/3/2023, DJe 16/3/2023 (INFORMATIVO 770)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LESÃO CORPORAL</dc:title>
  <dc:creator>Mario Alexandre de Oliveira Ferreira</dc:creator>
  <cp:lastModifiedBy>Vianna Marinho</cp:lastModifiedBy>
  <cp:revision>67</cp:revision>
  <dcterms:created xsi:type="dcterms:W3CDTF">2023-05-18T20:53:08Z</dcterms:created>
  <dcterms:modified xsi:type="dcterms:W3CDTF">2023-08-29T21:44:16Z</dcterms:modified>
</cp:coreProperties>
</file>